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7" d="100"/>
          <a:sy n="97" d="100"/>
        </p:scale>
        <p:origin x="78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E956-D1D5-40D0-8E6E-9ABCE3FE8947}" type="datetimeFigureOut">
              <a:rPr lang="de-DE" smtClean="0"/>
              <a:t>04.03.2018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66D1-26DA-41F3-BFB1-4B3DA17B94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587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E956-D1D5-40D0-8E6E-9ABCE3FE8947}" type="datetimeFigureOut">
              <a:rPr lang="de-DE" smtClean="0"/>
              <a:t>04.03.2018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66D1-26DA-41F3-BFB1-4B3DA17B94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634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E956-D1D5-40D0-8E6E-9ABCE3FE8947}" type="datetimeFigureOut">
              <a:rPr lang="de-DE" smtClean="0"/>
              <a:t>04.03.2018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66D1-26DA-41F3-BFB1-4B3DA17B94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9453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E956-D1D5-40D0-8E6E-9ABCE3FE8947}" type="datetimeFigureOut">
              <a:rPr lang="de-DE" smtClean="0"/>
              <a:t>04.03.2018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66D1-26DA-41F3-BFB1-4B3DA17B94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31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E956-D1D5-40D0-8E6E-9ABCE3FE8947}" type="datetimeFigureOut">
              <a:rPr lang="de-DE" smtClean="0"/>
              <a:t>04.03.2018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66D1-26DA-41F3-BFB1-4B3DA17B94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1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E956-D1D5-40D0-8E6E-9ABCE3FE8947}" type="datetimeFigureOut">
              <a:rPr lang="de-DE" smtClean="0"/>
              <a:t>04.03.2018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66D1-26DA-41F3-BFB1-4B3DA17B94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74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E956-D1D5-40D0-8E6E-9ABCE3FE8947}" type="datetimeFigureOut">
              <a:rPr lang="de-DE" smtClean="0"/>
              <a:t>04.03.2018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66D1-26DA-41F3-BFB1-4B3DA17B94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5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E956-D1D5-40D0-8E6E-9ABCE3FE8947}" type="datetimeFigureOut">
              <a:rPr lang="de-DE" smtClean="0"/>
              <a:t>04.03.2018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66D1-26DA-41F3-BFB1-4B3DA17B94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21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E956-D1D5-40D0-8E6E-9ABCE3FE8947}" type="datetimeFigureOut">
              <a:rPr lang="de-DE" smtClean="0"/>
              <a:t>04.03.2018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66D1-26DA-41F3-BFB1-4B3DA17B94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62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E956-D1D5-40D0-8E6E-9ABCE3FE8947}" type="datetimeFigureOut">
              <a:rPr lang="de-DE" smtClean="0"/>
              <a:t>04.03.2018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66D1-26DA-41F3-BFB1-4B3DA17B94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35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E956-D1D5-40D0-8E6E-9ABCE3FE8947}" type="datetimeFigureOut">
              <a:rPr lang="de-DE" smtClean="0"/>
              <a:t>04.03.2018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66D1-26DA-41F3-BFB1-4B3DA17B94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475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2E956-D1D5-40D0-8E6E-9ABCE3FE8947}" type="datetimeFigureOut">
              <a:rPr lang="de-DE" smtClean="0"/>
              <a:t>04.03.2018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366D1-26DA-41F3-BFB1-4B3DA17B94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98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42567" y="1989221"/>
            <a:ext cx="2261937" cy="2911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Prometheus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4237315" y="1989221"/>
            <a:ext cx="2157664" cy="2911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Promregator</a:t>
            </a:r>
            <a:endParaRPr lang="de-DE" dirty="0"/>
          </a:p>
        </p:txBody>
      </p:sp>
      <p:sp>
        <p:nvSpPr>
          <p:cNvPr id="6" name="Pfeil nach rechts 5"/>
          <p:cNvSpPr/>
          <p:nvPr/>
        </p:nvSpPr>
        <p:spPr>
          <a:xfrm>
            <a:off x="2404504" y="3256547"/>
            <a:ext cx="1832811" cy="401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987852" y="3042764"/>
            <a:ext cx="57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http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817700" y="3625879"/>
            <a:ext cx="1026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 smtClean="0"/>
              <a:t>text</a:t>
            </a:r>
            <a:r>
              <a:rPr lang="de-DE" sz="1200" dirty="0" smtClean="0"/>
              <a:t>/</a:t>
            </a:r>
            <a:r>
              <a:rPr lang="de-DE" sz="1200" dirty="0" err="1" smtClean="0"/>
              <a:t>plain</a:t>
            </a:r>
            <a:r>
              <a:rPr lang="de-DE" sz="1200" dirty="0" smtClean="0"/>
              <a:t>; </a:t>
            </a:r>
            <a:br>
              <a:rPr lang="de-DE" sz="1200" dirty="0" smtClean="0"/>
            </a:br>
            <a:r>
              <a:rPr lang="de-DE" sz="1200" dirty="0" err="1" smtClean="0"/>
              <a:t>version</a:t>
            </a:r>
            <a:r>
              <a:rPr lang="de-DE" sz="1200" dirty="0" smtClean="0"/>
              <a:t>=0.0.4</a:t>
            </a:r>
            <a:endParaRPr lang="de-DE" sz="1200" dirty="0"/>
          </a:p>
        </p:txBody>
      </p:sp>
      <p:sp>
        <p:nvSpPr>
          <p:cNvPr id="9" name="Rechteck 8"/>
          <p:cNvSpPr/>
          <p:nvPr/>
        </p:nvSpPr>
        <p:spPr>
          <a:xfrm>
            <a:off x="7868652" y="220578"/>
            <a:ext cx="4162926" cy="64729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8197516" y="5606716"/>
            <a:ext cx="1556084" cy="8101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Cloud  Controller</a:t>
            </a:r>
            <a:endParaRPr lang="de-DE" dirty="0"/>
          </a:p>
        </p:txBody>
      </p:sp>
      <p:sp>
        <p:nvSpPr>
          <p:cNvPr id="11" name="Pfeil nach rechts 10"/>
          <p:cNvSpPr/>
          <p:nvPr/>
        </p:nvSpPr>
        <p:spPr>
          <a:xfrm rot="1314775">
            <a:off x="6327676" y="4982615"/>
            <a:ext cx="1961908" cy="465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7047194" y="4664338"/>
            <a:ext cx="66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https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6919078" y="5425375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CF API</a:t>
            </a:r>
            <a:endParaRPr lang="de-DE" sz="1200" dirty="0"/>
          </a:p>
        </p:txBody>
      </p:sp>
      <p:sp>
        <p:nvSpPr>
          <p:cNvPr id="14" name="Rechteck 13"/>
          <p:cNvSpPr/>
          <p:nvPr/>
        </p:nvSpPr>
        <p:spPr>
          <a:xfrm>
            <a:off x="9104672" y="988314"/>
            <a:ext cx="2557940" cy="4509534"/>
          </a:xfrm>
          <a:prstGeom prst="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 rot="16200000">
            <a:off x="6493754" y="2714803"/>
            <a:ext cx="3985816" cy="8101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ha_proxy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7983794" y="318085"/>
            <a:ext cx="255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Cloud </a:t>
            </a:r>
            <a:r>
              <a:rPr lang="de-DE" dirty="0" err="1" smtClean="0"/>
              <a:t>Foundry</a:t>
            </a:r>
            <a:r>
              <a:rPr lang="de-DE" dirty="0" smtClean="0"/>
              <a:t> (</a:t>
            </a:r>
            <a:r>
              <a:rPr lang="de-DE" dirty="0" err="1" smtClean="0"/>
              <a:t>Platform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9199919" y="988314"/>
            <a:ext cx="137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Organization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9257072" y="1386348"/>
            <a:ext cx="2227005" cy="3834502"/>
          </a:xfrm>
          <a:prstGeom prst="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9397551" y="145642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Space</a:t>
            </a:r>
            <a:endParaRPr lang="de-DE" dirty="0"/>
          </a:p>
        </p:txBody>
      </p:sp>
      <p:sp>
        <p:nvSpPr>
          <p:cNvPr id="20" name="Ellipse 19"/>
          <p:cNvSpPr/>
          <p:nvPr/>
        </p:nvSpPr>
        <p:spPr>
          <a:xfrm>
            <a:off x="9508184" y="1907881"/>
            <a:ext cx="1724780" cy="91815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App 1 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Instance 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9516078" y="2976556"/>
            <a:ext cx="1724780" cy="91815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App 1 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Instance 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9516078" y="4161683"/>
            <a:ext cx="1724780" cy="91815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App 2 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Instance 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9950115" y="6029644"/>
            <a:ext cx="14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Introspection</a:t>
            </a:r>
            <a:endParaRPr lang="de-DE" dirty="0"/>
          </a:p>
        </p:txBody>
      </p:sp>
      <p:cxnSp>
        <p:nvCxnSpPr>
          <p:cNvPr id="29" name="Gewinkelte Verbindung 28"/>
          <p:cNvCxnSpPr>
            <a:stCxn id="10" idx="3"/>
          </p:cNvCxnSpPr>
          <p:nvPr/>
        </p:nvCxnSpPr>
        <p:spPr>
          <a:xfrm flipV="1">
            <a:off x="9753600" y="5220850"/>
            <a:ext cx="624868" cy="79092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feil nach rechts 30"/>
          <p:cNvSpPr/>
          <p:nvPr/>
        </p:nvSpPr>
        <p:spPr>
          <a:xfrm>
            <a:off x="6394980" y="3310919"/>
            <a:ext cx="1666672" cy="401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6819382" y="3070263"/>
            <a:ext cx="80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http(s)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363945" y="3680251"/>
            <a:ext cx="1535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 smtClean="0"/>
              <a:t>text</a:t>
            </a:r>
            <a:r>
              <a:rPr lang="de-DE" sz="1200" dirty="0" smtClean="0"/>
              <a:t>/</a:t>
            </a:r>
            <a:r>
              <a:rPr lang="de-DE" sz="1200" dirty="0" err="1" smtClean="0"/>
              <a:t>plain</a:t>
            </a:r>
            <a:r>
              <a:rPr lang="de-DE" sz="1200" dirty="0" smtClean="0"/>
              <a:t>; </a:t>
            </a:r>
            <a:br>
              <a:rPr lang="de-DE" sz="1200" dirty="0" smtClean="0"/>
            </a:br>
            <a:r>
              <a:rPr lang="de-DE" sz="1200" dirty="0" err="1" smtClean="0"/>
              <a:t>version</a:t>
            </a:r>
            <a:r>
              <a:rPr lang="de-DE" sz="1200" dirty="0" smtClean="0"/>
              <a:t>=0.0.4</a:t>
            </a:r>
          </a:p>
          <a:p>
            <a:pPr algn="ctr"/>
            <a:r>
              <a:rPr lang="de-DE" sz="1200" dirty="0" smtClean="0"/>
              <a:t>+ </a:t>
            </a:r>
            <a:r>
              <a:rPr lang="de-DE" sz="1200" dirty="0"/>
              <a:t>X-CF-APP-INSTANCE</a:t>
            </a:r>
            <a:endParaRPr lang="de-DE" sz="1200" dirty="0"/>
          </a:p>
        </p:txBody>
      </p:sp>
      <p:sp>
        <p:nvSpPr>
          <p:cNvPr id="34" name="Pfeil nach rechts 33"/>
          <p:cNvSpPr/>
          <p:nvPr/>
        </p:nvSpPr>
        <p:spPr>
          <a:xfrm>
            <a:off x="8900018" y="2189662"/>
            <a:ext cx="599803" cy="314931"/>
          </a:xfrm>
          <a:prstGeom prst="right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Pfeil nach rechts 34"/>
          <p:cNvSpPr/>
          <p:nvPr/>
        </p:nvSpPr>
        <p:spPr>
          <a:xfrm>
            <a:off x="8904248" y="3287397"/>
            <a:ext cx="599803" cy="314931"/>
          </a:xfrm>
          <a:prstGeom prst="right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 nach rechts 35"/>
          <p:cNvSpPr/>
          <p:nvPr/>
        </p:nvSpPr>
        <p:spPr>
          <a:xfrm>
            <a:off x="8906293" y="4459769"/>
            <a:ext cx="599803" cy="314931"/>
          </a:xfrm>
          <a:prstGeom prst="right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399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Breitbild</PresentationFormat>
  <Paragraphs>21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Promregator Architecture</dc:title>
  <dc:creator>nico</dc:creator>
  <cp:lastModifiedBy>nico</cp:lastModifiedBy>
  <cp:revision>5</cp:revision>
  <dcterms:created xsi:type="dcterms:W3CDTF">2018-03-03T20:40:47Z</dcterms:created>
  <dcterms:modified xsi:type="dcterms:W3CDTF">2018-03-04T10:56:19Z</dcterms:modified>
</cp:coreProperties>
</file>