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87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34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45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3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1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5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21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62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35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7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98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42567" y="1989221"/>
            <a:ext cx="2261937" cy="291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Prometheus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237315" y="1989221"/>
            <a:ext cx="2157664" cy="291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Promregator</a:t>
            </a:r>
            <a:endParaRPr lang="de-DE" dirty="0"/>
          </a:p>
        </p:txBody>
      </p:sp>
      <p:sp>
        <p:nvSpPr>
          <p:cNvPr id="6" name="Pfeil nach rechts 5"/>
          <p:cNvSpPr/>
          <p:nvPr/>
        </p:nvSpPr>
        <p:spPr>
          <a:xfrm>
            <a:off x="2404504" y="3256547"/>
            <a:ext cx="1832811" cy="401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87852" y="3042764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04504" y="3625879"/>
            <a:ext cx="171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text</a:t>
            </a:r>
            <a:r>
              <a:rPr lang="de-DE" sz="1200" dirty="0" smtClean="0"/>
              <a:t>/</a:t>
            </a:r>
            <a:r>
              <a:rPr lang="de-DE" sz="1200" dirty="0" err="1" smtClean="0"/>
              <a:t>plain</a:t>
            </a:r>
            <a:r>
              <a:rPr lang="de-DE" sz="1200" dirty="0" smtClean="0"/>
              <a:t>; </a:t>
            </a:r>
            <a:r>
              <a:rPr lang="de-DE" sz="1200" dirty="0" err="1" smtClean="0"/>
              <a:t>version</a:t>
            </a:r>
            <a:r>
              <a:rPr lang="de-DE" sz="1200" dirty="0" smtClean="0"/>
              <a:t>=0.0.4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7868652" y="220578"/>
            <a:ext cx="4162926" cy="6472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8197516" y="5606716"/>
            <a:ext cx="1556084" cy="8101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Cloud  Controller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 rot="1314775">
            <a:off x="6327676" y="4982615"/>
            <a:ext cx="1961908" cy="465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217389" y="4387152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919078" y="542537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CF API</a:t>
            </a:r>
            <a:endParaRPr lang="de-DE" sz="1200" dirty="0"/>
          </a:p>
        </p:txBody>
      </p:sp>
      <p:sp>
        <p:nvSpPr>
          <p:cNvPr id="14" name="Rechteck 13"/>
          <p:cNvSpPr/>
          <p:nvPr/>
        </p:nvSpPr>
        <p:spPr>
          <a:xfrm>
            <a:off x="9104672" y="988314"/>
            <a:ext cx="2557940" cy="4509534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 rot="16200000">
            <a:off x="6493754" y="2714803"/>
            <a:ext cx="3985816" cy="8101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ha_proxy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983794" y="318085"/>
            <a:ext cx="255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Cloud </a:t>
            </a:r>
            <a:r>
              <a:rPr lang="de-DE" dirty="0" err="1" smtClean="0"/>
              <a:t>Foundry</a:t>
            </a:r>
            <a:r>
              <a:rPr lang="de-DE" dirty="0" smtClean="0"/>
              <a:t> (</a:t>
            </a:r>
            <a:r>
              <a:rPr lang="de-DE" dirty="0" err="1" smtClean="0"/>
              <a:t>Platform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9199919" y="988314"/>
            <a:ext cx="13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Organization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9257072" y="1386348"/>
            <a:ext cx="2227005" cy="3834502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9397551" y="145642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Space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9508184" y="1907881"/>
            <a:ext cx="1724780" cy="91815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App 1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Instance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9516078" y="2976556"/>
            <a:ext cx="1724780" cy="91815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App 1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Instance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9516078" y="4161683"/>
            <a:ext cx="1724780" cy="91815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App 2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Instance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9950115" y="6029644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Introspection</a:t>
            </a:r>
            <a:endParaRPr lang="de-DE" dirty="0"/>
          </a:p>
        </p:txBody>
      </p:sp>
      <p:cxnSp>
        <p:nvCxnSpPr>
          <p:cNvPr id="29" name="Gewinkelte Verbindung 28"/>
          <p:cNvCxnSpPr>
            <a:stCxn id="10" idx="3"/>
          </p:cNvCxnSpPr>
          <p:nvPr/>
        </p:nvCxnSpPr>
        <p:spPr>
          <a:xfrm flipV="1">
            <a:off x="9753600" y="5220850"/>
            <a:ext cx="624868" cy="7909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feil nach rechts 30"/>
          <p:cNvSpPr/>
          <p:nvPr/>
        </p:nvSpPr>
        <p:spPr>
          <a:xfrm>
            <a:off x="6394980" y="3310919"/>
            <a:ext cx="1666672" cy="401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6819382" y="3070263"/>
            <a:ext cx="8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http(s)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360516" y="3680251"/>
            <a:ext cx="171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text</a:t>
            </a:r>
            <a:r>
              <a:rPr lang="de-DE" sz="1200" dirty="0" smtClean="0"/>
              <a:t>/</a:t>
            </a:r>
            <a:r>
              <a:rPr lang="de-DE" sz="1200" dirty="0" err="1" smtClean="0"/>
              <a:t>plain</a:t>
            </a:r>
            <a:r>
              <a:rPr lang="de-DE" sz="1200" dirty="0" smtClean="0"/>
              <a:t>; </a:t>
            </a:r>
            <a:r>
              <a:rPr lang="de-DE" sz="1200" dirty="0" err="1" smtClean="0"/>
              <a:t>version</a:t>
            </a:r>
            <a:r>
              <a:rPr lang="de-DE" sz="1200" dirty="0" smtClean="0"/>
              <a:t>=0.0.4</a:t>
            </a:r>
            <a:endParaRPr lang="de-DE" sz="1200" dirty="0"/>
          </a:p>
        </p:txBody>
      </p:sp>
      <p:sp>
        <p:nvSpPr>
          <p:cNvPr id="34" name="Pfeil nach rechts 33"/>
          <p:cNvSpPr/>
          <p:nvPr/>
        </p:nvSpPr>
        <p:spPr>
          <a:xfrm>
            <a:off x="8900018" y="2189662"/>
            <a:ext cx="599803" cy="3149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rechts 34"/>
          <p:cNvSpPr/>
          <p:nvPr/>
        </p:nvSpPr>
        <p:spPr>
          <a:xfrm>
            <a:off x="8904248" y="3287397"/>
            <a:ext cx="599803" cy="3149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>
            <a:off x="8906293" y="4459769"/>
            <a:ext cx="599803" cy="3149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39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Promregator Architecture</dc:title>
  <dc:creator>nico</dc:creator>
  <cp:lastModifiedBy>nico</cp:lastModifiedBy>
  <cp:revision>2</cp:revision>
  <dcterms:created xsi:type="dcterms:W3CDTF">2018-03-03T20:40:47Z</dcterms:created>
  <dcterms:modified xsi:type="dcterms:W3CDTF">2018-03-03T20:44:08Z</dcterms:modified>
</cp:coreProperties>
</file>