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3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E956-D1D5-40D0-8E6E-9ABCE3FE8947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567" y="1989221"/>
            <a:ext cx="2261937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Prometheus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37315" y="1989221"/>
            <a:ext cx="2157664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Promregator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2404504" y="3256547"/>
            <a:ext cx="1832811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852" y="304276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17700" y="3625879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868652" y="220578"/>
            <a:ext cx="4162926" cy="647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197516" y="5606716"/>
            <a:ext cx="1556084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 Controller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 rot="1314775">
            <a:off x="6327676" y="4982615"/>
            <a:ext cx="1961908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047194" y="4664338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19078" y="542537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CF API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9104672" y="988314"/>
            <a:ext cx="2557940" cy="4509534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6200000">
            <a:off x="6493754" y="2714803"/>
            <a:ext cx="3985816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Dispatcher</a:t>
            </a:r>
            <a:br>
              <a:rPr lang="de-DE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ha_proxy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983794" y="318085"/>
            <a:ext cx="25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Cloud </a:t>
            </a:r>
            <a:r>
              <a:rPr lang="de-DE" dirty="0" err="1" smtClean="0"/>
              <a:t>Foundry</a:t>
            </a:r>
            <a:r>
              <a:rPr lang="de-DE" dirty="0" smtClean="0"/>
              <a:t> (</a:t>
            </a:r>
            <a:r>
              <a:rPr lang="de-DE" dirty="0" err="1" smtClean="0"/>
              <a:t>Platform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199919" y="988314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Organization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57072" y="1386348"/>
            <a:ext cx="2227005" cy="3834502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9397551" y="14564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Space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508184" y="1907881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9516078" y="2976556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516078" y="4161683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2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950115" y="6029644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Introspection</a:t>
            </a:r>
            <a:endParaRPr lang="de-DE" dirty="0"/>
          </a:p>
        </p:txBody>
      </p:sp>
      <p:cxnSp>
        <p:nvCxnSpPr>
          <p:cNvPr id="29" name="Gewinkelte Verbindung 28"/>
          <p:cNvCxnSpPr>
            <a:stCxn id="10" idx="3"/>
          </p:cNvCxnSpPr>
          <p:nvPr/>
        </p:nvCxnSpPr>
        <p:spPr>
          <a:xfrm flipV="1">
            <a:off x="9753600" y="5220850"/>
            <a:ext cx="624868" cy="7909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rechts 30"/>
          <p:cNvSpPr/>
          <p:nvPr/>
        </p:nvSpPr>
        <p:spPr>
          <a:xfrm>
            <a:off x="6394980" y="3310919"/>
            <a:ext cx="1666672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6819382" y="3070263"/>
            <a:ext cx="8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363945" y="3680251"/>
            <a:ext cx="153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</a:p>
          <a:p>
            <a:pPr algn="ctr"/>
            <a:r>
              <a:rPr lang="de-DE" sz="1200" dirty="0" smtClean="0"/>
              <a:t>+ </a:t>
            </a:r>
            <a:r>
              <a:rPr lang="de-DE" sz="1200" dirty="0"/>
              <a:t>X-CF-APP-INSTANCE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8900018" y="2189662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8904248" y="3287397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8906293" y="4459769"/>
            <a:ext cx="599803" cy="314931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9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Promregator Architecture</dc:title>
  <dc:creator>nico</dc:creator>
  <cp:lastModifiedBy>nico</cp:lastModifiedBy>
  <cp:revision>6</cp:revision>
  <dcterms:created xsi:type="dcterms:W3CDTF">2018-03-03T20:40:47Z</dcterms:created>
  <dcterms:modified xsi:type="dcterms:W3CDTF">2018-03-04T10:58:26Z</dcterms:modified>
</cp:coreProperties>
</file>