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822A-2728-48D7-B851-2B8D1CB99829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8E35-EDEC-485A-AD9F-198772DE5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07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822A-2728-48D7-B851-2B8D1CB99829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8E35-EDEC-485A-AD9F-198772DE5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63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822A-2728-48D7-B851-2B8D1CB99829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8E35-EDEC-485A-AD9F-198772DE5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2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822A-2728-48D7-B851-2B8D1CB99829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8E35-EDEC-485A-AD9F-198772DE5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77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822A-2728-48D7-B851-2B8D1CB99829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8E35-EDEC-485A-AD9F-198772DE5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60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822A-2728-48D7-B851-2B8D1CB99829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8E35-EDEC-485A-AD9F-198772DE5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40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822A-2728-48D7-B851-2B8D1CB99829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8E35-EDEC-485A-AD9F-198772DE5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77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822A-2728-48D7-B851-2B8D1CB99829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8E35-EDEC-485A-AD9F-198772DE5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15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822A-2728-48D7-B851-2B8D1CB99829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8E35-EDEC-485A-AD9F-198772DE5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9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822A-2728-48D7-B851-2B8D1CB99829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8E35-EDEC-485A-AD9F-198772DE5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01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822A-2728-48D7-B851-2B8D1CB99829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8E35-EDEC-485A-AD9F-198772DE5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7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9822A-2728-48D7-B851-2B8D1CB99829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48E35-EDEC-485A-AD9F-198772DE5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09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60526" y="3530451"/>
            <a:ext cx="52372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Плюсы: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Результаты модели понятны для интерпретации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Малое количество </a:t>
            </a:r>
            <a:r>
              <a:rPr lang="ru-RU" dirty="0" err="1" smtClean="0"/>
              <a:t>гипперпараметров</a:t>
            </a:r>
            <a:endParaRPr lang="ru-RU" dirty="0"/>
          </a:p>
          <a:p>
            <a:r>
              <a:rPr lang="ru-RU" b="1" dirty="0" smtClean="0"/>
              <a:t>Минусы: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Для построения надежных временных зависимостей требуется большой набор данных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52" y="2706454"/>
            <a:ext cx="5838092" cy="34023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8052" y="406842"/>
            <a:ext cx="113127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Прогнозирование с помощью временных рядов</a:t>
            </a:r>
          </a:p>
          <a:p>
            <a:pPr algn="ctr"/>
            <a:endParaRPr lang="ru-RU" b="1" dirty="0"/>
          </a:p>
          <a:p>
            <a:r>
              <a:rPr lang="en-US" b="1" dirty="0" smtClean="0"/>
              <a:t>Seasonal-ARIMA</a:t>
            </a:r>
            <a:endParaRPr lang="ru-RU" b="1" dirty="0" smtClean="0"/>
          </a:p>
          <a:p>
            <a:r>
              <a:rPr lang="ru-RU" dirty="0" smtClean="0"/>
              <a:t>Основывается на модели </a:t>
            </a:r>
            <a:r>
              <a:rPr lang="en-US" dirty="0" smtClean="0"/>
              <a:t>ARIMA </a:t>
            </a:r>
            <a:r>
              <a:rPr lang="ru-RU" dirty="0" smtClean="0"/>
              <a:t>с добавлением признака сезонности, что повышает ее надежность.</a:t>
            </a:r>
            <a:endParaRPr lang="en-US" dirty="0" smtClean="0"/>
          </a:p>
          <a:p>
            <a:r>
              <a:rPr lang="en-US" b="1" dirty="0" smtClean="0"/>
              <a:t>ARIMA </a:t>
            </a:r>
            <a:r>
              <a:rPr lang="ru-RU" dirty="0" smtClean="0"/>
              <a:t>(англ. </a:t>
            </a:r>
            <a:r>
              <a:rPr lang="en-US" dirty="0" smtClean="0"/>
              <a:t>autoregressive integrated moving-average model, ARIMA)</a:t>
            </a:r>
          </a:p>
          <a:p>
            <a:r>
              <a:rPr lang="ru-RU" dirty="0" smtClean="0"/>
              <a:t>Модель, использующаяся для анализа и прогнозирования стационарных временных рядов в статистике. </a:t>
            </a:r>
          </a:p>
          <a:p>
            <a:r>
              <a:rPr lang="ru-RU" dirty="0" smtClean="0"/>
              <a:t>Обобщает модель авторегрессии (AR) и модель скользящего среднего (MA).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87606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78</Words>
  <Application>Microsoft Office PowerPoint</Application>
  <PresentationFormat>Широкоэкранный</PresentationFormat>
  <Paragraphs>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ООО "НОВАТЭК НТЦ"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Савин Евгений Александрович</dc:creator>
  <cp:lastModifiedBy>Савин Евгений Александрович</cp:lastModifiedBy>
  <cp:revision>4</cp:revision>
  <dcterms:created xsi:type="dcterms:W3CDTF">2022-05-28T17:01:02Z</dcterms:created>
  <dcterms:modified xsi:type="dcterms:W3CDTF">2022-05-28T17:35:36Z</dcterms:modified>
</cp:coreProperties>
</file>