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9822A-2728-48D7-B851-2B8D1CB99829}" type="datetimeFigureOut">
              <a:rPr lang="ru-RU" smtClean="0"/>
              <a:t>29.05.2022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48E35-EDEC-485A-AD9F-198772DE5D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8077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9822A-2728-48D7-B851-2B8D1CB99829}" type="datetimeFigureOut">
              <a:rPr lang="ru-RU" smtClean="0"/>
              <a:t>29.05.2022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48E35-EDEC-485A-AD9F-198772DE5D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8637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9822A-2728-48D7-B851-2B8D1CB99829}" type="datetimeFigureOut">
              <a:rPr lang="ru-RU" smtClean="0"/>
              <a:t>29.05.2022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48E35-EDEC-485A-AD9F-198772DE5D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6929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9822A-2728-48D7-B851-2B8D1CB99829}" type="datetimeFigureOut">
              <a:rPr lang="ru-RU" smtClean="0"/>
              <a:t>29.05.2022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48E35-EDEC-485A-AD9F-198772DE5D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7775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9822A-2728-48D7-B851-2B8D1CB99829}" type="datetimeFigureOut">
              <a:rPr lang="ru-RU" smtClean="0"/>
              <a:t>29.05.2022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48E35-EDEC-485A-AD9F-198772DE5D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8604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9822A-2728-48D7-B851-2B8D1CB99829}" type="datetimeFigureOut">
              <a:rPr lang="ru-RU" smtClean="0"/>
              <a:t>29.05.2022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48E35-EDEC-485A-AD9F-198772DE5D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8400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9822A-2728-48D7-B851-2B8D1CB99829}" type="datetimeFigureOut">
              <a:rPr lang="ru-RU" smtClean="0"/>
              <a:t>29.05.2022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48E35-EDEC-485A-AD9F-198772DE5D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9774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9822A-2728-48D7-B851-2B8D1CB99829}" type="datetimeFigureOut">
              <a:rPr lang="ru-RU" smtClean="0"/>
              <a:t>29.05.2022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48E35-EDEC-485A-AD9F-198772DE5D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6150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9822A-2728-48D7-B851-2B8D1CB99829}" type="datetimeFigureOut">
              <a:rPr lang="ru-RU" smtClean="0"/>
              <a:t>29.05.2022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48E35-EDEC-485A-AD9F-198772DE5D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599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9822A-2728-48D7-B851-2B8D1CB99829}" type="datetimeFigureOut">
              <a:rPr lang="ru-RU" smtClean="0"/>
              <a:t>29.05.2022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48E35-EDEC-485A-AD9F-198772DE5D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2018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9822A-2728-48D7-B851-2B8D1CB99829}" type="datetimeFigureOut">
              <a:rPr lang="ru-RU" smtClean="0"/>
              <a:t>29.05.2022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48E35-EDEC-485A-AD9F-198772DE5D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0979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19822A-2728-48D7-B851-2B8D1CB99829}" type="datetimeFigureOut">
              <a:rPr lang="ru-RU" smtClean="0"/>
              <a:t>29.05.2022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D48E35-EDEC-485A-AD9F-198772DE5D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4099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23537" y="2464840"/>
            <a:ext cx="523728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Плюсы: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Результаты модели понятны для интерпретации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Малое количество </a:t>
            </a:r>
            <a:r>
              <a:rPr lang="ru-RU" dirty="0" err="1" smtClean="0"/>
              <a:t>гипперпараметров</a:t>
            </a:r>
            <a:endParaRPr lang="ru-RU" dirty="0" smtClean="0"/>
          </a:p>
          <a:p>
            <a:r>
              <a:rPr lang="ru-RU" b="1" dirty="0" smtClean="0"/>
              <a:t>Минусы: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Для построения надежных временных зависимостей требуется большой набор данных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052" y="2464840"/>
            <a:ext cx="5838092" cy="372728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48052" y="248581"/>
            <a:ext cx="1131277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Прогнозирование с помощью временных рядов</a:t>
            </a:r>
          </a:p>
          <a:p>
            <a:pPr algn="ctr"/>
            <a:endParaRPr lang="ru-RU" b="1" dirty="0"/>
          </a:p>
          <a:p>
            <a:r>
              <a:rPr lang="en-US" b="1" dirty="0" smtClean="0"/>
              <a:t>Seasonal-ARIMA</a:t>
            </a:r>
            <a:endParaRPr lang="ru-RU" b="1" dirty="0" smtClean="0"/>
          </a:p>
          <a:p>
            <a:r>
              <a:rPr lang="ru-RU" dirty="0" smtClean="0"/>
              <a:t>Основывается на модели </a:t>
            </a:r>
            <a:r>
              <a:rPr lang="en-US" dirty="0" smtClean="0"/>
              <a:t>ARIMA </a:t>
            </a:r>
            <a:r>
              <a:rPr lang="ru-RU" dirty="0" smtClean="0"/>
              <a:t>с добавлением признака сезонности, что повышает ее надежность.</a:t>
            </a:r>
            <a:endParaRPr lang="en-US" dirty="0" smtClean="0"/>
          </a:p>
          <a:p>
            <a:r>
              <a:rPr lang="en-US" b="1" dirty="0" smtClean="0"/>
              <a:t>ARIMA </a:t>
            </a:r>
            <a:r>
              <a:rPr lang="ru-RU" dirty="0" smtClean="0"/>
              <a:t>(англ. </a:t>
            </a:r>
            <a:r>
              <a:rPr lang="en-US" dirty="0" smtClean="0"/>
              <a:t>autoregressive integrated moving-average model, ARIMA)</a:t>
            </a:r>
          </a:p>
          <a:p>
            <a:r>
              <a:rPr lang="ru-RU" dirty="0" smtClean="0"/>
              <a:t>Модель, использующаяся для анализа и прогнозирования стационарных временных рядов в статистике. </a:t>
            </a:r>
          </a:p>
          <a:p>
            <a:r>
              <a:rPr lang="ru-RU" dirty="0" smtClean="0"/>
              <a:t>Обобщает модель авторегрессии (AR) и модель скользящего среднего (MA). 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6623537" y="4328483"/>
            <a:ext cx="523728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Вход:	</a:t>
            </a:r>
            <a:r>
              <a:rPr lang="en-US" dirty="0" smtClean="0"/>
              <a:t>cath</a:t>
            </a:r>
            <a:r>
              <a:rPr lang="en-US" dirty="0" smtClean="0"/>
              <a:t>.csv, ext.csv, ext2.csv</a:t>
            </a:r>
          </a:p>
          <a:p>
            <a:r>
              <a:rPr lang="ru-RU" b="1" dirty="0" smtClean="0"/>
              <a:t>Выход:	</a:t>
            </a:r>
            <a:r>
              <a:rPr lang="en-US" dirty="0" smtClean="0"/>
              <a:t>catch_own_sarima_predict.csv</a:t>
            </a:r>
          </a:p>
          <a:p>
            <a:r>
              <a:rPr lang="en-US" b="1" dirty="0"/>
              <a:t>	</a:t>
            </a:r>
            <a:r>
              <a:rPr lang="en-US" dirty="0" smtClean="0"/>
              <a:t>catch_ves_sarima_predict.csv</a:t>
            </a:r>
            <a:endParaRPr lang="ru-RU" b="1" dirty="0"/>
          </a:p>
          <a:p>
            <a:r>
              <a:rPr lang="en-US" b="1" dirty="0" smtClean="0"/>
              <a:t>	</a:t>
            </a:r>
            <a:r>
              <a:rPr lang="en-US" dirty="0" smtClean="0"/>
              <a:t>catch_fish_sarima_predict.csv</a:t>
            </a:r>
            <a:endParaRPr lang="ru-RU" b="1" dirty="0"/>
          </a:p>
          <a:p>
            <a:r>
              <a:rPr lang="en-US" b="1" dirty="0"/>
              <a:t>	</a:t>
            </a:r>
            <a:r>
              <a:rPr lang="en-US" dirty="0" smtClean="0"/>
              <a:t>ext_own_sarima_predict.csv</a:t>
            </a:r>
            <a:endParaRPr lang="ru-RU" b="1" dirty="0"/>
          </a:p>
          <a:p>
            <a:r>
              <a:rPr lang="en-US" b="1" dirty="0" smtClean="0"/>
              <a:t>	</a:t>
            </a:r>
            <a:r>
              <a:rPr lang="en-US" dirty="0" smtClean="0"/>
              <a:t>ext_ves_sarima_predict.csv</a:t>
            </a:r>
            <a:endParaRPr lang="ru-RU" b="1" dirty="0"/>
          </a:p>
          <a:p>
            <a:r>
              <a:rPr lang="en-US" dirty="0" smtClean="0"/>
              <a:t>	ext_fish_sarima_predict.csv</a:t>
            </a:r>
          </a:p>
          <a:p>
            <a:r>
              <a:rPr lang="en-US" b="1" dirty="0"/>
              <a:t>	</a:t>
            </a:r>
            <a:r>
              <a:rPr lang="en-US" dirty="0" smtClean="0"/>
              <a:t>ext_plat_sarima_predict.csv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61876062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102</Words>
  <Application>Microsoft Office PowerPoint</Application>
  <PresentationFormat>Широкоэкранный</PresentationFormat>
  <Paragraphs>20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>ООО "НОВАТЭК НТЦ"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Савин Евгений Александрович</dc:creator>
  <cp:lastModifiedBy>Савин Евгений Александрович</cp:lastModifiedBy>
  <cp:revision>5</cp:revision>
  <dcterms:created xsi:type="dcterms:W3CDTF">2022-05-28T17:01:02Z</dcterms:created>
  <dcterms:modified xsi:type="dcterms:W3CDTF">2022-05-28T19:14:03Z</dcterms:modified>
</cp:coreProperties>
</file>