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A1AF-2C09-4304-95C3-394F768A150F}" type="datetimeFigureOut">
              <a:rPr lang="fr-FR" smtClean="0"/>
              <a:pPr/>
              <a:t>03/05/2012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C2152-6134-48D2-ADC7-29D83F002E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Titr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BF3B-CD04-4501-BFE2-40803B93522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57B5-C159-46B0-B466-2750696664B3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6C35-DF88-4187-93CF-82B4D2B507A8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03E2-00C9-4904-8DCD-2907D423052E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00" b="0" i="1" baseline="0"/>
            </a:lvl1pPr>
          </a:lstStyle>
          <a:p>
            <a:r>
              <a:rPr lang="fr-FR" dirty="0" smtClean="0"/>
              <a:t>MEMBRES GROUPE : AKROUR </a:t>
            </a:r>
            <a:r>
              <a:rPr lang="fr-FR" dirty="0" err="1" smtClean="0"/>
              <a:t>Sofian</a:t>
            </a:r>
            <a:r>
              <a:rPr lang="fr-FR" dirty="0" smtClean="0"/>
              <a:t> BENECH Jérémie GAUTIER Philippe ALBERT Rémy DELPECH Sylvain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9B2B-F7D5-444C-AED9-7E2B59D38DB4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FFC8-A4FF-447C-AAAE-89182B3EAD8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15-7880-4BA4-BB8C-C4FF8D522AE4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2" name="Espace réservé du conten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4" name="Espace réservé du conten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26C2-8539-4C00-8C0A-781D6A5870FF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19C8-0DE6-4921-8EB2-888B268C2D51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2B4A2C-7D2C-4429-80BE-9739FD7BB2EA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ECC6-C149-4A48-ACF7-2510D651337C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A003E2-00C9-4904-8DCD-2907D423052E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000" b="0" i="1" baseline="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MEMBRES GROUPE : AKROUR </a:t>
            </a:r>
            <a:r>
              <a:rPr lang="fr-FR" dirty="0" err="1" smtClean="0"/>
              <a:t>Sofian</a:t>
            </a:r>
            <a:r>
              <a:rPr lang="fr-FR" dirty="0" smtClean="0"/>
              <a:t> BENECH Jérémie GAUTIER Philippe ALBERT Rémy DELPECH Sylvain</a:t>
            </a:r>
          </a:p>
          <a:p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94F021C-EA55-44F5-965C-7CD1C1F7E3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452B-372F-49EC-96EE-343ADCB74EC0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94F021C-EA55-44F5-965C-7CD1C1F7E36B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GESTION DE PROJET : PORTAIL MULTIMATIERES</a:t>
            </a:r>
            <a:endParaRPr lang="fr-FR" dirty="0"/>
          </a:p>
        </p:txBody>
      </p:sp>
      <p:pic>
        <p:nvPicPr>
          <p:cNvPr id="11" name="Espace réservé du contenu 10" descr="home-quiz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7311"/>
            <a:ext cx="4059238" cy="2945377"/>
          </a:xfrm>
        </p:spPr>
      </p:pic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Groupe de travail :</a:t>
            </a:r>
          </a:p>
          <a:p>
            <a:pPr>
              <a:buNone/>
            </a:pPr>
            <a:r>
              <a:rPr lang="fr-FR" dirty="0" smtClean="0"/>
              <a:t>AKROUR </a:t>
            </a:r>
            <a:r>
              <a:rPr lang="fr-FR" dirty="0" err="1" smtClean="0"/>
              <a:t>Sofian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DELPECH Jérémie</a:t>
            </a:r>
          </a:p>
          <a:p>
            <a:pPr>
              <a:buNone/>
            </a:pPr>
            <a:r>
              <a:rPr lang="fr-FR" dirty="0" smtClean="0"/>
              <a:t>BENECH Sylvain</a:t>
            </a:r>
          </a:p>
          <a:p>
            <a:pPr>
              <a:buNone/>
            </a:pPr>
            <a:r>
              <a:rPr lang="fr-FR" dirty="0" smtClean="0"/>
              <a:t>ALBERT Rémy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FFC8-A4FF-447C-AAAE-89182B3EAD8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GENERAL</a:t>
            </a:r>
            <a:endParaRPr lang="fr-FR" dirty="0"/>
          </a:p>
        </p:txBody>
      </p:sp>
      <p:pic>
        <p:nvPicPr>
          <p:cNvPr id="10" name="Espace réservé du contenu 9" descr="home-quiz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7311"/>
            <a:ext cx="4059238" cy="2945377"/>
          </a:xfrm>
        </p:spPr>
      </p:pic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Projet et contraintes</a:t>
            </a:r>
          </a:p>
          <a:p>
            <a:endParaRPr lang="fr-FR" dirty="0" smtClean="0"/>
          </a:p>
          <a:p>
            <a:r>
              <a:rPr lang="fr-FR" dirty="0" smtClean="0"/>
              <a:t>L’analyse</a:t>
            </a:r>
          </a:p>
          <a:p>
            <a:endParaRPr lang="fr-FR" dirty="0" smtClean="0"/>
          </a:p>
          <a:p>
            <a:r>
              <a:rPr lang="fr-FR" dirty="0" smtClean="0"/>
              <a:t>Présentation du site</a:t>
            </a:r>
          </a:p>
          <a:p>
            <a:endParaRPr lang="fr-FR" dirty="0" smtClean="0"/>
          </a:p>
          <a:p>
            <a:r>
              <a:rPr lang="fr-FR" dirty="0" smtClean="0"/>
              <a:t>Exemple d’authentification</a:t>
            </a:r>
          </a:p>
          <a:p>
            <a:endParaRPr lang="fr-FR" dirty="0" smtClean="0"/>
          </a:p>
          <a:p>
            <a:r>
              <a:rPr lang="fr-FR" dirty="0" smtClean="0"/>
              <a:t>Exemple de quizz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FFC8-A4FF-447C-AAAE-89182B3EAD8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et contraintes</a:t>
            </a:r>
            <a:endParaRPr lang="fr-FR" dirty="0"/>
          </a:p>
        </p:txBody>
      </p:sp>
      <p:pic>
        <p:nvPicPr>
          <p:cNvPr id="7" name="Espace réservé du contenu 6" descr="home-quiz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7311"/>
            <a:ext cx="4059238" cy="2945377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FFC8-A4FF-447C-AAAE-89182B3EAD8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site</a:t>
            </a:r>
            <a:endParaRPr lang="fr-FR" dirty="0"/>
          </a:p>
        </p:txBody>
      </p:sp>
      <p:pic>
        <p:nvPicPr>
          <p:cNvPr id="7" name="Espace réservé du contenu 6" descr="home-quiz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7311"/>
            <a:ext cx="4059238" cy="2945377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Ludique et agréable</a:t>
            </a:r>
          </a:p>
          <a:p>
            <a:endParaRPr lang="fr-FR" dirty="0" smtClean="0"/>
          </a:p>
          <a:p>
            <a:r>
              <a:rPr lang="fr-FR" dirty="0" smtClean="0"/>
              <a:t>Fiable</a:t>
            </a:r>
          </a:p>
          <a:p>
            <a:endParaRPr lang="fr-FR" dirty="0" smtClean="0"/>
          </a:p>
          <a:p>
            <a:r>
              <a:rPr lang="fr-FR" dirty="0" smtClean="0"/>
              <a:t>Sécurisé</a:t>
            </a:r>
          </a:p>
          <a:p>
            <a:endParaRPr lang="fr-FR" dirty="0" smtClean="0"/>
          </a:p>
          <a:p>
            <a:r>
              <a:rPr lang="fr-FR" dirty="0" smtClean="0"/>
              <a:t>Répondant aux demandes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FFC8-A4FF-447C-AAAE-89182B3EAD8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  <p:pic>
        <p:nvPicPr>
          <p:cNvPr id="7" name="Espace réservé du contenu 6" descr="home-quiz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7311"/>
            <a:ext cx="4059238" cy="2945377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Test d’authentification</a:t>
            </a:r>
          </a:p>
          <a:p>
            <a:endParaRPr lang="fr-FR" dirty="0" smtClean="0"/>
          </a:p>
          <a:p>
            <a:r>
              <a:rPr lang="fr-FR" dirty="0" smtClean="0"/>
              <a:t>Ici on pourra parler des tests auxquels on a penser et pourquoi ainsi que si cela a été facile à mettre en place et comment cela a abouti</a:t>
            </a:r>
          </a:p>
          <a:p>
            <a:r>
              <a:rPr lang="fr-FR" dirty="0" smtClean="0"/>
              <a:t>Aussi dire que l’on a suivre un plan de test rigoureux</a:t>
            </a:r>
            <a:endParaRPr lang="fr-F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FFC8-A4FF-447C-AAAE-89182B3EAD8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GESTION DE L’HISTORIQUE</a:t>
            </a:r>
            <a:endParaRPr lang="fr-FR" dirty="0"/>
          </a:p>
        </p:txBody>
      </p:sp>
      <p:pic>
        <p:nvPicPr>
          <p:cNvPr id="7" name="Espace réservé du contenu 6" descr="home-quiz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7311"/>
            <a:ext cx="4059238" cy="2945377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Pourquoi un historique?</a:t>
            </a:r>
          </a:p>
          <a:p>
            <a:endParaRPr lang="fr-FR" dirty="0" smtClean="0"/>
          </a:p>
          <a:p>
            <a:r>
              <a:rPr lang="fr-FR" dirty="0" smtClean="0"/>
              <a:t>Comment nous l’avons exploiter?</a:t>
            </a:r>
          </a:p>
          <a:p>
            <a:endParaRPr lang="fr-FR" dirty="0" smtClean="0"/>
          </a:p>
          <a:p>
            <a:r>
              <a:rPr lang="fr-FR" dirty="0" smtClean="0"/>
              <a:t>Quelles difficultés dans mise en place</a:t>
            </a:r>
          </a:p>
          <a:p>
            <a:endParaRPr lang="fr-F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FFC8-A4FF-447C-AAAE-89182B3EAD8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d’authentification</a:t>
            </a:r>
            <a:endParaRPr lang="fr-FR" dirty="0"/>
          </a:p>
        </p:txBody>
      </p:sp>
      <p:pic>
        <p:nvPicPr>
          <p:cNvPr id="7" name="Espace réservé du contenu 6" descr="home-quiz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7311"/>
            <a:ext cx="4059238" cy="2945377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Une image </a:t>
            </a:r>
          </a:p>
          <a:p>
            <a:endParaRPr lang="fr-FR" dirty="0" smtClean="0"/>
          </a:p>
          <a:p>
            <a:r>
              <a:rPr lang="fr-FR" dirty="0" smtClean="0"/>
              <a:t>Gestion des groupes d’utilisateurs</a:t>
            </a:r>
          </a:p>
          <a:p>
            <a:endParaRPr lang="fr-FR" dirty="0" smtClean="0"/>
          </a:p>
          <a:p>
            <a:r>
              <a:rPr lang="fr-FR" dirty="0" smtClean="0"/>
              <a:t>Administrateur, professeurs et élèves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FFC8-A4FF-447C-AAAE-89182B3EAD8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quizz</a:t>
            </a:r>
            <a:endParaRPr lang="fr-FR" dirty="0"/>
          </a:p>
        </p:txBody>
      </p:sp>
      <p:pic>
        <p:nvPicPr>
          <p:cNvPr id="7" name="Espace réservé du contenu 6" descr="home-quiz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7311"/>
            <a:ext cx="4059238" cy="2945377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Un exemple de page contenant une question et des choix de réponses</a:t>
            </a:r>
          </a:p>
          <a:p>
            <a:endParaRPr lang="fr-FR" dirty="0" smtClean="0"/>
          </a:p>
          <a:p>
            <a:r>
              <a:rPr lang="fr-FR" dirty="0" smtClean="0"/>
              <a:t>La correction</a:t>
            </a:r>
          </a:p>
          <a:p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err="1" smtClean="0"/>
              <a:t>stats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FFC8-A4FF-447C-AAAE-89182B3EAD89}" type="datetime1">
              <a:rPr lang="fr-FR" smtClean="0"/>
              <a:pPr/>
              <a:t>03/05/2012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021C-EA55-44F5-965C-7CD1C1F7E36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7" name="Espace réservé du contenu 6" descr="home-quizz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7311"/>
            <a:ext cx="4059238" cy="2945377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Une brève conclusion sur les difficultés rencontrer tant du point de vue technique que comment travailler en groupe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</TotalTime>
  <Words>177</Words>
  <Application>Microsoft Office PowerPoint</Application>
  <PresentationFormat>Affichage à l'écran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Papier</vt:lpstr>
      <vt:lpstr>GESTION DE PROJET : PORTAIL MULTIMATIERES</vt:lpstr>
      <vt:lpstr>PLAN GENERAL</vt:lpstr>
      <vt:lpstr>Projet et contraintes</vt:lpstr>
      <vt:lpstr>Présentation du site</vt:lpstr>
      <vt:lpstr>LES TESTS</vt:lpstr>
      <vt:lpstr>LA GESTION DE L’HISTORIQUE</vt:lpstr>
      <vt:lpstr>Exemple d’authentification</vt:lpstr>
      <vt:lpstr>Exemple de quizz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 : PORTAIL MULTIMATIERES</dc:title>
  <dc:creator>akrour</dc:creator>
  <cp:lastModifiedBy>akrour</cp:lastModifiedBy>
  <cp:revision>4</cp:revision>
  <dcterms:created xsi:type="dcterms:W3CDTF">2012-05-03T15:07:16Z</dcterms:created>
  <dcterms:modified xsi:type="dcterms:W3CDTF">2012-05-03T15:34:30Z</dcterms:modified>
</cp:coreProperties>
</file>