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Supplier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Wireframe Layout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Top Banner: Title + Date Filter (Text + Slicer)</a:t>
            </a:r>
          </a:p>
          <a:p>
            <a:pPr>
              <a:defRPr sz="1400"/>
            </a:pPr>
            <a:r>
              <a:t>Left Column: SPI Distribution (Histogram), Tier Breakdown (Donut)</a:t>
            </a:r>
          </a:p>
          <a:p>
            <a:pPr>
              <a:defRPr sz="1400"/>
            </a:pPr>
            <a:r>
              <a:t>Center Panel: Top 5/Bottom 5 Suppliers (Bar Charts)</a:t>
            </a:r>
          </a:p>
          <a:p>
            <a:pPr>
              <a:defRPr sz="1400"/>
            </a:pPr>
            <a:r>
              <a:t>Right Column: Avg SPI by Material Group (Bar), KPI Cards</a:t>
            </a:r>
          </a:p>
          <a:p>
            <a:pPr>
              <a:defRPr sz="1400"/>
            </a:pPr>
            <a:r>
              <a:t>Bottom Strip: Filter Panel (Slicers: Supplier, Region, Tier)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 Trend &amp; Risk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Header: 'SPI Trends Over Time' (Text)</a:t>
            </a:r>
          </a:p>
          <a:p>
            <a:pPr>
              <a:defRPr sz="1400"/>
            </a:pPr>
            <a:r>
              <a:t>Left Panel: SPI Monthly Trend, On-Time Delivery (Line Charts)</a:t>
            </a:r>
          </a:p>
          <a:p>
            <a:pPr>
              <a:defRPr sz="1400"/>
            </a:pPr>
            <a:r>
              <a:t>Center: SPI by Supplier &amp; Month (Conditional Matrix)</a:t>
            </a:r>
          </a:p>
          <a:p>
            <a:pPr>
              <a:defRPr sz="1400"/>
            </a:pPr>
            <a:r>
              <a:t>Right: Tier Transitions (Sankey/Ribbon)</a:t>
            </a:r>
          </a:p>
          <a:p>
            <a:pPr>
              <a:defRPr sz="1400"/>
            </a:pPr>
            <a:r>
              <a:t>Footer: Filters (Date Range, Supplier)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Supplier Profile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Top Banner: Selected Supplier Overview</a:t>
            </a:r>
          </a:p>
          <a:p>
            <a:pPr>
              <a:defRPr sz="1400"/>
            </a:pPr>
            <a:r>
              <a:t>Left: SPI Breakdown (Stacked Bar or Pie)</a:t>
            </a:r>
          </a:p>
          <a:p>
            <a:pPr>
              <a:defRPr sz="1400"/>
            </a:pPr>
            <a:r>
              <a:t>Center: SPI/Defect Rate Trends (Line Charts)</a:t>
            </a:r>
          </a:p>
          <a:p>
            <a:pPr>
              <a:defRPr sz="1400"/>
            </a:pPr>
            <a:r>
              <a:t>Right: Timeliness Distribution, Fill Rate Histogram</a:t>
            </a:r>
          </a:p>
          <a:p>
            <a:pPr>
              <a:defRPr sz="1400"/>
            </a:pPr>
            <a:r>
              <a:t>Footer: Supplier Notes (Text Box/Table)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Segmentation &amp;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Header: 'Supplier Segmentation by Tier'</a:t>
            </a:r>
          </a:p>
          <a:p>
            <a:pPr>
              <a:defRPr sz="1400"/>
            </a:pPr>
            <a:r>
              <a:t>Left: SPI vs Lead Time (Scatter), Clustering (Scatter w/ Labels)</a:t>
            </a:r>
          </a:p>
          <a:p>
            <a:pPr>
              <a:defRPr sz="1400"/>
            </a:pPr>
            <a:r>
              <a:t>Right: Count by Tier, SPI by Tier &amp; Group (Bar Charts)</a:t>
            </a:r>
          </a:p>
          <a:p>
            <a:pPr>
              <a:defRPr sz="1400"/>
            </a:pPr>
            <a:r>
              <a:t>Bottom: Filters (Tier, Group, Region)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Top: Supplier Risk Prediction &amp; Drivers</a:t>
            </a:r>
          </a:p>
          <a:p>
            <a:pPr>
              <a:defRPr sz="1400"/>
            </a:pPr>
            <a:r>
              <a:t>Left: Predicted Tier + Probability (Card + Gauge)</a:t>
            </a:r>
          </a:p>
          <a:p>
            <a:pPr>
              <a:defRPr sz="1400"/>
            </a:pPr>
            <a:r>
              <a:t>Center: Feature Importance (Bar Chart)</a:t>
            </a:r>
          </a:p>
          <a:p>
            <a:pPr>
              <a:defRPr sz="1400"/>
            </a:pPr>
            <a:r>
              <a:t>Right: SPI vs Predicted Risk (Dual Line)</a:t>
            </a:r>
          </a:p>
          <a:p>
            <a:pPr>
              <a:defRPr sz="1400"/>
            </a:pPr>
            <a:r>
              <a:t>Bottom: Supplier Filter (Slicer)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