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75" r:id="rId5"/>
  </p:sldMasterIdLst>
  <p:notesMasterIdLst>
    <p:notesMasterId r:id="rId7"/>
  </p:notesMasterIdLst>
  <p:handoutMasterIdLst>
    <p:handoutMasterId r:id="rId8"/>
  </p:handoutMasterIdLst>
  <p:sldIdLst>
    <p:sldId id="560" r:id="rId6"/>
  </p:sldIdLst>
  <p:sldSz cx="12192000" cy="6858000"/>
  <p:notesSz cx="6858000" cy="914400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6D64CC"/>
    <a:srgbClr val="95E616"/>
    <a:srgbClr val="FF304C"/>
    <a:srgbClr val="4701A7"/>
    <a:srgbClr val="C8FF16"/>
    <a:srgbClr val="88D5ED"/>
    <a:srgbClr val="FF6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68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517AC9-5E42-9911-842B-921413E7EB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72358-38A9-4759-5685-90F8004433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7EB049-0F12-4B28-BBA9-22C4609BF7B1}" type="datetimeFigureOut">
              <a:rPr lang="pt-PT"/>
              <a:pPr>
                <a:defRPr/>
              </a:pPr>
              <a:t>24/08/2022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4BB0B-FFA5-4A90-59A4-E4DCB2C4C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44B26-D70C-0AF9-F809-1723680D8E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0A11A25-A461-4764-BA5E-C73C12F5E6B3}" type="slidenum">
              <a:rPr lang="pt-PT" altLang="en-US"/>
              <a:pPr>
                <a:defRPr/>
              </a:pPr>
              <a:t>‹#›</a:t>
            </a:fld>
            <a:endParaRPr lang="pt-PT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0DCBDAA4-0FD5-683D-9C7E-1D989EB12F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168FF93-E192-6950-F2C7-5922152120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AEFB7EF-B009-4245-BC9E-586823023A1E}" type="datetimeFigureOut">
              <a:rPr lang="pt-BR"/>
              <a:pPr>
                <a:defRPr/>
              </a:pPr>
              <a:t>24/08/2022</a:t>
            </a:fld>
            <a:endParaRPr lang="pt-BR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9AE6C821-5C10-CA73-443B-61F7618FA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BDC2D7CC-04DD-64E4-26F5-1BE7B35E6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Editar os estilos de texto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  <a:endParaRPr lang="pt-BR" noProof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79F580F-E1A4-FDA5-D6B9-5C63D2E194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A96C098-604E-23EB-ED89-F2E4C5A54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370BAD-5BDD-4051-AEAA-E89EC6E38815}" type="slidenum">
              <a:rPr lang="pt-BR" altLang="en-US"/>
              <a:pPr>
                <a:defRPr/>
              </a:pPr>
              <a:t>‹#›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B1DEAADB-4548-918D-00B0-4AF856373F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D99DCA0-79E3-3E2C-9EC5-6A62C31493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0FDD45F-81ED-22D9-B252-33453F1C4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B9D496-AF5B-04DA-340C-5055958511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18374-024D-72E4-EFED-63FBF408E4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25502-068C-9643-72C9-E73CB79D41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90E63400-0C50-BE2E-30A5-3268B0F3064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794F107C-8ED2-1624-49C0-C9D1DCB46001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48B8EE1E-8DF4-517D-65F7-A46731CADDF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F9295B9C-53AC-F244-D61F-C2BA2DD63E53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311E7E-71BB-8F5D-C037-6A56F99ABC10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11" name="TextBox 13">
            <a:extLst>
              <a:ext uri="{FF2B5EF4-FFF2-40B4-BE49-F238E27FC236}">
                <a16:creationId xmlns:a16="http://schemas.microsoft.com/office/drawing/2014/main" id="{955EEB7D-4C9C-DD2B-7F57-510CAA16CF4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12" name="Picture 8" descr="Strengths">
            <a:extLst>
              <a:ext uri="{FF2B5EF4-FFF2-40B4-BE49-F238E27FC236}">
                <a16:creationId xmlns:a16="http://schemas.microsoft.com/office/drawing/2014/main" id="{0B77C65C-06F8-A28A-D425-1637478C61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Achievement, trophy icon">
            <a:extLst>
              <a:ext uri="{FF2B5EF4-FFF2-40B4-BE49-F238E27FC236}">
                <a16:creationId xmlns:a16="http://schemas.microsoft.com/office/drawing/2014/main" id="{148923EA-F861-9E9C-4520-FDBCDA6F7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87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40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17341DBD-D898-903A-F6C0-E59E0518C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A49269-F949-42A0-5B8B-8441056C74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6863" y="2647950"/>
            <a:ext cx="13922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Profil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999EC-E206-EDF1-B653-A977106FCF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0275" y="2659063"/>
            <a:ext cx="1876425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Uppdrag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50B08-B083-9876-B2F0-0FCC23E848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Utbildning och certifiering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66AC8-2E79-DC71-287B-99CF5E6C7050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4287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Stad: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5594C-25E9-4710-A915-FC0FF339A074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628775"/>
            <a:ext cx="1228725" cy="265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Nationalitet: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29019-FFC8-8FDA-768C-84EF52EBE07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86013" y="1835150"/>
            <a:ext cx="1141412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Språk: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5"/>
            <a:ext cx="4056394" cy="3621503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70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7988" y="1381125"/>
            <a:ext cx="11017250" cy="5048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96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D4D6488-F069-6106-B572-8A399C4103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English </a:t>
            </a:r>
            <a:endParaRPr lang="pt-PT" altLang="nl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8B472F6-9CBC-745D-9086-7EF586C758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0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660C7C80-3DEC-CC22-F770-3E08A1C61C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7988" y="404813"/>
            <a:ext cx="11017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Swedish</a:t>
            </a:r>
            <a:endParaRPr lang="pt-PT" altLang="nl-NL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4FB4EC6-50CB-9656-E108-03FB7B6ED7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12750" y="1412875"/>
            <a:ext cx="11371263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1" r:id="rId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algn="l" rtl="0" eaLnBrk="0" fontAlgn="base" hangingPunct="0">
        <a:lnSpc>
          <a:spcPts val="2200"/>
        </a:lnSpc>
        <a:spcBef>
          <a:spcPct val="0"/>
        </a:spcBef>
        <a:spcAft>
          <a:spcPts val="60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rtl="0" eaLnBrk="0" fontAlgn="base" hangingPunct="0">
        <a:lnSpc>
          <a:spcPts val="2000"/>
        </a:lnSpc>
        <a:spcBef>
          <a:spcPct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rtl="0" eaLnBrk="0" fontAlgn="base" hangingPunct="0">
        <a:lnSpc>
          <a:spcPts val="16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rtl="0" eaLnBrk="0" fontAlgn="base" hangingPunct="0">
        <a:lnSpc>
          <a:spcPct val="90000"/>
        </a:lnSpc>
        <a:spcBef>
          <a:spcPct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vel-malla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www.linkedin.com/in/novel-malla-5717281a2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32454B80-085C-DF1E-A956-90E4B41DC17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32369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Basket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System along with swagger, postman implementation and connection of frontend to backend.</a:t>
            </a:r>
            <a:r>
              <a:rPr lang="en-US" altLang="en-US" dirty="0"/>
              <a:t> React, Bootstrap used for user interface and spring boot used for backend.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AWS fundamentals: Building </a:t>
            </a:r>
            <a:r>
              <a:rPr lang="en-US" altLang="en-US" b="1" dirty="0" err="1"/>
              <a:t>serveless</a:t>
            </a:r>
            <a:r>
              <a:rPr lang="en-US" altLang="en-US" b="1" dirty="0"/>
              <a:t> application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dirty="0"/>
              <a:t>Made a </a:t>
            </a:r>
            <a:r>
              <a:rPr lang="en-US" altLang="en-US" dirty="0" err="1"/>
              <a:t>serveless</a:t>
            </a:r>
            <a:r>
              <a:rPr lang="en-US" altLang="en-US" dirty="0"/>
              <a:t> application using AWS services such as lex, </a:t>
            </a:r>
            <a:r>
              <a:rPr lang="en-US" altLang="en-US" dirty="0" err="1"/>
              <a:t>cloudfront</a:t>
            </a:r>
            <a:r>
              <a:rPr lang="en-US" altLang="en-US" dirty="0"/>
              <a:t>, S3, </a:t>
            </a:r>
            <a:r>
              <a:rPr lang="en-US" altLang="en-US" dirty="0" err="1"/>
              <a:t>api</a:t>
            </a:r>
            <a:r>
              <a:rPr lang="en-US" altLang="en-US" dirty="0"/>
              <a:t> gateway, DynamoDB. Made an interactive bot which returned the temp of the city, with voice activation included.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Building modern node.js application on AWS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dirty="0"/>
              <a:t>Learnt more about cloud9, lambda function policies, </a:t>
            </a:r>
            <a:r>
              <a:rPr lang="en-US" altLang="en-US" dirty="0" err="1"/>
              <a:t>cognito</a:t>
            </a:r>
            <a:r>
              <a:rPr lang="en-US" altLang="en-US" dirty="0"/>
              <a:t>, step functions, observability, IAM roles. </a:t>
            </a:r>
          </a:p>
          <a:p>
            <a:pPr eaLnBrk="1" hangingPunct="1">
              <a:lnSpc>
                <a:spcPct val="114000"/>
              </a:lnSpc>
            </a:pPr>
            <a:endParaRPr lang="en-US" altLang="en-US" dirty="0"/>
          </a:p>
          <a:p>
            <a:pPr eaLnBrk="1" hangingPunct="1">
              <a:lnSpc>
                <a:spcPct val="114000"/>
              </a:lnSpc>
            </a:pPr>
            <a:endParaRPr lang="en-US" altLang="en-US" dirty="0"/>
          </a:p>
          <a:p>
            <a:pPr eaLnBrk="1" hangingPunct="1">
              <a:lnSpc>
                <a:spcPct val="114000"/>
              </a:lnSpc>
            </a:pPr>
            <a:endParaRPr lang="en-US" altLang="en-US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A596BECC-A2E6-47F6-5151-EA053190A40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B1B04AC5-8D38-E8F0-A084-23EADC8C218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Chennai PCT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693D312-CD6F-9E3D-20A2-1F56D034A59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22625" y="1516063"/>
            <a:ext cx="3067050" cy="327025"/>
          </a:xfrm>
        </p:spPr>
        <p:txBody>
          <a:bodyPr/>
          <a:lstStyle/>
          <a:p>
            <a:pPr eaLnBrk="1" hangingPunct="1"/>
            <a:r>
              <a:rPr lang="nl-NL" altLang="nl-NL" dirty="0"/>
              <a:t>Novel.sai-vinayak-malla@capgemini.com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E1FFD5F1-70AC-BBC5-033B-5A308D1E97D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+91 6383835258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91EA5572-827F-9093-CD7F-132802DB95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98463" y="32369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100" dirty="0"/>
              <a:t>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100" dirty="0"/>
              <a:t>Has knowledge on ReactJS and Java Microservice Development using Spring framework on an intermediate level. 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en-US" sz="1100" dirty="0"/>
              <a:t>Has knowledge on </a:t>
            </a:r>
            <a:r>
              <a:rPr lang="en-US" altLang="en-US" sz="1100" dirty="0" err="1"/>
              <a:t>NodeJs</a:t>
            </a:r>
            <a:r>
              <a:rPr lang="en-US" altLang="en-US" sz="1100" dirty="0"/>
              <a:t> with </a:t>
            </a:r>
            <a:r>
              <a:rPr lang="en-US" altLang="en-US" sz="1100" dirty="0" err="1"/>
              <a:t>expressJs</a:t>
            </a:r>
            <a:r>
              <a:rPr lang="en-US" altLang="en-US" sz="1100" dirty="0"/>
              <a:t> with </a:t>
            </a:r>
            <a:r>
              <a:rPr lang="en-US" altLang="en-US" sz="1100" dirty="0" err="1"/>
              <a:t>mocka</a:t>
            </a:r>
            <a:r>
              <a:rPr lang="en-US" altLang="en-US" sz="1100" dirty="0"/>
              <a:t> and chai for testing, and AWS management console with building few </a:t>
            </a:r>
            <a:r>
              <a:rPr lang="en-US" altLang="en-US" sz="1100" dirty="0" err="1"/>
              <a:t>serveless</a:t>
            </a:r>
            <a:r>
              <a:rPr lang="en-US" altLang="en-US" sz="1100"/>
              <a:t> application.</a:t>
            </a:r>
            <a:endParaRPr lang="en-US" altLang="en-US" sz="1100" dirty="0"/>
          </a:p>
          <a:p>
            <a:pPr>
              <a:defRPr/>
            </a:pPr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C6C958ED-CECB-D8DD-9DE4-1BAAF0C80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7838" y="511175"/>
            <a:ext cx="2717800" cy="618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Technology: Mechanical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2018 - 2022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en-US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en-US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en-US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Full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- DynamoDB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Express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ES6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7" name="Text Placeholder 1">
            <a:extLst>
              <a:ext uri="{FF2B5EF4-FFF2-40B4-BE49-F238E27FC236}">
                <a16:creationId xmlns:a16="http://schemas.microsoft.com/office/drawing/2014/main" id="{91E3D0A2-312A-3A54-E439-ED4CAAF147B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US" altLang="en-US" dirty="0"/>
              <a:t>N</a:t>
            </a:r>
            <a:r>
              <a:rPr lang="en-IN" altLang="en-US" dirty="0"/>
              <a:t>ovel Sai Vinayak Malla</a:t>
            </a:r>
          </a:p>
        </p:txBody>
      </p:sp>
      <p:pic>
        <p:nvPicPr>
          <p:cNvPr id="7178" name="Picture 7">
            <a:hlinkClick r:id="rId3"/>
            <a:extLst>
              <a:ext uri="{FF2B5EF4-FFF2-40B4-BE49-F238E27FC236}">
                <a16:creationId xmlns:a16="http://schemas.microsoft.com/office/drawing/2014/main" id="{0998CEF9-0C98-164D-DEAF-899CAE44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789238" y="6396038"/>
            <a:ext cx="43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9" name="TextBox 3">
            <a:extLst>
              <a:ext uri="{FF2B5EF4-FFF2-40B4-BE49-F238E27FC236}">
                <a16:creationId xmlns:a16="http://schemas.microsoft.com/office/drawing/2014/main" id="{91B3C031-B33B-3ACC-98D2-EB1E0659E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6526213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me on GitHub &amp; LinkedIn</a:t>
            </a:r>
          </a:p>
        </p:txBody>
      </p:sp>
      <p:pic>
        <p:nvPicPr>
          <p:cNvPr id="7180" name="Picture 4" descr="Free icon download | Linkedin">
            <a:hlinkClick r:id="rId5"/>
            <a:extLst>
              <a:ext uri="{FF2B5EF4-FFF2-40B4-BE49-F238E27FC236}">
                <a16:creationId xmlns:a16="http://schemas.microsoft.com/office/drawing/2014/main" id="{C8C5805F-F954-F700-97A6-A62C6A81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020" y="6512720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1" name="Text Placeholder 25">
            <a:extLst>
              <a:ext uri="{FF2B5EF4-FFF2-40B4-BE49-F238E27FC236}">
                <a16:creationId xmlns:a16="http://schemas.microsoft.com/office/drawing/2014/main" id="{5B3438A7-4422-D355-FA8A-D4300B04E699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62288" y="1960563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757CD-EAC8-FFE4-E0BE-4CC50E46F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8" y="299748"/>
            <a:ext cx="1425157" cy="15904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4271F-B4C3-4CA2-F643-6079EDCD61A9}"/>
              </a:ext>
            </a:extLst>
          </p:cNvPr>
          <p:cNvSpPr txBox="1"/>
          <p:nvPr/>
        </p:nvSpPr>
        <p:spPr>
          <a:xfrm>
            <a:off x="9367838" y="1279525"/>
            <a:ext cx="846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Java</a:t>
            </a:r>
          </a:p>
          <a:p>
            <a:r>
              <a:rPr lang="en-US" sz="900" dirty="0"/>
              <a:t>Express</a:t>
            </a:r>
          </a:p>
          <a:p>
            <a:r>
              <a:rPr lang="en-US" sz="900" dirty="0" err="1"/>
              <a:t>NodeJs</a:t>
            </a:r>
            <a:endParaRPr lang="en-US" sz="900" dirty="0"/>
          </a:p>
          <a:p>
            <a:r>
              <a:rPr lang="en-US" sz="900" dirty="0" err="1"/>
              <a:t>Javascript</a:t>
            </a:r>
            <a:endParaRPr lang="en-US" sz="900" dirty="0"/>
          </a:p>
          <a:p>
            <a:r>
              <a:rPr lang="en-US" sz="900" dirty="0" err="1"/>
              <a:t>MongoDb</a:t>
            </a:r>
            <a:endParaRPr lang="en-IN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5559F-63B6-28C0-FEB6-FD15D439554F}"/>
              </a:ext>
            </a:extLst>
          </p:cNvPr>
          <p:cNvSpPr txBox="1"/>
          <p:nvPr/>
        </p:nvSpPr>
        <p:spPr>
          <a:xfrm>
            <a:off x="10043848" y="1300703"/>
            <a:ext cx="136577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AWS lex</a:t>
            </a:r>
          </a:p>
          <a:p>
            <a:r>
              <a:rPr lang="en-US" sz="900" dirty="0"/>
              <a:t>AWS </a:t>
            </a:r>
            <a:r>
              <a:rPr lang="en-US" sz="900" dirty="0" err="1"/>
              <a:t>cloudfront</a:t>
            </a:r>
            <a:endParaRPr lang="en-US" sz="900" dirty="0"/>
          </a:p>
          <a:p>
            <a:r>
              <a:rPr lang="en-US" sz="900" dirty="0"/>
              <a:t>AWS lambda</a:t>
            </a:r>
          </a:p>
          <a:p>
            <a:r>
              <a:rPr lang="en-US" sz="900" dirty="0"/>
              <a:t>AWS API gateway</a:t>
            </a:r>
          </a:p>
          <a:p>
            <a:r>
              <a:rPr lang="en-US" sz="900" dirty="0"/>
              <a:t>AWS </a:t>
            </a:r>
            <a:r>
              <a:rPr lang="en-US" sz="900" dirty="0" err="1"/>
              <a:t>dynamoDB</a:t>
            </a:r>
            <a:endParaRPr lang="en-US" sz="900" dirty="0"/>
          </a:p>
          <a:p>
            <a:endParaRPr lang="en-IN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78BBB-00BA-234B-19F9-51C7769F301E}"/>
              </a:ext>
            </a:extLst>
          </p:cNvPr>
          <p:cNvSpPr txBox="1"/>
          <p:nvPr/>
        </p:nvSpPr>
        <p:spPr>
          <a:xfrm>
            <a:off x="11176000" y="1300703"/>
            <a:ext cx="105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AWS S3</a:t>
            </a:r>
          </a:p>
          <a:p>
            <a:r>
              <a:rPr lang="en-US" sz="900" dirty="0"/>
              <a:t>AWS </a:t>
            </a:r>
            <a:r>
              <a:rPr lang="en-US" sz="900" dirty="0" err="1"/>
              <a:t>cognito</a:t>
            </a:r>
            <a:endParaRPr lang="en-US" sz="900" dirty="0"/>
          </a:p>
          <a:p>
            <a:r>
              <a:rPr lang="en-US" sz="900" dirty="0"/>
              <a:t>AWS cloud9</a:t>
            </a:r>
          </a:p>
          <a:p>
            <a:r>
              <a:rPr lang="en-US" sz="900" dirty="0"/>
              <a:t>React</a:t>
            </a:r>
            <a:endParaRPr lang="en-IN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2.xml><?xml version="1.0" encoding="utf-8"?>
<a:theme xmlns:a="http://schemas.openxmlformats.org/drawingml/2006/main" name="1_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4EDDD86-B8A8-46E1-81BA-C40220CF151C}" vid="{14D83F11-89F6-4441-B5DC-94FD0DFB8031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0" ma:contentTypeDescription="Create a new document." ma:contentTypeScope="" ma:versionID="330ef8c2a5f9c45c7bcdf093f3dffd52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1a18246c7c040899e8786cff3bef9263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F56142-6A8E-404D-8B32-ACBD3E417E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5F790-DEDB-493D-B333-E2C3233232A8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3.xml><?xml version="1.0" encoding="utf-8"?>
<ds:datastoreItem xmlns:ds="http://schemas.openxmlformats.org/officeDocument/2006/customXml" ds:itemID="{4FF18D11-3C0F-4881-993E-4E52DE764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5062</TotalTime>
  <Words>309</Words>
  <Application>Microsoft Office PowerPoint</Application>
  <PresentationFormat>Widescreen</PresentationFormat>
  <Paragraphs>90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Content Layouts</vt:lpstr>
      <vt:lpstr>1_Content Layouts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Das, Anindya</dc:creator>
  <cp:lastModifiedBy>Novel Malla</cp:lastModifiedBy>
  <cp:revision>337</cp:revision>
  <cp:lastPrinted>2018-01-19T12:34:26Z</cp:lastPrinted>
  <dcterms:created xsi:type="dcterms:W3CDTF">2017-10-18T08:40:56Z</dcterms:created>
  <dcterms:modified xsi:type="dcterms:W3CDTF">2022-08-24T05:56:35Z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</Properties>
</file>