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a62921b80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a62921b8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a62921b8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a62921b8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62921b8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a62921b8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a62921b8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a62921b8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62921b8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62921b8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a62921b8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a62921b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62921b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a62921b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a62921b8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a62921b8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62921b8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a62921b8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62921b8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62921b8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a62921b80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a62921b8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Chat with any website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Bernat Borr</a:t>
            </a:r>
            <a:r>
              <a:rPr lang="ca"/>
              <a:t>às, Noa Yu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1434"/>
            <a:ext cx="9144000" cy="2800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874"/>
            <a:ext cx="9144001" cy="385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7972"/>
            <a:ext cx="9144000" cy="400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TECH STACK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API: fastapi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VDB: chromaDB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DB: chromaDB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EMBEDDING: MiniLLMv6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GENAI MODEL: Any OpenAI model (For this tests we used GPT4o-mini)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SCRAPPING: Beautiful Soup 4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PDF PROCESSING: PDFium2, tesseract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FRONTEND: HTML + Vanilla JS + CSS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ca"/>
              <a:t>DOCKERIZED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 are not from software, so no diagram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Spaghetti code, it’s a hackathon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OUR Biggest flex: Only One Prompt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Gemini 2.5 Pro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236"/>
            <a:ext cx="9144001" cy="454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236"/>
            <a:ext cx="9144001" cy="4541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4851"/>
            <a:ext cx="9144000" cy="213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92982"/>
            <a:ext cx="9143999" cy="146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4351"/>
            <a:ext cx="9144001" cy="2154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