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c528ff3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fc528ff3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fc528ff3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fc528ff3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fc528ff36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fc528ff36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fc528ff3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fc528ff3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fc528ff36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fc528ff36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fc528ff36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fc528ff36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Estándares de Haptics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Albert Bausili, Bernat Borr</a:t>
            </a:r>
            <a:r>
              <a:rPr lang="ca"/>
              <a:t>às, Moritz Höhne, Noa Yu Ventura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ISO/IEC 23090-31:2025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Primera edición: Enero del 2025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Especifica una </a:t>
            </a:r>
            <a:r>
              <a:rPr lang="ca"/>
              <a:t>tecnología</a:t>
            </a:r>
            <a:r>
              <a:rPr lang="ca"/>
              <a:t> para la transmisión eficiente de señales </a:t>
            </a:r>
            <a:r>
              <a:rPr lang="ca"/>
              <a:t>hápticas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Diseñado </a:t>
            </a:r>
            <a:r>
              <a:rPr lang="ca"/>
              <a:t>específicamente</a:t>
            </a:r>
            <a:r>
              <a:rPr lang="ca"/>
              <a:t> para experiencias </a:t>
            </a:r>
            <a:r>
              <a:rPr lang="ca"/>
              <a:t>inmersivas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 centra en percepciones </a:t>
            </a:r>
            <a:r>
              <a:rPr b="1" lang="ca"/>
              <a:t>vibrotáctiles</a:t>
            </a:r>
            <a:r>
              <a:rPr b="1" lang="ca"/>
              <a:t> </a:t>
            </a:r>
            <a:r>
              <a:rPr lang="ca"/>
              <a:t>y </a:t>
            </a:r>
            <a:r>
              <a:rPr b="1" lang="ca"/>
              <a:t>kinestésico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También soporta temperatura, presión, etc…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ISO/IEC 23090-31:2025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Contribuciones clave: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 estandariza la representación </a:t>
            </a:r>
            <a:r>
              <a:rPr b="1" lang="ca"/>
              <a:t>descriptiva </a:t>
            </a:r>
            <a:r>
              <a:rPr lang="ca"/>
              <a:t>y </a:t>
            </a:r>
            <a:r>
              <a:rPr b="1" lang="ca"/>
              <a:t>cuantizada</a:t>
            </a:r>
            <a:r>
              <a:rPr lang="ca"/>
              <a:t> de datos </a:t>
            </a:r>
            <a:r>
              <a:rPr lang="ca"/>
              <a:t>hápticos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El intercambio se hace en formato </a:t>
            </a:r>
            <a:r>
              <a:rPr b="1" lang="ca"/>
              <a:t>JSON</a:t>
            </a:r>
            <a:r>
              <a:rPr lang="ca"/>
              <a:t> </a:t>
            </a:r>
            <a:r>
              <a:rPr lang="ca"/>
              <a:t>legible</a:t>
            </a:r>
            <a:r>
              <a:rPr lang="ca"/>
              <a:t> por humanos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Se </a:t>
            </a:r>
            <a:r>
              <a:rPr b="1" lang="ca"/>
              <a:t>comprime</a:t>
            </a:r>
            <a:r>
              <a:rPr lang="ca"/>
              <a:t> en un formato binario </a:t>
            </a:r>
            <a:r>
              <a:rPr b="1" lang="ca"/>
              <a:t>optimizado</a:t>
            </a:r>
            <a:r>
              <a:rPr lang="ca"/>
              <a:t> para el </a:t>
            </a:r>
            <a:r>
              <a:rPr b="1" lang="ca"/>
              <a:t>streaming</a:t>
            </a:r>
            <a:r>
              <a:rPr lang="ca"/>
              <a:t> y la </a:t>
            </a:r>
            <a:r>
              <a:rPr b="1" lang="ca"/>
              <a:t>distribución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Habilita la </a:t>
            </a:r>
            <a:r>
              <a:rPr b="1" lang="ca"/>
              <a:t>interoperabilidad</a:t>
            </a:r>
            <a:r>
              <a:rPr lang="ca"/>
              <a:t> entre </a:t>
            </a:r>
            <a:r>
              <a:rPr b="1" lang="ca"/>
              <a:t>sistemas hapticos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Está</a:t>
            </a:r>
            <a:r>
              <a:rPr lang="ca"/>
              <a:t> </a:t>
            </a:r>
            <a:r>
              <a:rPr b="1" lang="ca"/>
              <a:t>integrado con </a:t>
            </a:r>
            <a:r>
              <a:rPr lang="ca"/>
              <a:t>el ecosistema de  </a:t>
            </a:r>
            <a:r>
              <a:rPr b="1" lang="ca"/>
              <a:t>MPEG-I</a:t>
            </a:r>
            <a:r>
              <a:rPr lang="ca"/>
              <a:t> immersive media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IEEE P1918.1 &amp; P1918.1.1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IEEE P1918.1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Internet t</a:t>
            </a:r>
            <a:r>
              <a:rPr lang="ca"/>
              <a:t>áctil para aplicaciones 5G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Empezó en 2016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Caso: Uso de telecirugía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IEEE Approved Draft Standard desde septiembre 2024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IEEE P1918.1.1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Códecs haptics para internet táctil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Empezó en 2016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2 Códecs kinestéticos (con delay, y sin delay)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Códec vibrotáctil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ca"/>
              <a:t>IEEE Approved desde febrero 2024, publicado en junio 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IEEE P2861.3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Estándar para la mejora de la interfaz háptica para juegos móviles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Estándar para una API háptica móvil de alto rendimiento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Aprobado en septiembre 2023, publicado en febrero 2024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Aspectos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Tipos de retroalimentación háptica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Intensidad y duración de las sensaciones táctiles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a"/>
              <a:t>Sincronización entre eventos del juego y respuesta háptica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ATSC 3.0 / Next Gen TV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Broadcasting de televisión en directo.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Unfinished.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No ha sido aprobado por 3GPP.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</a:t>
            </a:r>
            <a:r>
              <a:rPr lang="ca"/>
              <a:t>he</a:t>
            </a:r>
            <a:r>
              <a:rPr lang="ca"/>
              <a:t> ATSC 3.0 Companion Device Protocol (A/338:2019) </a:t>
            </a:r>
            <a:r>
              <a:rPr lang="ca"/>
              <a:t>is used to transmit content to companion devices. Content-specific haptic files </a:t>
            </a:r>
            <a:r>
              <a:rPr lang="ca"/>
              <a:t>are retrieved from cloud repositories and combined with the ATSC 3.0 broadcast stream by an application on the mobile device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USB-IF Haptics Standard (IEC 62680)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Estandarizar comunicación há</a:t>
            </a:r>
            <a:r>
              <a:rPr lang="ca"/>
              <a:t>ptica por conexiones USB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USB Implementers Forum (USB-IF) están trabajando en ello.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Aún no es pública su fecha de lanzamiento. (Fase de revisión)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