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6a37c63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6a37c63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6a37c633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6a37c633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6a37c633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6a37c633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10" Type="http://schemas.openxmlformats.org/officeDocument/2006/relationships/image" Target="../media/image11.png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9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11.png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88983" y="2953605"/>
            <a:ext cx="890473" cy="681557"/>
            <a:chOff x="657134" y="732488"/>
            <a:chExt cx="985800" cy="754602"/>
          </a:xfrm>
        </p:grpSpPr>
        <p:pic>
          <p:nvPicPr>
            <p:cNvPr descr="Developer resource icon for the AWS Mainframe Modernization service."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5315" y="73248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 txBox="1"/>
            <p:nvPr/>
          </p:nvSpPr>
          <p:spPr>
            <a:xfrm>
              <a:off x="657134" y="1180490"/>
              <a:ext cx="9858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/>
            </a:p>
          </p:txBody>
        </p:sp>
      </p:grpSp>
      <p:sp>
        <p:nvSpPr>
          <p:cNvPr id="57" name="Google Shape;57;p13"/>
          <p:cNvSpPr txBox="1"/>
          <p:nvPr/>
        </p:nvSpPr>
        <p:spPr>
          <a:xfrm>
            <a:off x="1079450" y="181175"/>
            <a:ext cx="6985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232F3E"/>
                </a:solidFill>
              </a:rPr>
              <a:t>Private Cloud - Blue-Green Deployment</a:t>
            </a:r>
            <a:endParaRPr b="1" sz="2800">
              <a:solidFill>
                <a:srgbClr val="232F3E"/>
              </a:solidFill>
            </a:endParaRPr>
          </a:p>
        </p:txBody>
      </p:sp>
      <p:grpSp>
        <p:nvGrpSpPr>
          <p:cNvPr descr="AWS cloud container encapsulating an architecture." id="58" name="Google Shape;58;p13"/>
          <p:cNvGrpSpPr/>
          <p:nvPr/>
        </p:nvGrpSpPr>
        <p:grpSpPr>
          <a:xfrm>
            <a:off x="1481012" y="978180"/>
            <a:ext cx="5893007" cy="3870388"/>
            <a:chOff x="5391151" y="1530350"/>
            <a:chExt cx="5500800" cy="3870388"/>
          </a:xfrm>
        </p:grpSpPr>
        <p:sp>
          <p:nvSpPr>
            <p:cNvPr id="59" name="Google Shape;59;p13"/>
            <p:cNvSpPr/>
            <p:nvPr/>
          </p:nvSpPr>
          <p:spPr>
            <a:xfrm>
              <a:off x="5391151" y="1531938"/>
              <a:ext cx="5500800" cy="3868800"/>
            </a:xfrm>
            <a:prstGeom prst="rect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502900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Private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Cloud</a:t>
              </a:r>
              <a:endParaRPr/>
            </a:p>
          </p:txBody>
        </p:sp>
        <p:pic>
          <p:nvPicPr>
            <p:cNvPr id="60" name="Google Shape;6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13"/>
          <p:cNvSpPr/>
          <p:nvPr/>
        </p:nvSpPr>
        <p:spPr>
          <a:xfrm>
            <a:off x="2446133" y="1342086"/>
            <a:ext cx="4722600" cy="32466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private cloud (VPC)</a:t>
            </a:r>
            <a:endParaRPr/>
          </a:p>
        </p:txBody>
      </p:sp>
      <p:pic>
        <p:nvPicPr>
          <p:cNvPr descr="VPC group icon. "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6125" y="1342075"/>
            <a:ext cx="371357" cy="38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Right pointing horizontal arrow." id="63" name="Google Shape;63;p13"/>
          <p:cNvCxnSpPr/>
          <p:nvPr/>
        </p:nvCxnSpPr>
        <p:spPr>
          <a:xfrm>
            <a:off x="896782" y="3257538"/>
            <a:ext cx="8445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64" name="Google Shape;64;p13"/>
          <p:cNvSpPr/>
          <p:nvPr/>
        </p:nvSpPr>
        <p:spPr>
          <a:xfrm>
            <a:off x="2675925" y="1827075"/>
            <a:ext cx="1654800" cy="25794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descr="Public subnet group icon. " id="65" name="Google Shape;6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75929" y="1827078"/>
            <a:ext cx="381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5285500" y="1827075"/>
            <a:ext cx="1654800" cy="25794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descr="Public subnet group icon. " id="67" name="Google Shape;6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85504" y="1827078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ue/Green Deployments resource icon for the Amazon RDS service." id="68" name="Google Shape;68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36997" y="287633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1360281" y="3329463"/>
            <a:ext cx="120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Blue/Green Deployments</a:t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842300" y="3536050"/>
            <a:ext cx="3869700" cy="681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1750" y="2349175"/>
            <a:ext cx="3869700" cy="681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3"/>
          <p:cNvGrpSpPr/>
          <p:nvPr/>
        </p:nvGrpSpPr>
        <p:grpSpPr>
          <a:xfrm>
            <a:off x="2334448" y="2701853"/>
            <a:ext cx="722599" cy="1260295"/>
            <a:chOff x="2674471" y="1568062"/>
            <a:chExt cx="1488360" cy="330708"/>
          </a:xfrm>
        </p:grpSpPr>
        <p:sp>
          <p:nvSpPr>
            <p:cNvPr id="73" name="Google Shape;73;p13"/>
            <p:cNvSpPr/>
            <p:nvPr/>
          </p:nvSpPr>
          <p:spPr>
            <a:xfrm rot="10800000">
              <a:off x="3248050" y="1568062"/>
              <a:ext cx="914781" cy="330708"/>
            </a:xfrm>
            <a:custGeom>
              <a:rect b="b" l="l" r="r" t="t"/>
              <a:pathLst>
                <a:path extrusionOk="0" h="1574800" w="6223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med" w="med" type="stealth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" name="Google Shape;74;p13"/>
            <p:cNvCxnSpPr/>
            <p:nvPr/>
          </p:nvCxnSpPr>
          <p:spPr>
            <a:xfrm>
              <a:off x="2674471" y="1729199"/>
              <a:ext cx="573300" cy="0"/>
            </a:xfrm>
            <a:prstGeom prst="straightConnector1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Instance instance icon for the Amazon EC2 service." id="75" name="Google Shape;7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33125" y="251786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76" name="Google Shape;7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1400" y="251786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77" name="Google Shape;7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33125" y="37047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78" name="Google Shape;78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1400" y="37047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79" name="Google Shape;79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2475" y="37047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80" name="Google Shape;80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0750" y="37047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81" name="Google Shape;8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82475" y="251786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82" name="Google Shape;8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0750" y="2517863"/>
            <a:ext cx="344225" cy="3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AWS cloud container encapsulating an architecture." id="87" name="Google Shape;87;p14"/>
          <p:cNvGrpSpPr/>
          <p:nvPr/>
        </p:nvGrpSpPr>
        <p:grpSpPr>
          <a:xfrm>
            <a:off x="1481012" y="978180"/>
            <a:ext cx="5893007" cy="3870388"/>
            <a:chOff x="5391151" y="1530350"/>
            <a:chExt cx="5500800" cy="3870388"/>
          </a:xfrm>
        </p:grpSpPr>
        <p:sp>
          <p:nvSpPr>
            <p:cNvPr id="88" name="Google Shape;88;p14"/>
            <p:cNvSpPr/>
            <p:nvPr/>
          </p:nvSpPr>
          <p:spPr>
            <a:xfrm>
              <a:off x="5391151" y="1531938"/>
              <a:ext cx="5500800" cy="3868800"/>
            </a:xfrm>
            <a:prstGeom prst="rect">
              <a:avLst/>
            </a:prstGeom>
            <a:noFill/>
            <a:ln cap="flat" cmpd="sng" w="158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502900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Private</a:t>
              </a:r>
              <a:r>
                <a:rPr b="0" i="0" lang="ko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Cloud</a:t>
              </a:r>
              <a:endParaRPr/>
            </a:p>
          </p:txBody>
        </p:sp>
        <p:pic>
          <p:nvPicPr>
            <p:cNvPr id="89" name="Google Shape;89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eveloper resource icon for the AWS Mainframe Modernization service."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231" y="2779212"/>
            <a:ext cx="412989" cy="41294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88983" y="3183848"/>
            <a:ext cx="890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079450" y="181175"/>
            <a:ext cx="6985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232F3E"/>
                </a:solidFill>
              </a:rPr>
              <a:t>Private Cloud - Rolling Deployment</a:t>
            </a:r>
            <a:endParaRPr b="1" sz="2800">
              <a:solidFill>
                <a:srgbClr val="232F3E"/>
              </a:solidFill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2480533" y="1357236"/>
            <a:ext cx="4722600" cy="32466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private cloud (VPC)</a:t>
            </a:r>
            <a:endParaRPr/>
          </a:p>
        </p:txBody>
      </p:sp>
      <p:pic>
        <p:nvPicPr>
          <p:cNvPr descr="VPC group icon. 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0525" y="1357225"/>
            <a:ext cx="371357" cy="380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Right pointing horizontal arrow." id="95" name="Google Shape;95;p14"/>
          <p:cNvCxnSpPr/>
          <p:nvPr/>
        </p:nvCxnSpPr>
        <p:spPr>
          <a:xfrm>
            <a:off x="896782" y="3083145"/>
            <a:ext cx="844500" cy="0"/>
          </a:xfrm>
          <a:prstGeom prst="straightConnector1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6" name="Google Shape;96;p14"/>
          <p:cNvSpPr/>
          <p:nvPr/>
        </p:nvSpPr>
        <p:spPr>
          <a:xfrm>
            <a:off x="2696775" y="1887988"/>
            <a:ext cx="4221300" cy="868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 1</a:t>
            </a:r>
            <a:endParaRPr/>
          </a:p>
        </p:txBody>
      </p:sp>
      <p:pic>
        <p:nvPicPr>
          <p:cNvPr descr="Public subnet group icon. "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6779" y="188799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98" name="Google Shape;9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48513" y="2192775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99" name="Google Shape;9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28313" y="2192775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pplication Load Balancer resource icon for the Elastic Load Balancing service." id="100" name="Google Shape;100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75244" y="285454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607601" y="2823498"/>
            <a:ext cx="11148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Rolling Deployment</a:t>
            </a:r>
            <a:endParaRPr/>
          </a:p>
        </p:txBody>
      </p:sp>
      <p:pic>
        <p:nvPicPr>
          <p:cNvPr descr="Instance instance icon for the Amazon EC2 service." id="102" name="Google Shape;102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2738" y="2192775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03" name="Google Shape;10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2538" y="2192775"/>
            <a:ext cx="344225" cy="3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2696775" y="3399425"/>
            <a:ext cx="4221300" cy="868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 1</a:t>
            </a:r>
            <a:endParaRPr/>
          </a:p>
        </p:txBody>
      </p:sp>
      <p:pic>
        <p:nvPicPr>
          <p:cNvPr descr="Public subnet group icon. "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6779" y="3399428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06" name="Google Shape;10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48513" y="370421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07" name="Google Shape;10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28313" y="370421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08" name="Google Shape;10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2738" y="3704213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09" name="Google Shape;109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2538" y="3704213"/>
            <a:ext cx="344225" cy="344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4"/>
          <p:cNvCxnSpPr/>
          <p:nvPr/>
        </p:nvCxnSpPr>
        <p:spPr>
          <a:xfrm>
            <a:off x="2222945" y="3082650"/>
            <a:ext cx="18686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4085595" y="2873850"/>
            <a:ext cx="0" cy="20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4085602" y="3082650"/>
            <a:ext cx="0" cy="21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Elastic Load Balancing service icon." id="113" name="Google Shape;113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79901" y="2625425"/>
            <a:ext cx="248425" cy="2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4"/>
          <p:cNvCxnSpPr>
            <a:stCxn id="113" idx="0"/>
            <a:endCxn id="98" idx="3"/>
          </p:cNvCxnSpPr>
          <p:nvPr/>
        </p:nvCxnSpPr>
        <p:spPr>
          <a:xfrm flipH="1" rot="5400000">
            <a:off x="3518263" y="2439575"/>
            <a:ext cx="260400" cy="1113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4"/>
          <p:cNvCxnSpPr>
            <a:stCxn id="113" idx="0"/>
            <a:endCxn id="99" idx="1"/>
          </p:cNvCxnSpPr>
          <p:nvPr/>
        </p:nvCxnSpPr>
        <p:spPr>
          <a:xfrm rot="-5400000">
            <a:off x="3636013" y="2433125"/>
            <a:ext cx="260400" cy="1242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Elastic Load Balancing service icon." id="116" name="Google Shape;11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6976" y="1771650"/>
            <a:ext cx="248425" cy="2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4"/>
          <p:cNvCxnSpPr>
            <a:stCxn id="116" idx="2"/>
            <a:endCxn id="102" idx="3"/>
          </p:cNvCxnSpPr>
          <p:nvPr/>
        </p:nvCxnSpPr>
        <p:spPr>
          <a:xfrm rot="5400000">
            <a:off x="5446738" y="2130325"/>
            <a:ext cx="344700" cy="1242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stCxn id="116" idx="2"/>
            <a:endCxn id="103" idx="1"/>
          </p:cNvCxnSpPr>
          <p:nvPr/>
        </p:nvCxnSpPr>
        <p:spPr>
          <a:xfrm flipH="1" rot="-5400000">
            <a:off x="5564488" y="2136775"/>
            <a:ext cx="344700" cy="1113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Elastic Load Balancing service icon." id="119" name="Google Shape;119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79901" y="4164600"/>
            <a:ext cx="248425" cy="2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4"/>
          <p:cNvCxnSpPr>
            <a:stCxn id="119" idx="0"/>
            <a:endCxn id="106" idx="3"/>
          </p:cNvCxnSpPr>
          <p:nvPr/>
        </p:nvCxnSpPr>
        <p:spPr>
          <a:xfrm flipH="1" rot="5400000">
            <a:off x="3504313" y="3964800"/>
            <a:ext cx="288300" cy="1113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4"/>
          <p:cNvCxnSpPr>
            <a:stCxn id="119" idx="0"/>
            <a:endCxn id="107" idx="1"/>
          </p:cNvCxnSpPr>
          <p:nvPr/>
        </p:nvCxnSpPr>
        <p:spPr>
          <a:xfrm rot="-5400000">
            <a:off x="3622063" y="3958350"/>
            <a:ext cx="288300" cy="1242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descr="Elastic Load Balancing service icon." id="122" name="Google Shape;122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6976" y="3293362"/>
            <a:ext cx="248425" cy="24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4"/>
          <p:cNvCxnSpPr>
            <a:stCxn id="122" idx="2"/>
            <a:endCxn id="108" idx="3"/>
          </p:cNvCxnSpPr>
          <p:nvPr/>
        </p:nvCxnSpPr>
        <p:spPr>
          <a:xfrm rot="5400000">
            <a:off x="5451838" y="3646937"/>
            <a:ext cx="334500" cy="1242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4"/>
          <p:cNvCxnSpPr>
            <a:stCxn id="122" idx="2"/>
            <a:endCxn id="109" idx="1"/>
          </p:cNvCxnSpPr>
          <p:nvPr/>
        </p:nvCxnSpPr>
        <p:spPr>
          <a:xfrm flipH="1" rot="-5400000">
            <a:off x="5569588" y="3653387"/>
            <a:ext cx="334500" cy="1113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2307500" y="2260225"/>
            <a:ext cx="1201200" cy="946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305400" y="751175"/>
            <a:ext cx="2400900" cy="2903400"/>
          </a:xfrm>
          <a:prstGeom prst="rect">
            <a:avLst/>
          </a:prstGeom>
          <a:noFill/>
          <a:ln cap="flat" cmpd="sng" w="15875">
            <a:solidFill>
              <a:srgbClr val="7D89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center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1899325" y="751175"/>
            <a:ext cx="2633700" cy="2804100"/>
          </a:xfrm>
          <a:prstGeom prst="rect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9337" y="751180"/>
            <a:ext cx="408165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15"/>
          <p:cNvGrpSpPr/>
          <p:nvPr/>
        </p:nvGrpSpPr>
        <p:grpSpPr>
          <a:xfrm>
            <a:off x="188983" y="3877330"/>
            <a:ext cx="890473" cy="681557"/>
            <a:chOff x="657134" y="732488"/>
            <a:chExt cx="985800" cy="754602"/>
          </a:xfrm>
        </p:grpSpPr>
        <p:pic>
          <p:nvPicPr>
            <p:cNvPr descr="Developer resource icon for the AWS Mainframe Modernization service." id="134" name="Google Shape;134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5315" y="73248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5"/>
            <p:cNvSpPr txBox="1"/>
            <p:nvPr/>
          </p:nvSpPr>
          <p:spPr>
            <a:xfrm>
              <a:off x="657134" y="1180490"/>
              <a:ext cx="9858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/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1079450" y="181175"/>
            <a:ext cx="6985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232F3E"/>
                </a:solidFill>
              </a:rPr>
              <a:t>Hybrid</a:t>
            </a:r>
            <a:r>
              <a:rPr b="1" lang="ko" sz="2800">
                <a:solidFill>
                  <a:srgbClr val="232F3E"/>
                </a:solidFill>
              </a:rPr>
              <a:t> Cloud - Blue-Green Deployment</a:t>
            </a:r>
            <a:endParaRPr b="1" sz="2800">
              <a:solidFill>
                <a:srgbClr val="232F3E"/>
              </a:solidFill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988925" y="1265875"/>
            <a:ext cx="2400900" cy="21756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private cloud (VPC)</a:t>
            </a:r>
            <a:endParaRPr/>
          </a:p>
        </p:txBody>
      </p:sp>
      <p:pic>
        <p:nvPicPr>
          <p:cNvPr descr="VPC group icon. " id="138" name="Google Shape;13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8925" y="1265875"/>
            <a:ext cx="371357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/>
          <p:nvPr/>
        </p:nvSpPr>
        <p:spPr>
          <a:xfrm>
            <a:off x="2066325" y="1750875"/>
            <a:ext cx="1654800" cy="15477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descr="Public subnet group icon. " id="140" name="Google Shape;1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6329" y="1750878"/>
            <a:ext cx="381000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1733031" y="3798787"/>
            <a:ext cx="1201200" cy="838626"/>
            <a:chOff x="2965056" y="5409237"/>
            <a:chExt cx="1201200" cy="838626"/>
          </a:xfrm>
        </p:grpSpPr>
        <p:pic>
          <p:nvPicPr>
            <p:cNvPr descr="Blue/Green Deployments resource icon for the Amazon RDS service." id="142" name="Google Shape;142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41772" y="540923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5"/>
            <p:cNvSpPr txBox="1"/>
            <p:nvPr/>
          </p:nvSpPr>
          <p:spPr>
            <a:xfrm>
              <a:off x="2965056" y="5786163"/>
              <a:ext cx="120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Blue/Green Deployments</a:t>
              </a:r>
              <a:endParaRPr/>
            </a:p>
          </p:txBody>
        </p:sp>
      </p:grpSp>
      <p:pic>
        <p:nvPicPr>
          <p:cNvPr descr="Instance instance icon for the Amazon EC2 service." id="144" name="Google Shape;14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47325" y="2312494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45" name="Google Shape;14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05600" y="2312494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46" name="Google Shape;14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47325" y="2809094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47" name="Google Shape;147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05600" y="2809094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porate data center group icon. " id="148" name="Google Shape;148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05403" y="751165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5"/>
          <p:cNvCxnSpPr>
            <a:stCxn id="143" idx="3"/>
          </p:cNvCxnSpPr>
          <p:nvPr/>
        </p:nvCxnSpPr>
        <p:spPr>
          <a:xfrm rot="10800000">
            <a:off x="2900931" y="3208063"/>
            <a:ext cx="33300" cy="1198500"/>
          </a:xfrm>
          <a:prstGeom prst="curvedConnector4">
            <a:avLst>
              <a:gd fmla="val -715090" name="adj1"/>
              <a:gd fmla="val 59631" name="adj2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5"/>
          <p:cNvCxnSpPr/>
          <p:nvPr/>
        </p:nvCxnSpPr>
        <p:spPr>
          <a:xfrm>
            <a:off x="1031500" y="4146075"/>
            <a:ext cx="85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>
            <a:endCxn id="152" idx="2"/>
          </p:cNvCxnSpPr>
          <p:nvPr/>
        </p:nvCxnSpPr>
        <p:spPr>
          <a:xfrm flipH="1" rot="10800000">
            <a:off x="2901050" y="2861675"/>
            <a:ext cx="3615000" cy="15966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Instance instance icon for the Amazon EC2 service." id="153" name="Google Shape;153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4600" y="1933257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54" name="Google Shape;15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2875" y="1933257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55" name="Google Shape;15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4600" y="2429857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56" name="Google Shape;156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2875" y="2429857"/>
            <a:ext cx="344225" cy="34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/>
          <p:nvPr/>
        </p:nvSpPr>
        <p:spPr>
          <a:xfrm>
            <a:off x="5969000" y="1862075"/>
            <a:ext cx="1094100" cy="999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1899325" y="903575"/>
            <a:ext cx="2555400" cy="3218400"/>
          </a:xfrm>
          <a:prstGeom prst="rect">
            <a:avLst/>
          </a:prstGeom>
          <a:noFill/>
          <a:ln cap="flat" cmpd="sng" w="158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1988925" y="1418275"/>
            <a:ext cx="2400900" cy="2611500"/>
          </a:xfrm>
          <a:prstGeom prst="rect">
            <a:avLst/>
          </a:prstGeom>
          <a:noFill/>
          <a:ln cap="flat" cmpd="sng" w="15875">
            <a:solidFill>
              <a:srgbClr val="8C4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private cloud (VPC)</a:t>
            </a:r>
            <a:endParaRPr/>
          </a:p>
        </p:txBody>
      </p:sp>
      <p:pic>
        <p:nvPicPr>
          <p:cNvPr descr="VPC group icon. " id="163" name="Google Shape;1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925" y="1418275"/>
            <a:ext cx="371357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337" y="903580"/>
            <a:ext cx="40816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079450" y="181175"/>
            <a:ext cx="6985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232F3E"/>
                </a:solidFill>
              </a:rPr>
              <a:t>Hybrid Cloud - Rolling Deployment</a:t>
            </a:r>
            <a:endParaRPr b="1" sz="2800">
              <a:solidFill>
                <a:srgbClr val="232F3E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5305400" y="903575"/>
            <a:ext cx="1487400" cy="3218400"/>
          </a:xfrm>
          <a:prstGeom prst="rect">
            <a:avLst/>
          </a:prstGeom>
          <a:noFill/>
          <a:ln cap="flat" cmpd="sng" w="15875">
            <a:solidFill>
              <a:srgbClr val="7D89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Corporate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center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639150" y="1909075"/>
            <a:ext cx="1654800" cy="2005800"/>
          </a:xfrm>
          <a:prstGeom prst="rect">
            <a:avLst/>
          </a:prstGeom>
          <a:noFill/>
          <a:ln cap="flat" cmpd="sng" w="15875">
            <a:solidFill>
              <a:srgbClr val="7AA1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subnet</a:t>
            </a:r>
            <a:endParaRPr/>
          </a:p>
        </p:txBody>
      </p:sp>
      <p:pic>
        <p:nvPicPr>
          <p:cNvPr descr="Public subnet group icon. " id="168" name="Google Shape;1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9154" y="1909078"/>
            <a:ext cx="381000" cy="381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16"/>
          <p:cNvGrpSpPr/>
          <p:nvPr/>
        </p:nvGrpSpPr>
        <p:grpSpPr>
          <a:xfrm>
            <a:off x="188983" y="4258330"/>
            <a:ext cx="890473" cy="681557"/>
            <a:chOff x="657134" y="732488"/>
            <a:chExt cx="985800" cy="754602"/>
          </a:xfrm>
        </p:grpSpPr>
        <p:pic>
          <p:nvPicPr>
            <p:cNvPr descr="Developer resource icon for the AWS Mainframe Modernization service." id="170" name="Google Shape;170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5315" y="732488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6"/>
            <p:cNvSpPr txBox="1"/>
            <p:nvPr/>
          </p:nvSpPr>
          <p:spPr>
            <a:xfrm>
              <a:off x="657134" y="1180490"/>
              <a:ext cx="985800" cy="30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Developer</a:t>
              </a:r>
              <a:endParaRPr/>
            </a:p>
          </p:txBody>
        </p:sp>
      </p:grpSp>
      <p:grpSp>
        <p:nvGrpSpPr>
          <p:cNvPr id="172" name="Google Shape;172;p16"/>
          <p:cNvGrpSpPr/>
          <p:nvPr/>
        </p:nvGrpSpPr>
        <p:grpSpPr>
          <a:xfrm>
            <a:off x="4247006" y="4179787"/>
            <a:ext cx="1201200" cy="838626"/>
            <a:chOff x="2965056" y="5409237"/>
            <a:chExt cx="1201200" cy="838626"/>
          </a:xfrm>
        </p:grpSpPr>
        <p:pic>
          <p:nvPicPr>
            <p:cNvPr descr="Blue/Green Deployments resource icon for the Amazon RDS service." id="173" name="Google Shape;173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41772" y="5409237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6"/>
            <p:cNvSpPr txBox="1"/>
            <p:nvPr/>
          </p:nvSpPr>
          <p:spPr>
            <a:xfrm>
              <a:off x="2965056" y="5786163"/>
              <a:ext cx="1201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Rolling</a:t>
              </a:r>
              <a:endParaRPr sz="12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/>
                <a:t>Deployment</a:t>
              </a:r>
              <a:endParaRPr sz="1200"/>
            </a:p>
          </p:txBody>
        </p:sp>
      </p:grpSp>
      <p:pic>
        <p:nvPicPr>
          <p:cNvPr descr="Corporate data center group icon. " id="175" name="Google Shape;175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05403" y="903565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16"/>
          <p:cNvCxnSpPr/>
          <p:nvPr/>
        </p:nvCxnSpPr>
        <p:spPr>
          <a:xfrm>
            <a:off x="1031500" y="4527075"/>
            <a:ext cx="3391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descr="Instance instance icon for the Amazon EC2 service." id="177" name="Google Shape;177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84113" y="2241675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78" name="Google Shape;17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84113" y="28740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79" name="Google Shape;17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84113" y="3506400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80" name="Google Shape;180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95188" y="2044925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81" name="Google Shape;181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95188" y="2708338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nce instance icon for the Amazon EC2 service." id="182" name="Google Shape;18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495188" y="3371750"/>
            <a:ext cx="344225" cy="34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astic Load Balancing service icon." id="183" name="Google Shape;183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89575" y="2911088"/>
            <a:ext cx="381000" cy="381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16"/>
          <p:cNvCxnSpPr>
            <a:stCxn id="183" idx="2"/>
            <a:endCxn id="179" idx="3"/>
          </p:cNvCxnSpPr>
          <p:nvPr/>
        </p:nvCxnSpPr>
        <p:spPr>
          <a:xfrm rot="5400000">
            <a:off x="4160975" y="2959388"/>
            <a:ext cx="386400" cy="10518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83" idx="2"/>
            <a:endCxn id="182" idx="1"/>
          </p:cNvCxnSpPr>
          <p:nvPr/>
        </p:nvCxnSpPr>
        <p:spPr>
          <a:xfrm flipH="1" rot="-5400000">
            <a:off x="5061725" y="3110438"/>
            <a:ext cx="251700" cy="6150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6"/>
          <p:cNvCxnSpPr>
            <a:stCxn id="173" idx="0"/>
          </p:cNvCxnSpPr>
          <p:nvPr/>
        </p:nvCxnSpPr>
        <p:spPr>
          <a:xfrm rot="10800000">
            <a:off x="4852322" y="3437287"/>
            <a:ext cx="0" cy="74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16"/>
          <p:cNvCxnSpPr>
            <a:stCxn id="183" idx="3"/>
            <a:endCxn id="181" idx="1"/>
          </p:cNvCxnSpPr>
          <p:nvPr/>
        </p:nvCxnSpPr>
        <p:spPr>
          <a:xfrm flipH="1" rot="10800000">
            <a:off x="5070575" y="2880488"/>
            <a:ext cx="424500" cy="221100"/>
          </a:xfrm>
          <a:prstGeom prst="curvedConnector3">
            <a:avLst>
              <a:gd fmla="val 50013" name="adj1"/>
            </a:avLst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6"/>
          <p:cNvCxnSpPr>
            <a:stCxn id="183" idx="1"/>
            <a:endCxn id="178" idx="3"/>
          </p:cNvCxnSpPr>
          <p:nvPr/>
        </p:nvCxnSpPr>
        <p:spPr>
          <a:xfrm rot="10800000">
            <a:off x="3828275" y="3046088"/>
            <a:ext cx="861300" cy="555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6"/>
          <p:cNvCxnSpPr>
            <a:stCxn id="183" idx="0"/>
            <a:endCxn id="177" idx="3"/>
          </p:cNvCxnSpPr>
          <p:nvPr/>
        </p:nvCxnSpPr>
        <p:spPr>
          <a:xfrm flipH="1" rot="5400000">
            <a:off x="4105475" y="2136488"/>
            <a:ext cx="497400" cy="1051800"/>
          </a:xfrm>
          <a:prstGeom prst="curvedConnector2">
            <a:avLst/>
          </a:prstGeom>
          <a:noFill/>
          <a:ln cap="flat" cmpd="sng" w="9525">
            <a:solidFill>
              <a:srgbClr val="00FF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6"/>
          <p:cNvCxnSpPr>
            <a:stCxn id="183" idx="0"/>
            <a:endCxn id="180" idx="1"/>
          </p:cNvCxnSpPr>
          <p:nvPr/>
        </p:nvCxnSpPr>
        <p:spPr>
          <a:xfrm rot="-5400000">
            <a:off x="4840475" y="2256488"/>
            <a:ext cx="694200" cy="6150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