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4"/>
    <p:sldMasterId id="214748369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Fredoka One"/>
      <p:regular r:id="rId23"/>
    </p:embeddedFont>
    <p:embeddedFont>
      <p:font typeface="Fira Sans Extra Condensed Medium"/>
      <p:regular r:id="rId24"/>
      <p:bold r:id="rId25"/>
      <p:italic r:id="rId26"/>
      <p:boldItalic r:id="rId27"/>
    </p:embeddedFont>
    <p:embeddedFont>
      <p:font typeface="Fira Sans Condensed Medium"/>
      <p:regular r:id="rId28"/>
      <p:bold r:id="rId29"/>
      <p:italic r:id="rId30"/>
      <p:boldItalic r:id="rId31"/>
    </p:embeddedFont>
    <p:embeddedFont>
      <p:font typeface="Karl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FiraSansExtraCondensedMedium-regular.fntdata"/><Relationship Id="rId23" Type="http://schemas.openxmlformats.org/officeDocument/2006/relationships/font" Target="fonts/FredokaOn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FiraSansExtraCondensedMedium-italic.fntdata"/><Relationship Id="rId25" Type="http://schemas.openxmlformats.org/officeDocument/2006/relationships/font" Target="fonts/FiraSansExtraCondensedMedium-bold.fntdata"/><Relationship Id="rId28" Type="http://schemas.openxmlformats.org/officeDocument/2006/relationships/font" Target="fonts/FiraSansCondensedMedium-regular.fntdata"/><Relationship Id="rId27" Type="http://schemas.openxmlformats.org/officeDocument/2006/relationships/font" Target="fonts/FiraSansExtraCondensedMedium-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FiraSansCondensed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CondensedMedium-boldItalic.fntdata"/><Relationship Id="rId30" Type="http://schemas.openxmlformats.org/officeDocument/2006/relationships/font" Target="fonts/FiraSansCondensedMedium-italic.fntdata"/><Relationship Id="rId11" Type="http://schemas.openxmlformats.org/officeDocument/2006/relationships/slide" Target="slides/slide5.xml"/><Relationship Id="rId33" Type="http://schemas.openxmlformats.org/officeDocument/2006/relationships/font" Target="fonts/Karla-bold.fntdata"/><Relationship Id="rId10" Type="http://schemas.openxmlformats.org/officeDocument/2006/relationships/slide" Target="slides/slide4.xml"/><Relationship Id="rId32" Type="http://schemas.openxmlformats.org/officeDocument/2006/relationships/font" Target="fonts/Karla-regular.fntdata"/><Relationship Id="rId13" Type="http://schemas.openxmlformats.org/officeDocument/2006/relationships/slide" Target="slides/slide7.xml"/><Relationship Id="rId35" Type="http://schemas.openxmlformats.org/officeDocument/2006/relationships/font" Target="fonts/Karla-boldItalic.fntdata"/><Relationship Id="rId12" Type="http://schemas.openxmlformats.org/officeDocument/2006/relationships/slide" Target="slides/slide6.xml"/><Relationship Id="rId34" Type="http://schemas.openxmlformats.org/officeDocument/2006/relationships/font" Target="fonts/Karla-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f6898b3458_4_3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gf6898b3458_4_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Good Afternoon Professors and My Fellow Course Mates, my Name is Boon Jie from Group 2 and I will be your starting presenter for Group 2.</a:t>
            </a:r>
            <a:endParaRPr/>
          </a:p>
          <a:p>
            <a:pPr indent="0" lvl="0" marL="0" rtl="0" algn="l">
              <a:lnSpc>
                <a:spcPct val="100000"/>
              </a:lnSpc>
              <a:spcBef>
                <a:spcPts val="120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101ad95072e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6" name="Google Shape;1106;g101ad95072e_9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Now Heriz will be taking over to show the demo of how the App works.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fc42c45f6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2" name="Google Shape;1112;gfc42c45f6d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Thank you Heriz.</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As you have seen our mobile app demo. I hope it was interesting and I am sure some of you might have some questions about our projects. Hopefully, I will be able to </a:t>
            </a:r>
            <a:r>
              <a:rPr lang="en">
                <a:solidFill>
                  <a:schemeClr val="dk1"/>
                </a:solidFill>
              </a:rPr>
              <a:t>answer</a:t>
            </a:r>
            <a:r>
              <a:rPr lang="en">
                <a:solidFill>
                  <a:schemeClr val="dk1"/>
                </a:solidFill>
              </a:rPr>
              <a:t> them by going through some of the </a:t>
            </a:r>
            <a:r>
              <a:rPr lang="en">
                <a:solidFill>
                  <a:schemeClr val="dk1"/>
                </a:solidFill>
              </a:rPr>
              <a:t>considerations our team have made during our project.</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fc42c45f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fc42c45f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and </a:t>
            </a:r>
            <a:r>
              <a:rPr lang="en"/>
              <a:t>foremost</a:t>
            </a:r>
            <a:r>
              <a:rPr lang="en"/>
              <a:t>, our team has collectively decided that our app should aim </a:t>
            </a:r>
            <a:r>
              <a:rPr lang="en"/>
              <a:t>accomplish</a:t>
            </a:r>
            <a:r>
              <a:rPr lang="en"/>
              <a:t> two objectives. One, is to provide coping mechanisms with suggestions to get user started on their mental wellness journey. Two, is to provide meaningful mental wellness metric. Allow me elaborate more on this. Time and time again I have heard from </a:t>
            </a:r>
            <a:r>
              <a:rPr lang="en"/>
              <a:t>individuals lamenting about their stresses and the vicious cycle they create in their head. I understand it can be quite disorienting for people so see no meaningful progress even when they are putting in the work and effort toward their mental health. I am sure that some of you might think that this is feeding into the issue.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key point i would like to point out is that this tracking metric is actually an accurate method to identify individuals whose mental issue require professional help.</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101a97ce80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101a97ce80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fc42c45f6d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fc42c45f6d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comes the technical </a:t>
            </a:r>
            <a:r>
              <a:rPr lang="en"/>
              <a:t>constraints</a:t>
            </a:r>
            <a:r>
              <a:rPr lang="en"/>
              <a:t> we had to content with. Generally speaking, most programmers say without </a:t>
            </a:r>
            <a:r>
              <a:rPr lang="en"/>
              <a:t>understanding</a:t>
            </a:r>
            <a:r>
              <a:rPr lang="en"/>
              <a:t>, “Don’t use global variables”. However, what is so bad about using global states? Very briefly, it makes the program state unpredictable. Imagine a couple of object using the same variable and there is no randomness. If one of the methods triggers a side effect which changes the global state. You would then no longer know the starting state and can no longer predict the output and therefore can’t test it. Furthermore, global state hurts readability of your code. If your code has external </a:t>
            </a:r>
            <a:r>
              <a:rPr lang="en"/>
              <a:t>dependency</a:t>
            </a:r>
            <a:r>
              <a:rPr lang="en"/>
              <a:t> that isn’t explicitly introduced into the code then whoever gets the job of </a:t>
            </a:r>
            <a:r>
              <a:rPr lang="en"/>
              <a:t>maintaining</a:t>
            </a:r>
            <a:r>
              <a:rPr lang="en"/>
              <a:t> your code will have to go looking for it to figure out where it came from. We know is bad to abuse it but there useful situation to use it. For our project, it is used for keeping track whether user is authenticated. Would you not agree this having a way to check if user is authenticated globally would be a useful </a:t>
            </a:r>
            <a:r>
              <a:rPr lang="en"/>
              <a:t>information</a:t>
            </a:r>
            <a:r>
              <a:rPr lang="en"/>
              <a:t>? In this case, I don’t see any good solutions without Redux. </a:t>
            </a:r>
            <a:r>
              <a:rPr lang="en"/>
              <a:t>Simply, put it would be quite cumbersome to implement an alternate solution.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Imagine how an app always know the latest data or having consistent state throughout the app. With redux state management, we can keep track of the app data without the need of continuously calling the </a:t>
            </a:r>
            <a:r>
              <a:rPr lang="en"/>
              <a:t>backend for database. This is also used for keeping track whether the user has signed in and is authenticated or not so only legitimate user can access the functionalities of our app.</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fc42c45f6d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fc42c45f6d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why did we decide to use AWS as our backend. </a:t>
            </a:r>
            <a:r>
              <a:rPr lang="en"/>
              <a:t>The predominant reason is the cost of development. To put into perspective, the cost of development on building on a serverless architecture for project Float USD$2.11 for the month of october.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am sure you could money pinch and play trick to turn off and on your backend but i did not want to do that. Just imagine the chaos when I decided to turn the backend when my team is building the app then i go to sleep. Fun times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Disregarding the cost, AWS Amplify provides a set of purpose-built tools to make development easier. AWS DynamoDB is also well suited for mobile applications because it is designed for high-scale use cases where consistent performance is critical as an application grows.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gf6898b3458_4_2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f6898b3458_4_2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that, I believe I have given a good rundown some of the </a:t>
            </a:r>
            <a:r>
              <a:rPr lang="en"/>
              <a:t>constraint </a:t>
            </a:r>
            <a:r>
              <a:rPr lang="en"/>
              <a:t>our team faced during the project.Do you have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f6898b3458_4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f6898b3458_4_5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is the overview for our presentation today. We will be going through over some Background Information ,What Float is, a demo of the App Features and </a:t>
            </a:r>
            <a:r>
              <a:rPr lang="en">
                <a:solidFill>
                  <a:schemeClr val="dk1"/>
                </a:solidFill>
              </a:rPr>
              <a:t>Project Considerations.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f6898b3458_4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gf6898b3458_4_6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Ok so before I begin to explain what Float is, I would like to first go through some background information regarding what led us to develop this App, which is the issue regarding Mental Wellness.</a:t>
            </a:r>
            <a:endParaRPr>
              <a:solidFill>
                <a:schemeClr val="dk1"/>
              </a:solidFill>
            </a:endParaRPr>
          </a:p>
          <a:p>
            <a:pPr indent="0" lvl="0" marL="0" rtl="0" algn="l">
              <a:lnSpc>
                <a:spcPct val="100000"/>
              </a:lnSpc>
              <a:spcBef>
                <a:spcPts val="1200"/>
              </a:spcBef>
              <a:spcAft>
                <a:spcPts val="0"/>
              </a:spcAft>
              <a:buSzPts val="1100"/>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fa56af66c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3" name="Google Shape;773;gfa56af66ca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 what is Mental Wellness? According to the World Health Organisation (WHO), Mental Wellness is defined as a state of well-being in which the individual realises his or her own abilities and are able to cope with the normal stresses of life So, we now know what it is, but is there any way to measure it? Unfortunately, unless you go to specialized </a:t>
            </a:r>
            <a:r>
              <a:rPr lang="en"/>
              <a:t>institutions, </a:t>
            </a:r>
            <a:r>
              <a:rPr lang="en"/>
              <a:t>there’s very little means to go and quantify it. There’s no easily accessible and free way to check on one’s own Mental Wellness, and hence this is where the idea of Float came to be, which is to i</a:t>
            </a:r>
            <a:r>
              <a:rPr lang="en">
                <a:solidFill>
                  <a:schemeClr val="dk1"/>
                </a:solidFill>
              </a:rPr>
              <a:t>mprove the overall mental wellness of our audience.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f6898b3458_4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gf6898b3458_4_10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Before I delve in further to explain what Float is exactly about, here is a short video showcasing our App.</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fa56af66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fa56af66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0112be17e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10112be17e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As previously mentioned, the purpose of the Float app is to improve the overall mental wellness of our audience that is using it via various meaningful, interactive activities. We have chosen an Outer Space theme for our App, to emulate how vast and undiscovered our App is. With that as our premise, the User goes on a journey of self-discovery and enlightenment to Outer Space with the Avatar. The promotional poster shows the User looking forward to their next journey to an unknown destination, as highlighted by our jingle, “Where will our next journey take us?”.</a:t>
            </a:r>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f6898b3458_4_1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5" name="Google Shape;945;gf6898b3458_4_13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 you might be curious, why did we choose this style or design for our App in general? We have chosen to stick to a cuter UI to appeal more towards the younger generation. As for the Avatar, we decided on a non-humanoid mascot as it will be easier to work with to make it as visually appealing as possible throughout the App.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f6898b3458_4_1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1" name="Google Shape;951;gf6898b3458_4_16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Now Heriz will be taking over to show the demo of how the App works.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0" name="Shape 50"/>
        <p:cNvGrpSpPr/>
        <p:nvPr/>
      </p:nvGrpSpPr>
      <p:grpSpPr>
        <a:xfrm>
          <a:off x="0" y="0"/>
          <a:ext cx="0" cy="0"/>
          <a:chOff x="0" y="0"/>
          <a:chExt cx="0" cy="0"/>
        </a:xfrm>
      </p:grpSpPr>
      <p:sp>
        <p:nvSpPr>
          <p:cNvPr id="51" name="Google Shape;51;p13"/>
          <p:cNvSpPr/>
          <p:nvPr/>
        </p:nvSpPr>
        <p:spPr>
          <a:xfrm flipH="1" rot="10018376">
            <a:off x="1426271" y="-1403148"/>
            <a:ext cx="8749080" cy="7265484"/>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p:nvPr/>
        </p:nvSpPr>
        <p:spPr>
          <a:xfrm flipH="1">
            <a:off x="-1504962" y="-877011"/>
            <a:ext cx="3508236" cy="3416786"/>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3"/>
          <p:cNvSpPr txBox="1"/>
          <p:nvPr>
            <p:ph type="ctrTitle"/>
          </p:nvPr>
        </p:nvSpPr>
        <p:spPr>
          <a:xfrm>
            <a:off x="2826000" y="2359450"/>
            <a:ext cx="3492000" cy="946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3000"/>
              <a:buNone/>
              <a:defRPr sz="3600"/>
            </a:lvl1pPr>
            <a:lvl2pPr lvl="1" rtl="0" algn="l">
              <a:lnSpc>
                <a:spcPct val="100000"/>
              </a:lnSpc>
              <a:spcBef>
                <a:spcPts val="0"/>
              </a:spcBef>
              <a:spcAft>
                <a:spcPts val="0"/>
              </a:spcAft>
              <a:buClr>
                <a:srgbClr val="000000"/>
              </a:buClr>
              <a:buSzPts val="3000"/>
              <a:buNone/>
              <a:defRPr>
                <a:solidFill>
                  <a:srgbClr val="000000"/>
                </a:solidFill>
              </a:defRPr>
            </a:lvl2pPr>
            <a:lvl3pPr lvl="2" rtl="0" algn="l">
              <a:lnSpc>
                <a:spcPct val="100000"/>
              </a:lnSpc>
              <a:spcBef>
                <a:spcPts val="0"/>
              </a:spcBef>
              <a:spcAft>
                <a:spcPts val="0"/>
              </a:spcAft>
              <a:buClr>
                <a:srgbClr val="000000"/>
              </a:buClr>
              <a:buSzPts val="3000"/>
              <a:buNone/>
              <a:defRPr>
                <a:solidFill>
                  <a:srgbClr val="000000"/>
                </a:solidFill>
              </a:defRPr>
            </a:lvl3pPr>
            <a:lvl4pPr lvl="3" rtl="0" algn="l">
              <a:lnSpc>
                <a:spcPct val="100000"/>
              </a:lnSpc>
              <a:spcBef>
                <a:spcPts val="0"/>
              </a:spcBef>
              <a:spcAft>
                <a:spcPts val="0"/>
              </a:spcAft>
              <a:buClr>
                <a:srgbClr val="000000"/>
              </a:buClr>
              <a:buSzPts val="3000"/>
              <a:buNone/>
              <a:defRPr>
                <a:solidFill>
                  <a:srgbClr val="000000"/>
                </a:solidFill>
              </a:defRPr>
            </a:lvl4pPr>
            <a:lvl5pPr lvl="4" rtl="0" algn="l">
              <a:lnSpc>
                <a:spcPct val="100000"/>
              </a:lnSpc>
              <a:spcBef>
                <a:spcPts val="0"/>
              </a:spcBef>
              <a:spcAft>
                <a:spcPts val="0"/>
              </a:spcAft>
              <a:buClr>
                <a:srgbClr val="000000"/>
              </a:buClr>
              <a:buSzPts val="3000"/>
              <a:buNone/>
              <a:defRPr>
                <a:solidFill>
                  <a:srgbClr val="000000"/>
                </a:solidFill>
              </a:defRPr>
            </a:lvl5pPr>
            <a:lvl6pPr lvl="5" rtl="0" algn="l">
              <a:lnSpc>
                <a:spcPct val="100000"/>
              </a:lnSpc>
              <a:spcBef>
                <a:spcPts val="0"/>
              </a:spcBef>
              <a:spcAft>
                <a:spcPts val="0"/>
              </a:spcAft>
              <a:buClr>
                <a:srgbClr val="000000"/>
              </a:buClr>
              <a:buSzPts val="3000"/>
              <a:buNone/>
              <a:defRPr>
                <a:solidFill>
                  <a:srgbClr val="000000"/>
                </a:solidFill>
              </a:defRPr>
            </a:lvl6pPr>
            <a:lvl7pPr lvl="6" rtl="0" algn="l">
              <a:lnSpc>
                <a:spcPct val="100000"/>
              </a:lnSpc>
              <a:spcBef>
                <a:spcPts val="0"/>
              </a:spcBef>
              <a:spcAft>
                <a:spcPts val="0"/>
              </a:spcAft>
              <a:buClr>
                <a:srgbClr val="000000"/>
              </a:buClr>
              <a:buSzPts val="3000"/>
              <a:buNone/>
              <a:defRPr>
                <a:solidFill>
                  <a:srgbClr val="000000"/>
                </a:solidFill>
              </a:defRPr>
            </a:lvl7pPr>
            <a:lvl8pPr lvl="7" rtl="0" algn="l">
              <a:lnSpc>
                <a:spcPct val="100000"/>
              </a:lnSpc>
              <a:spcBef>
                <a:spcPts val="0"/>
              </a:spcBef>
              <a:spcAft>
                <a:spcPts val="0"/>
              </a:spcAft>
              <a:buClr>
                <a:srgbClr val="000000"/>
              </a:buClr>
              <a:buSzPts val="3000"/>
              <a:buNone/>
              <a:defRPr>
                <a:solidFill>
                  <a:srgbClr val="000000"/>
                </a:solidFill>
              </a:defRPr>
            </a:lvl8pPr>
            <a:lvl9pPr lvl="8" rtl="0" algn="l">
              <a:lnSpc>
                <a:spcPct val="100000"/>
              </a:lnSpc>
              <a:spcBef>
                <a:spcPts val="0"/>
              </a:spcBef>
              <a:spcAft>
                <a:spcPts val="0"/>
              </a:spcAft>
              <a:buClr>
                <a:srgbClr val="000000"/>
              </a:buClr>
              <a:buSzPts val="3000"/>
              <a:buNone/>
              <a:defRPr>
                <a:solidFill>
                  <a:srgbClr val="000000"/>
                </a:solidFill>
              </a:defRPr>
            </a:lvl9pPr>
          </a:lstStyle>
          <a:p/>
        </p:txBody>
      </p:sp>
      <p:sp>
        <p:nvSpPr>
          <p:cNvPr id="54" name="Google Shape;54;p13"/>
          <p:cNvSpPr txBox="1"/>
          <p:nvPr>
            <p:ph idx="1" type="subTitle"/>
          </p:nvPr>
        </p:nvSpPr>
        <p:spPr>
          <a:xfrm>
            <a:off x="3134625" y="3168950"/>
            <a:ext cx="2874900" cy="637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gn="l">
              <a:lnSpc>
                <a:spcPct val="100000"/>
              </a:lnSpc>
              <a:spcBef>
                <a:spcPts val="0"/>
              </a:spcBef>
              <a:spcAft>
                <a:spcPts val="0"/>
              </a:spcAft>
              <a:buClr>
                <a:srgbClr val="000000"/>
              </a:buClr>
              <a:buSzPts val="1000"/>
              <a:buNone/>
              <a:defRPr sz="1000">
                <a:solidFill>
                  <a:srgbClr val="000000"/>
                </a:solidFill>
              </a:defRPr>
            </a:lvl2pPr>
            <a:lvl3pPr lvl="2" rtl="0" algn="l">
              <a:lnSpc>
                <a:spcPct val="100000"/>
              </a:lnSpc>
              <a:spcBef>
                <a:spcPts val="0"/>
              </a:spcBef>
              <a:spcAft>
                <a:spcPts val="0"/>
              </a:spcAft>
              <a:buClr>
                <a:srgbClr val="000000"/>
              </a:buClr>
              <a:buSzPts val="1000"/>
              <a:buNone/>
              <a:defRPr sz="1000">
                <a:solidFill>
                  <a:srgbClr val="000000"/>
                </a:solidFill>
              </a:defRPr>
            </a:lvl3pPr>
            <a:lvl4pPr lvl="3" rtl="0" algn="l">
              <a:lnSpc>
                <a:spcPct val="100000"/>
              </a:lnSpc>
              <a:spcBef>
                <a:spcPts val="0"/>
              </a:spcBef>
              <a:spcAft>
                <a:spcPts val="0"/>
              </a:spcAft>
              <a:buClr>
                <a:srgbClr val="000000"/>
              </a:buClr>
              <a:buSzPts val="1000"/>
              <a:buNone/>
              <a:defRPr sz="1000">
                <a:solidFill>
                  <a:srgbClr val="000000"/>
                </a:solidFill>
              </a:defRPr>
            </a:lvl4pPr>
            <a:lvl5pPr lvl="4" rtl="0" algn="l">
              <a:lnSpc>
                <a:spcPct val="100000"/>
              </a:lnSpc>
              <a:spcBef>
                <a:spcPts val="0"/>
              </a:spcBef>
              <a:spcAft>
                <a:spcPts val="0"/>
              </a:spcAft>
              <a:buClr>
                <a:srgbClr val="000000"/>
              </a:buClr>
              <a:buSzPts val="1000"/>
              <a:buNone/>
              <a:defRPr sz="1000">
                <a:solidFill>
                  <a:srgbClr val="000000"/>
                </a:solidFill>
              </a:defRPr>
            </a:lvl5pPr>
            <a:lvl6pPr lvl="5" rtl="0" algn="l">
              <a:lnSpc>
                <a:spcPct val="100000"/>
              </a:lnSpc>
              <a:spcBef>
                <a:spcPts val="0"/>
              </a:spcBef>
              <a:spcAft>
                <a:spcPts val="0"/>
              </a:spcAft>
              <a:buClr>
                <a:srgbClr val="000000"/>
              </a:buClr>
              <a:buSzPts val="1000"/>
              <a:buNone/>
              <a:defRPr sz="1000">
                <a:solidFill>
                  <a:srgbClr val="000000"/>
                </a:solidFill>
              </a:defRPr>
            </a:lvl6pPr>
            <a:lvl7pPr lvl="6" rtl="0" algn="l">
              <a:lnSpc>
                <a:spcPct val="100000"/>
              </a:lnSpc>
              <a:spcBef>
                <a:spcPts val="0"/>
              </a:spcBef>
              <a:spcAft>
                <a:spcPts val="0"/>
              </a:spcAft>
              <a:buClr>
                <a:srgbClr val="000000"/>
              </a:buClr>
              <a:buSzPts val="1000"/>
              <a:buNone/>
              <a:defRPr sz="1000">
                <a:solidFill>
                  <a:srgbClr val="000000"/>
                </a:solidFill>
              </a:defRPr>
            </a:lvl7pPr>
            <a:lvl8pPr lvl="7" rtl="0" algn="l">
              <a:lnSpc>
                <a:spcPct val="100000"/>
              </a:lnSpc>
              <a:spcBef>
                <a:spcPts val="0"/>
              </a:spcBef>
              <a:spcAft>
                <a:spcPts val="0"/>
              </a:spcAft>
              <a:buClr>
                <a:srgbClr val="000000"/>
              </a:buClr>
              <a:buSzPts val="1000"/>
              <a:buNone/>
              <a:defRPr sz="1000">
                <a:solidFill>
                  <a:srgbClr val="000000"/>
                </a:solidFill>
              </a:defRPr>
            </a:lvl8pPr>
            <a:lvl9pPr lvl="8" rtl="0" algn="l">
              <a:lnSpc>
                <a:spcPct val="100000"/>
              </a:lnSpc>
              <a:spcBef>
                <a:spcPts val="0"/>
              </a:spcBef>
              <a:spcAft>
                <a:spcPts val="0"/>
              </a:spcAft>
              <a:buClr>
                <a:srgbClr val="000000"/>
              </a:buClr>
              <a:buSzPts val="1000"/>
              <a:buNone/>
              <a:defRPr sz="1000">
                <a:solidFill>
                  <a:srgbClr val="000000"/>
                </a:solidFill>
              </a:defRPr>
            </a:lvl9pPr>
          </a:lstStyle>
          <a:p/>
        </p:txBody>
      </p:sp>
      <p:sp>
        <p:nvSpPr>
          <p:cNvPr id="55" name="Google Shape;55;p13"/>
          <p:cNvSpPr txBox="1"/>
          <p:nvPr>
            <p:ph idx="2" type="title"/>
          </p:nvPr>
        </p:nvSpPr>
        <p:spPr>
          <a:xfrm>
            <a:off x="3482450" y="1366325"/>
            <a:ext cx="21792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6000"/>
              <a:buNone/>
              <a:defRPr sz="9600">
                <a:solidFill>
                  <a:schemeClr val="accent1"/>
                </a:solidFill>
              </a:defRPr>
            </a:lvl1pPr>
            <a:lvl2pPr lvl="1" rtl="0"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56" name="Google Shape;56;p13"/>
          <p:cNvSpPr/>
          <p:nvPr/>
        </p:nvSpPr>
        <p:spPr>
          <a:xfrm>
            <a:off x="1578325" y="2359450"/>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a:off x="930425" y="471038"/>
            <a:ext cx="151120" cy="137952"/>
          </a:xfrm>
          <a:custGeom>
            <a:rect b="b" l="l" r="r" t="t"/>
            <a:pathLst>
              <a:path extrusionOk="0" h="8622" w="9445">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a:off x="1421400" y="399375"/>
            <a:ext cx="282475" cy="281225"/>
          </a:xfrm>
          <a:custGeom>
            <a:rect b="b" l="l" r="r" t="t"/>
            <a:pathLst>
              <a:path extrusionOk="0" h="11249" w="11299">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a:off x="641488" y="882725"/>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p:nvPr/>
        </p:nvSpPr>
        <p:spPr>
          <a:xfrm>
            <a:off x="6727550" y="4327275"/>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p:nvPr/>
        </p:nvSpPr>
        <p:spPr>
          <a:xfrm>
            <a:off x="8356163" y="882725"/>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SECTION_HEADER_1_1">
    <p:spTree>
      <p:nvGrpSpPr>
        <p:cNvPr id="62" name="Shape 62"/>
        <p:cNvGrpSpPr/>
        <p:nvPr/>
      </p:nvGrpSpPr>
      <p:grpSpPr>
        <a:xfrm>
          <a:off x="0" y="0"/>
          <a:ext cx="0" cy="0"/>
          <a:chOff x="0" y="0"/>
          <a:chExt cx="0" cy="0"/>
        </a:xfrm>
      </p:grpSpPr>
      <p:sp>
        <p:nvSpPr>
          <p:cNvPr id="63" name="Google Shape;63;p14"/>
          <p:cNvSpPr/>
          <p:nvPr/>
        </p:nvSpPr>
        <p:spPr>
          <a:xfrm flipH="1" rot="10018376">
            <a:off x="1426271" y="-1403148"/>
            <a:ext cx="8749080" cy="7265484"/>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flipH="1">
            <a:off x="-1504962" y="-877011"/>
            <a:ext cx="3508236" cy="3416786"/>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type="ctrTitle"/>
          </p:nvPr>
        </p:nvSpPr>
        <p:spPr>
          <a:xfrm>
            <a:off x="2826000" y="2359450"/>
            <a:ext cx="3492000" cy="9462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000000"/>
              </a:buClr>
              <a:buSzPts val="2800"/>
              <a:buNone/>
              <a:defRPr sz="3600"/>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66" name="Google Shape;66;p14"/>
          <p:cNvSpPr txBox="1"/>
          <p:nvPr>
            <p:ph idx="1" type="subTitle"/>
          </p:nvPr>
        </p:nvSpPr>
        <p:spPr>
          <a:xfrm>
            <a:off x="3134625" y="3168950"/>
            <a:ext cx="2874900" cy="637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67" name="Google Shape;67;p14"/>
          <p:cNvSpPr txBox="1"/>
          <p:nvPr>
            <p:ph hasCustomPrompt="1" idx="2" type="title"/>
          </p:nvPr>
        </p:nvSpPr>
        <p:spPr>
          <a:xfrm>
            <a:off x="3482450" y="1366325"/>
            <a:ext cx="2179200" cy="577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000000"/>
              </a:buClr>
              <a:buSzPts val="6000"/>
              <a:buNone/>
              <a:defRPr sz="9600">
                <a:solidFill>
                  <a:schemeClr val="accent1"/>
                </a:solidFill>
              </a:defRPr>
            </a:lvl1pPr>
            <a:lvl2pPr lvl="1"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p:nvPr/>
        </p:nvSpPr>
        <p:spPr>
          <a:xfrm>
            <a:off x="1578325" y="2359450"/>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930425" y="471038"/>
            <a:ext cx="151120" cy="137952"/>
          </a:xfrm>
          <a:custGeom>
            <a:rect b="b" l="l" r="r" t="t"/>
            <a:pathLst>
              <a:path extrusionOk="0" h="8622" w="9445">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1421400" y="399375"/>
            <a:ext cx="282475" cy="281225"/>
          </a:xfrm>
          <a:custGeom>
            <a:rect b="b" l="l" r="r" t="t"/>
            <a:pathLst>
              <a:path extrusionOk="0" h="11249" w="11299">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641488" y="882725"/>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6727550" y="4327275"/>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8356163" y="882725"/>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TITLE_ONLY_2_1_1_2">
    <p:spTree>
      <p:nvGrpSpPr>
        <p:cNvPr id="74" name="Shape 74"/>
        <p:cNvGrpSpPr/>
        <p:nvPr/>
      </p:nvGrpSpPr>
      <p:grpSpPr>
        <a:xfrm>
          <a:off x="0" y="0"/>
          <a:ext cx="0" cy="0"/>
          <a:chOff x="0" y="0"/>
          <a:chExt cx="0" cy="0"/>
        </a:xfrm>
      </p:grpSpPr>
      <p:sp>
        <p:nvSpPr>
          <p:cNvPr id="75" name="Google Shape;75;p15"/>
          <p:cNvSpPr/>
          <p:nvPr/>
        </p:nvSpPr>
        <p:spPr>
          <a:xfrm rot="10800000">
            <a:off x="-85862" y="3377975"/>
            <a:ext cx="1857323" cy="1808908"/>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7619863" y="0"/>
            <a:ext cx="1857323" cy="1808908"/>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idx="1" type="subTitle"/>
          </p:nvPr>
        </p:nvSpPr>
        <p:spPr>
          <a:xfrm>
            <a:off x="720050" y="2217213"/>
            <a:ext cx="2108400" cy="704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8" name="Google Shape;78;p15"/>
          <p:cNvSpPr txBox="1"/>
          <p:nvPr>
            <p:ph idx="2" type="subTitle"/>
          </p:nvPr>
        </p:nvSpPr>
        <p:spPr>
          <a:xfrm>
            <a:off x="3517775" y="2217213"/>
            <a:ext cx="2108400" cy="704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9" name="Google Shape;79;p15"/>
          <p:cNvSpPr txBox="1"/>
          <p:nvPr>
            <p:ph type="ctrTitle"/>
          </p:nvPr>
        </p:nvSpPr>
        <p:spPr>
          <a:xfrm>
            <a:off x="720050" y="1908613"/>
            <a:ext cx="2108400" cy="384900"/>
          </a:xfrm>
          <a:prstGeom prst="rect">
            <a:avLst/>
          </a:prstGeom>
          <a:ln>
            <a:noFill/>
          </a:ln>
        </p:spPr>
        <p:txBody>
          <a:bodyPr anchorCtr="0" anchor="b" bIns="91425" lIns="91425" spcFirstLastPara="1" rIns="91425" wrap="square" tIns="91425">
            <a:norm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15"/>
          <p:cNvSpPr txBox="1"/>
          <p:nvPr>
            <p:ph idx="3" type="ctrTitle"/>
          </p:nvPr>
        </p:nvSpPr>
        <p:spPr>
          <a:xfrm>
            <a:off x="3517775" y="1908613"/>
            <a:ext cx="2108400" cy="3849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81" name="Google Shape;81;p15"/>
          <p:cNvSpPr txBox="1"/>
          <p:nvPr>
            <p:ph idx="4" type="subTitle"/>
          </p:nvPr>
        </p:nvSpPr>
        <p:spPr>
          <a:xfrm>
            <a:off x="6315525" y="2217213"/>
            <a:ext cx="2108400" cy="704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2" name="Google Shape;82;p15"/>
          <p:cNvSpPr txBox="1"/>
          <p:nvPr>
            <p:ph idx="5" type="ctrTitle"/>
          </p:nvPr>
        </p:nvSpPr>
        <p:spPr>
          <a:xfrm>
            <a:off x="6315525" y="1908613"/>
            <a:ext cx="2108400" cy="384900"/>
          </a:xfrm>
          <a:prstGeom prst="rect">
            <a:avLst/>
          </a:prstGeom>
          <a:ln>
            <a:noFill/>
          </a:ln>
        </p:spPr>
        <p:txBody>
          <a:bodyPr anchorCtr="0" anchor="b" bIns="91425" lIns="91425" spcFirstLastPara="1" rIns="91425" wrap="square" tIns="91425">
            <a:norm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83" name="Google Shape;83;p15"/>
          <p:cNvSpPr txBox="1"/>
          <p:nvPr>
            <p:ph idx="6" type="subTitle"/>
          </p:nvPr>
        </p:nvSpPr>
        <p:spPr>
          <a:xfrm>
            <a:off x="720050" y="3702900"/>
            <a:ext cx="2108400" cy="704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4" name="Google Shape;84;p15"/>
          <p:cNvSpPr txBox="1"/>
          <p:nvPr>
            <p:ph idx="7" type="subTitle"/>
          </p:nvPr>
        </p:nvSpPr>
        <p:spPr>
          <a:xfrm>
            <a:off x="3517775" y="3702900"/>
            <a:ext cx="2108400" cy="7047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5" name="Google Shape;85;p15"/>
          <p:cNvSpPr txBox="1"/>
          <p:nvPr>
            <p:ph idx="8" type="ctrTitle"/>
          </p:nvPr>
        </p:nvSpPr>
        <p:spPr>
          <a:xfrm>
            <a:off x="720050" y="3394300"/>
            <a:ext cx="2108400" cy="3849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86" name="Google Shape;86;p15"/>
          <p:cNvSpPr txBox="1"/>
          <p:nvPr>
            <p:ph idx="9" type="ctrTitle"/>
          </p:nvPr>
        </p:nvSpPr>
        <p:spPr>
          <a:xfrm>
            <a:off x="3517775" y="3394300"/>
            <a:ext cx="2108400" cy="3849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87" name="Google Shape;87;p15"/>
          <p:cNvSpPr txBox="1"/>
          <p:nvPr>
            <p:ph idx="13" type="subTitle"/>
          </p:nvPr>
        </p:nvSpPr>
        <p:spPr>
          <a:xfrm>
            <a:off x="6315525" y="3702900"/>
            <a:ext cx="2108400" cy="704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8" name="Google Shape;88;p15"/>
          <p:cNvSpPr txBox="1"/>
          <p:nvPr>
            <p:ph idx="14" type="ctrTitle"/>
          </p:nvPr>
        </p:nvSpPr>
        <p:spPr>
          <a:xfrm>
            <a:off x="6315525" y="3394300"/>
            <a:ext cx="2108400" cy="384900"/>
          </a:xfrm>
          <a:prstGeom prst="rect">
            <a:avLst/>
          </a:prstGeom>
          <a:ln>
            <a:noFill/>
          </a:ln>
        </p:spPr>
        <p:txBody>
          <a:bodyPr anchorCtr="0" anchor="b" bIns="91425" lIns="91425" spcFirstLastPara="1" rIns="91425" wrap="square" tIns="91425">
            <a:norm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89" name="Google Shape;89;p15"/>
          <p:cNvSpPr txBox="1"/>
          <p:nvPr>
            <p:ph idx="15" type="title"/>
          </p:nvPr>
        </p:nvSpPr>
        <p:spPr>
          <a:xfrm>
            <a:off x="1207050" y="378984"/>
            <a:ext cx="6729900" cy="6501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spTree>
      <p:nvGrpSpPr>
        <p:cNvPr id="90" name="Shape 90"/>
        <p:cNvGrpSpPr/>
        <p:nvPr/>
      </p:nvGrpSpPr>
      <p:grpSpPr>
        <a:xfrm>
          <a:off x="0" y="0"/>
          <a:ext cx="0" cy="0"/>
          <a:chOff x="0" y="0"/>
          <a:chExt cx="0" cy="0"/>
        </a:xfrm>
      </p:grpSpPr>
      <p:sp>
        <p:nvSpPr>
          <p:cNvPr id="91" name="Google Shape;91;p16"/>
          <p:cNvSpPr/>
          <p:nvPr/>
        </p:nvSpPr>
        <p:spPr>
          <a:xfrm flipH="1" rot="419604">
            <a:off x="1115306" y="-1073155"/>
            <a:ext cx="11662079" cy="9684522"/>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6"/>
          <p:cNvSpPr txBox="1"/>
          <p:nvPr>
            <p:ph type="ctrTitle"/>
          </p:nvPr>
        </p:nvSpPr>
        <p:spPr>
          <a:xfrm>
            <a:off x="719994" y="2302375"/>
            <a:ext cx="22518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200"/>
              <a:buNone/>
              <a:defRPr sz="2400">
                <a:solidFill>
                  <a:schemeClr val="lt2"/>
                </a:solidFill>
              </a:defRPr>
            </a:lvl1pPr>
            <a:lvl2pPr lvl="1" rtl="0" algn="l">
              <a:lnSpc>
                <a:spcPct val="100000"/>
              </a:lnSpc>
              <a:spcBef>
                <a:spcPts val="0"/>
              </a:spcBef>
              <a:spcAft>
                <a:spcPts val="0"/>
              </a:spcAft>
              <a:buClr>
                <a:srgbClr val="000000"/>
              </a:buClr>
              <a:buSzPts val="1200"/>
              <a:buNone/>
              <a:defRPr sz="1200">
                <a:solidFill>
                  <a:srgbClr val="000000"/>
                </a:solidFill>
              </a:defRPr>
            </a:lvl2pPr>
            <a:lvl3pPr lvl="2" rtl="0" algn="l">
              <a:lnSpc>
                <a:spcPct val="100000"/>
              </a:lnSpc>
              <a:spcBef>
                <a:spcPts val="0"/>
              </a:spcBef>
              <a:spcAft>
                <a:spcPts val="0"/>
              </a:spcAft>
              <a:buClr>
                <a:srgbClr val="000000"/>
              </a:buClr>
              <a:buSzPts val="1200"/>
              <a:buNone/>
              <a:defRPr sz="1200">
                <a:solidFill>
                  <a:srgbClr val="000000"/>
                </a:solidFill>
              </a:defRPr>
            </a:lvl3pPr>
            <a:lvl4pPr lvl="3" rtl="0" algn="l">
              <a:lnSpc>
                <a:spcPct val="100000"/>
              </a:lnSpc>
              <a:spcBef>
                <a:spcPts val="0"/>
              </a:spcBef>
              <a:spcAft>
                <a:spcPts val="0"/>
              </a:spcAft>
              <a:buClr>
                <a:srgbClr val="000000"/>
              </a:buClr>
              <a:buSzPts val="1200"/>
              <a:buNone/>
              <a:defRPr sz="1200">
                <a:solidFill>
                  <a:srgbClr val="000000"/>
                </a:solidFill>
              </a:defRPr>
            </a:lvl4pPr>
            <a:lvl5pPr lvl="4" rtl="0" algn="l">
              <a:lnSpc>
                <a:spcPct val="100000"/>
              </a:lnSpc>
              <a:spcBef>
                <a:spcPts val="0"/>
              </a:spcBef>
              <a:spcAft>
                <a:spcPts val="0"/>
              </a:spcAft>
              <a:buClr>
                <a:srgbClr val="000000"/>
              </a:buClr>
              <a:buSzPts val="1200"/>
              <a:buNone/>
              <a:defRPr sz="1200">
                <a:solidFill>
                  <a:srgbClr val="000000"/>
                </a:solidFill>
              </a:defRPr>
            </a:lvl5pPr>
            <a:lvl6pPr lvl="5" rtl="0" algn="l">
              <a:lnSpc>
                <a:spcPct val="100000"/>
              </a:lnSpc>
              <a:spcBef>
                <a:spcPts val="0"/>
              </a:spcBef>
              <a:spcAft>
                <a:spcPts val="0"/>
              </a:spcAft>
              <a:buClr>
                <a:srgbClr val="000000"/>
              </a:buClr>
              <a:buSzPts val="1200"/>
              <a:buNone/>
              <a:defRPr sz="1200">
                <a:solidFill>
                  <a:srgbClr val="000000"/>
                </a:solidFill>
              </a:defRPr>
            </a:lvl6pPr>
            <a:lvl7pPr lvl="6" rtl="0" algn="l">
              <a:lnSpc>
                <a:spcPct val="100000"/>
              </a:lnSpc>
              <a:spcBef>
                <a:spcPts val="0"/>
              </a:spcBef>
              <a:spcAft>
                <a:spcPts val="0"/>
              </a:spcAft>
              <a:buClr>
                <a:srgbClr val="000000"/>
              </a:buClr>
              <a:buSzPts val="1200"/>
              <a:buNone/>
              <a:defRPr sz="1200">
                <a:solidFill>
                  <a:srgbClr val="000000"/>
                </a:solidFill>
              </a:defRPr>
            </a:lvl7pPr>
            <a:lvl8pPr lvl="7" rtl="0" algn="l">
              <a:lnSpc>
                <a:spcPct val="100000"/>
              </a:lnSpc>
              <a:spcBef>
                <a:spcPts val="0"/>
              </a:spcBef>
              <a:spcAft>
                <a:spcPts val="0"/>
              </a:spcAft>
              <a:buClr>
                <a:srgbClr val="000000"/>
              </a:buClr>
              <a:buSzPts val="1200"/>
              <a:buNone/>
              <a:defRPr sz="1200">
                <a:solidFill>
                  <a:srgbClr val="000000"/>
                </a:solidFill>
              </a:defRPr>
            </a:lvl8pPr>
            <a:lvl9pPr lvl="8" rtl="0" algn="l">
              <a:lnSpc>
                <a:spcPct val="100000"/>
              </a:lnSpc>
              <a:spcBef>
                <a:spcPts val="0"/>
              </a:spcBef>
              <a:spcAft>
                <a:spcPts val="0"/>
              </a:spcAft>
              <a:buClr>
                <a:srgbClr val="000000"/>
              </a:buClr>
              <a:buSzPts val="1200"/>
              <a:buNone/>
              <a:defRPr sz="1200">
                <a:solidFill>
                  <a:srgbClr val="000000"/>
                </a:solidFill>
              </a:defRPr>
            </a:lvl9pPr>
          </a:lstStyle>
          <a:p/>
        </p:txBody>
      </p:sp>
      <p:sp>
        <p:nvSpPr>
          <p:cNvPr id="93" name="Google Shape;93;p16"/>
          <p:cNvSpPr txBox="1"/>
          <p:nvPr>
            <p:ph idx="1" type="subTitle"/>
          </p:nvPr>
        </p:nvSpPr>
        <p:spPr>
          <a:xfrm>
            <a:off x="806094" y="2728057"/>
            <a:ext cx="2079600" cy="57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l">
              <a:lnSpc>
                <a:spcPct val="100000"/>
              </a:lnSpc>
              <a:spcBef>
                <a:spcPts val="0"/>
              </a:spcBef>
              <a:spcAft>
                <a:spcPts val="0"/>
              </a:spcAft>
              <a:buClr>
                <a:srgbClr val="000000"/>
              </a:buClr>
              <a:buSzPts val="1000"/>
              <a:buNone/>
              <a:defRPr sz="1000">
                <a:solidFill>
                  <a:srgbClr val="000000"/>
                </a:solidFill>
              </a:defRPr>
            </a:lvl2pPr>
            <a:lvl3pPr lvl="2" rtl="0" algn="l">
              <a:lnSpc>
                <a:spcPct val="100000"/>
              </a:lnSpc>
              <a:spcBef>
                <a:spcPts val="0"/>
              </a:spcBef>
              <a:spcAft>
                <a:spcPts val="0"/>
              </a:spcAft>
              <a:buClr>
                <a:srgbClr val="000000"/>
              </a:buClr>
              <a:buSzPts val="1000"/>
              <a:buNone/>
              <a:defRPr sz="1000">
                <a:solidFill>
                  <a:srgbClr val="000000"/>
                </a:solidFill>
              </a:defRPr>
            </a:lvl3pPr>
            <a:lvl4pPr lvl="3" rtl="0" algn="l">
              <a:lnSpc>
                <a:spcPct val="100000"/>
              </a:lnSpc>
              <a:spcBef>
                <a:spcPts val="0"/>
              </a:spcBef>
              <a:spcAft>
                <a:spcPts val="0"/>
              </a:spcAft>
              <a:buClr>
                <a:srgbClr val="000000"/>
              </a:buClr>
              <a:buSzPts val="1000"/>
              <a:buNone/>
              <a:defRPr sz="1000">
                <a:solidFill>
                  <a:srgbClr val="000000"/>
                </a:solidFill>
              </a:defRPr>
            </a:lvl4pPr>
            <a:lvl5pPr lvl="4" rtl="0" algn="l">
              <a:lnSpc>
                <a:spcPct val="100000"/>
              </a:lnSpc>
              <a:spcBef>
                <a:spcPts val="0"/>
              </a:spcBef>
              <a:spcAft>
                <a:spcPts val="0"/>
              </a:spcAft>
              <a:buClr>
                <a:srgbClr val="000000"/>
              </a:buClr>
              <a:buSzPts val="1000"/>
              <a:buNone/>
              <a:defRPr sz="1000">
                <a:solidFill>
                  <a:srgbClr val="000000"/>
                </a:solidFill>
              </a:defRPr>
            </a:lvl5pPr>
            <a:lvl6pPr lvl="5" rtl="0" algn="l">
              <a:lnSpc>
                <a:spcPct val="100000"/>
              </a:lnSpc>
              <a:spcBef>
                <a:spcPts val="0"/>
              </a:spcBef>
              <a:spcAft>
                <a:spcPts val="0"/>
              </a:spcAft>
              <a:buClr>
                <a:srgbClr val="000000"/>
              </a:buClr>
              <a:buSzPts val="1000"/>
              <a:buNone/>
              <a:defRPr sz="1000">
                <a:solidFill>
                  <a:srgbClr val="000000"/>
                </a:solidFill>
              </a:defRPr>
            </a:lvl6pPr>
            <a:lvl7pPr lvl="6" rtl="0" algn="l">
              <a:lnSpc>
                <a:spcPct val="100000"/>
              </a:lnSpc>
              <a:spcBef>
                <a:spcPts val="0"/>
              </a:spcBef>
              <a:spcAft>
                <a:spcPts val="0"/>
              </a:spcAft>
              <a:buClr>
                <a:srgbClr val="000000"/>
              </a:buClr>
              <a:buSzPts val="1000"/>
              <a:buNone/>
              <a:defRPr sz="1000">
                <a:solidFill>
                  <a:srgbClr val="000000"/>
                </a:solidFill>
              </a:defRPr>
            </a:lvl7pPr>
            <a:lvl8pPr lvl="7" rtl="0" algn="l">
              <a:lnSpc>
                <a:spcPct val="100000"/>
              </a:lnSpc>
              <a:spcBef>
                <a:spcPts val="0"/>
              </a:spcBef>
              <a:spcAft>
                <a:spcPts val="0"/>
              </a:spcAft>
              <a:buClr>
                <a:srgbClr val="000000"/>
              </a:buClr>
              <a:buSzPts val="1000"/>
              <a:buNone/>
              <a:defRPr sz="1000">
                <a:solidFill>
                  <a:srgbClr val="000000"/>
                </a:solidFill>
              </a:defRPr>
            </a:lvl8pPr>
            <a:lvl9pPr lvl="8" rtl="0" algn="l">
              <a:lnSpc>
                <a:spcPct val="100000"/>
              </a:lnSpc>
              <a:spcBef>
                <a:spcPts val="0"/>
              </a:spcBef>
              <a:spcAft>
                <a:spcPts val="0"/>
              </a:spcAft>
              <a:buClr>
                <a:srgbClr val="000000"/>
              </a:buClr>
              <a:buSzPts val="1000"/>
              <a:buNone/>
              <a:defRPr sz="1000">
                <a:solidFill>
                  <a:srgbClr val="000000"/>
                </a:solidFill>
              </a:defRPr>
            </a:lvl9pPr>
          </a:lstStyle>
          <a:p/>
        </p:txBody>
      </p:sp>
      <p:sp>
        <p:nvSpPr>
          <p:cNvPr id="94" name="Google Shape;94;p16"/>
          <p:cNvSpPr txBox="1"/>
          <p:nvPr>
            <p:ph idx="2" type="title"/>
          </p:nvPr>
        </p:nvSpPr>
        <p:spPr>
          <a:xfrm>
            <a:off x="968994" y="1325885"/>
            <a:ext cx="17538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4800"/>
              <a:buNone/>
              <a:defRPr sz="6000">
                <a:solidFill>
                  <a:schemeClr val="accent1"/>
                </a:solidFill>
              </a:defRPr>
            </a:lvl1pPr>
            <a:lvl2pPr lvl="1"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95" name="Google Shape;95;p16"/>
          <p:cNvSpPr txBox="1"/>
          <p:nvPr>
            <p:ph idx="3" type="ctrTitle"/>
          </p:nvPr>
        </p:nvSpPr>
        <p:spPr>
          <a:xfrm>
            <a:off x="3446100" y="2966450"/>
            <a:ext cx="22518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200"/>
              <a:buNone/>
              <a:defRPr sz="2400">
                <a:solidFill>
                  <a:schemeClr val="lt2"/>
                </a:solidFill>
              </a:defRPr>
            </a:lvl1pPr>
            <a:lvl2pPr lvl="1" rtl="0" algn="l">
              <a:lnSpc>
                <a:spcPct val="100000"/>
              </a:lnSpc>
              <a:spcBef>
                <a:spcPts val="0"/>
              </a:spcBef>
              <a:spcAft>
                <a:spcPts val="0"/>
              </a:spcAft>
              <a:buClr>
                <a:srgbClr val="000000"/>
              </a:buClr>
              <a:buSzPts val="1200"/>
              <a:buNone/>
              <a:defRPr sz="1200">
                <a:solidFill>
                  <a:srgbClr val="000000"/>
                </a:solidFill>
              </a:defRPr>
            </a:lvl2pPr>
            <a:lvl3pPr lvl="2" rtl="0" algn="l">
              <a:lnSpc>
                <a:spcPct val="100000"/>
              </a:lnSpc>
              <a:spcBef>
                <a:spcPts val="0"/>
              </a:spcBef>
              <a:spcAft>
                <a:spcPts val="0"/>
              </a:spcAft>
              <a:buClr>
                <a:srgbClr val="000000"/>
              </a:buClr>
              <a:buSzPts val="1200"/>
              <a:buNone/>
              <a:defRPr sz="1200">
                <a:solidFill>
                  <a:srgbClr val="000000"/>
                </a:solidFill>
              </a:defRPr>
            </a:lvl3pPr>
            <a:lvl4pPr lvl="3" rtl="0" algn="l">
              <a:lnSpc>
                <a:spcPct val="100000"/>
              </a:lnSpc>
              <a:spcBef>
                <a:spcPts val="0"/>
              </a:spcBef>
              <a:spcAft>
                <a:spcPts val="0"/>
              </a:spcAft>
              <a:buClr>
                <a:srgbClr val="000000"/>
              </a:buClr>
              <a:buSzPts val="1200"/>
              <a:buNone/>
              <a:defRPr sz="1200">
                <a:solidFill>
                  <a:srgbClr val="000000"/>
                </a:solidFill>
              </a:defRPr>
            </a:lvl4pPr>
            <a:lvl5pPr lvl="4" rtl="0" algn="l">
              <a:lnSpc>
                <a:spcPct val="100000"/>
              </a:lnSpc>
              <a:spcBef>
                <a:spcPts val="0"/>
              </a:spcBef>
              <a:spcAft>
                <a:spcPts val="0"/>
              </a:spcAft>
              <a:buClr>
                <a:srgbClr val="000000"/>
              </a:buClr>
              <a:buSzPts val="1200"/>
              <a:buNone/>
              <a:defRPr sz="1200">
                <a:solidFill>
                  <a:srgbClr val="000000"/>
                </a:solidFill>
              </a:defRPr>
            </a:lvl5pPr>
            <a:lvl6pPr lvl="5" rtl="0" algn="l">
              <a:lnSpc>
                <a:spcPct val="100000"/>
              </a:lnSpc>
              <a:spcBef>
                <a:spcPts val="0"/>
              </a:spcBef>
              <a:spcAft>
                <a:spcPts val="0"/>
              </a:spcAft>
              <a:buClr>
                <a:srgbClr val="000000"/>
              </a:buClr>
              <a:buSzPts val="1200"/>
              <a:buNone/>
              <a:defRPr sz="1200">
                <a:solidFill>
                  <a:srgbClr val="000000"/>
                </a:solidFill>
              </a:defRPr>
            </a:lvl6pPr>
            <a:lvl7pPr lvl="6" rtl="0" algn="l">
              <a:lnSpc>
                <a:spcPct val="100000"/>
              </a:lnSpc>
              <a:spcBef>
                <a:spcPts val="0"/>
              </a:spcBef>
              <a:spcAft>
                <a:spcPts val="0"/>
              </a:spcAft>
              <a:buClr>
                <a:srgbClr val="000000"/>
              </a:buClr>
              <a:buSzPts val="1200"/>
              <a:buNone/>
              <a:defRPr sz="1200">
                <a:solidFill>
                  <a:srgbClr val="000000"/>
                </a:solidFill>
              </a:defRPr>
            </a:lvl7pPr>
            <a:lvl8pPr lvl="7" rtl="0" algn="l">
              <a:lnSpc>
                <a:spcPct val="100000"/>
              </a:lnSpc>
              <a:spcBef>
                <a:spcPts val="0"/>
              </a:spcBef>
              <a:spcAft>
                <a:spcPts val="0"/>
              </a:spcAft>
              <a:buClr>
                <a:srgbClr val="000000"/>
              </a:buClr>
              <a:buSzPts val="1200"/>
              <a:buNone/>
              <a:defRPr sz="1200">
                <a:solidFill>
                  <a:srgbClr val="000000"/>
                </a:solidFill>
              </a:defRPr>
            </a:lvl8pPr>
            <a:lvl9pPr lvl="8" rtl="0" algn="l">
              <a:lnSpc>
                <a:spcPct val="100000"/>
              </a:lnSpc>
              <a:spcBef>
                <a:spcPts val="0"/>
              </a:spcBef>
              <a:spcAft>
                <a:spcPts val="0"/>
              </a:spcAft>
              <a:buClr>
                <a:srgbClr val="000000"/>
              </a:buClr>
              <a:buSzPts val="1200"/>
              <a:buNone/>
              <a:defRPr sz="1200">
                <a:solidFill>
                  <a:srgbClr val="000000"/>
                </a:solidFill>
              </a:defRPr>
            </a:lvl9pPr>
          </a:lstStyle>
          <a:p/>
        </p:txBody>
      </p:sp>
      <p:sp>
        <p:nvSpPr>
          <p:cNvPr id="96" name="Google Shape;96;p16"/>
          <p:cNvSpPr txBox="1"/>
          <p:nvPr>
            <p:ph idx="4" type="subTitle"/>
          </p:nvPr>
        </p:nvSpPr>
        <p:spPr>
          <a:xfrm>
            <a:off x="3583650" y="3395532"/>
            <a:ext cx="1976700" cy="57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l">
              <a:lnSpc>
                <a:spcPct val="100000"/>
              </a:lnSpc>
              <a:spcBef>
                <a:spcPts val="0"/>
              </a:spcBef>
              <a:spcAft>
                <a:spcPts val="0"/>
              </a:spcAft>
              <a:buClr>
                <a:srgbClr val="000000"/>
              </a:buClr>
              <a:buSzPts val="1000"/>
              <a:buNone/>
              <a:defRPr sz="1000">
                <a:solidFill>
                  <a:srgbClr val="000000"/>
                </a:solidFill>
              </a:defRPr>
            </a:lvl2pPr>
            <a:lvl3pPr lvl="2" rtl="0" algn="l">
              <a:lnSpc>
                <a:spcPct val="100000"/>
              </a:lnSpc>
              <a:spcBef>
                <a:spcPts val="0"/>
              </a:spcBef>
              <a:spcAft>
                <a:spcPts val="0"/>
              </a:spcAft>
              <a:buClr>
                <a:srgbClr val="000000"/>
              </a:buClr>
              <a:buSzPts val="1000"/>
              <a:buNone/>
              <a:defRPr sz="1000">
                <a:solidFill>
                  <a:srgbClr val="000000"/>
                </a:solidFill>
              </a:defRPr>
            </a:lvl3pPr>
            <a:lvl4pPr lvl="3" rtl="0" algn="l">
              <a:lnSpc>
                <a:spcPct val="100000"/>
              </a:lnSpc>
              <a:spcBef>
                <a:spcPts val="0"/>
              </a:spcBef>
              <a:spcAft>
                <a:spcPts val="0"/>
              </a:spcAft>
              <a:buClr>
                <a:srgbClr val="000000"/>
              </a:buClr>
              <a:buSzPts val="1000"/>
              <a:buNone/>
              <a:defRPr sz="1000">
                <a:solidFill>
                  <a:srgbClr val="000000"/>
                </a:solidFill>
              </a:defRPr>
            </a:lvl4pPr>
            <a:lvl5pPr lvl="4" rtl="0" algn="l">
              <a:lnSpc>
                <a:spcPct val="100000"/>
              </a:lnSpc>
              <a:spcBef>
                <a:spcPts val="0"/>
              </a:spcBef>
              <a:spcAft>
                <a:spcPts val="0"/>
              </a:spcAft>
              <a:buClr>
                <a:srgbClr val="000000"/>
              </a:buClr>
              <a:buSzPts val="1000"/>
              <a:buNone/>
              <a:defRPr sz="1000">
                <a:solidFill>
                  <a:srgbClr val="000000"/>
                </a:solidFill>
              </a:defRPr>
            </a:lvl5pPr>
            <a:lvl6pPr lvl="5" rtl="0" algn="l">
              <a:lnSpc>
                <a:spcPct val="100000"/>
              </a:lnSpc>
              <a:spcBef>
                <a:spcPts val="0"/>
              </a:spcBef>
              <a:spcAft>
                <a:spcPts val="0"/>
              </a:spcAft>
              <a:buClr>
                <a:srgbClr val="000000"/>
              </a:buClr>
              <a:buSzPts val="1000"/>
              <a:buNone/>
              <a:defRPr sz="1000">
                <a:solidFill>
                  <a:srgbClr val="000000"/>
                </a:solidFill>
              </a:defRPr>
            </a:lvl6pPr>
            <a:lvl7pPr lvl="6" rtl="0" algn="l">
              <a:lnSpc>
                <a:spcPct val="100000"/>
              </a:lnSpc>
              <a:spcBef>
                <a:spcPts val="0"/>
              </a:spcBef>
              <a:spcAft>
                <a:spcPts val="0"/>
              </a:spcAft>
              <a:buClr>
                <a:srgbClr val="000000"/>
              </a:buClr>
              <a:buSzPts val="1000"/>
              <a:buNone/>
              <a:defRPr sz="1000">
                <a:solidFill>
                  <a:srgbClr val="000000"/>
                </a:solidFill>
              </a:defRPr>
            </a:lvl7pPr>
            <a:lvl8pPr lvl="7" rtl="0" algn="l">
              <a:lnSpc>
                <a:spcPct val="100000"/>
              </a:lnSpc>
              <a:spcBef>
                <a:spcPts val="0"/>
              </a:spcBef>
              <a:spcAft>
                <a:spcPts val="0"/>
              </a:spcAft>
              <a:buClr>
                <a:srgbClr val="000000"/>
              </a:buClr>
              <a:buSzPts val="1000"/>
              <a:buNone/>
              <a:defRPr sz="1000">
                <a:solidFill>
                  <a:srgbClr val="000000"/>
                </a:solidFill>
              </a:defRPr>
            </a:lvl8pPr>
            <a:lvl9pPr lvl="8" rtl="0" algn="l">
              <a:lnSpc>
                <a:spcPct val="100000"/>
              </a:lnSpc>
              <a:spcBef>
                <a:spcPts val="0"/>
              </a:spcBef>
              <a:spcAft>
                <a:spcPts val="0"/>
              </a:spcAft>
              <a:buClr>
                <a:srgbClr val="000000"/>
              </a:buClr>
              <a:buSzPts val="1000"/>
              <a:buNone/>
              <a:defRPr sz="1000">
                <a:solidFill>
                  <a:srgbClr val="000000"/>
                </a:solidFill>
              </a:defRPr>
            </a:lvl9pPr>
          </a:lstStyle>
          <a:p/>
        </p:txBody>
      </p:sp>
      <p:sp>
        <p:nvSpPr>
          <p:cNvPr id="97" name="Google Shape;97;p16"/>
          <p:cNvSpPr txBox="1"/>
          <p:nvPr>
            <p:ph idx="5" type="title"/>
          </p:nvPr>
        </p:nvSpPr>
        <p:spPr>
          <a:xfrm>
            <a:off x="3695100" y="1903687"/>
            <a:ext cx="17538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4800"/>
              <a:buNone/>
              <a:defRPr sz="6000">
                <a:solidFill>
                  <a:schemeClr val="accent2"/>
                </a:solidFill>
              </a:defRPr>
            </a:lvl1pPr>
            <a:lvl2pPr lvl="1"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98" name="Google Shape;98;p16"/>
          <p:cNvSpPr txBox="1"/>
          <p:nvPr>
            <p:ph idx="6" type="ctrTitle"/>
          </p:nvPr>
        </p:nvSpPr>
        <p:spPr>
          <a:xfrm>
            <a:off x="6172189" y="2302375"/>
            <a:ext cx="2251800" cy="577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200"/>
              <a:buNone/>
              <a:defRPr sz="2400">
                <a:solidFill>
                  <a:schemeClr val="lt2"/>
                </a:solidFill>
              </a:defRPr>
            </a:lvl1pPr>
            <a:lvl2pPr lvl="1" rtl="0" algn="l">
              <a:lnSpc>
                <a:spcPct val="100000"/>
              </a:lnSpc>
              <a:spcBef>
                <a:spcPts val="0"/>
              </a:spcBef>
              <a:spcAft>
                <a:spcPts val="0"/>
              </a:spcAft>
              <a:buClr>
                <a:srgbClr val="000000"/>
              </a:buClr>
              <a:buSzPts val="1200"/>
              <a:buNone/>
              <a:defRPr sz="1200">
                <a:solidFill>
                  <a:srgbClr val="000000"/>
                </a:solidFill>
              </a:defRPr>
            </a:lvl2pPr>
            <a:lvl3pPr lvl="2" rtl="0" algn="l">
              <a:lnSpc>
                <a:spcPct val="100000"/>
              </a:lnSpc>
              <a:spcBef>
                <a:spcPts val="0"/>
              </a:spcBef>
              <a:spcAft>
                <a:spcPts val="0"/>
              </a:spcAft>
              <a:buClr>
                <a:srgbClr val="000000"/>
              </a:buClr>
              <a:buSzPts val="1200"/>
              <a:buNone/>
              <a:defRPr sz="1200">
                <a:solidFill>
                  <a:srgbClr val="000000"/>
                </a:solidFill>
              </a:defRPr>
            </a:lvl3pPr>
            <a:lvl4pPr lvl="3" rtl="0" algn="l">
              <a:lnSpc>
                <a:spcPct val="100000"/>
              </a:lnSpc>
              <a:spcBef>
                <a:spcPts val="0"/>
              </a:spcBef>
              <a:spcAft>
                <a:spcPts val="0"/>
              </a:spcAft>
              <a:buClr>
                <a:srgbClr val="000000"/>
              </a:buClr>
              <a:buSzPts val="1200"/>
              <a:buNone/>
              <a:defRPr sz="1200">
                <a:solidFill>
                  <a:srgbClr val="000000"/>
                </a:solidFill>
              </a:defRPr>
            </a:lvl4pPr>
            <a:lvl5pPr lvl="4" rtl="0" algn="l">
              <a:lnSpc>
                <a:spcPct val="100000"/>
              </a:lnSpc>
              <a:spcBef>
                <a:spcPts val="0"/>
              </a:spcBef>
              <a:spcAft>
                <a:spcPts val="0"/>
              </a:spcAft>
              <a:buClr>
                <a:srgbClr val="000000"/>
              </a:buClr>
              <a:buSzPts val="1200"/>
              <a:buNone/>
              <a:defRPr sz="1200">
                <a:solidFill>
                  <a:srgbClr val="000000"/>
                </a:solidFill>
              </a:defRPr>
            </a:lvl5pPr>
            <a:lvl6pPr lvl="5" rtl="0" algn="l">
              <a:lnSpc>
                <a:spcPct val="100000"/>
              </a:lnSpc>
              <a:spcBef>
                <a:spcPts val="0"/>
              </a:spcBef>
              <a:spcAft>
                <a:spcPts val="0"/>
              </a:spcAft>
              <a:buClr>
                <a:srgbClr val="000000"/>
              </a:buClr>
              <a:buSzPts val="1200"/>
              <a:buNone/>
              <a:defRPr sz="1200">
                <a:solidFill>
                  <a:srgbClr val="000000"/>
                </a:solidFill>
              </a:defRPr>
            </a:lvl6pPr>
            <a:lvl7pPr lvl="6" rtl="0" algn="l">
              <a:lnSpc>
                <a:spcPct val="100000"/>
              </a:lnSpc>
              <a:spcBef>
                <a:spcPts val="0"/>
              </a:spcBef>
              <a:spcAft>
                <a:spcPts val="0"/>
              </a:spcAft>
              <a:buClr>
                <a:srgbClr val="000000"/>
              </a:buClr>
              <a:buSzPts val="1200"/>
              <a:buNone/>
              <a:defRPr sz="1200">
                <a:solidFill>
                  <a:srgbClr val="000000"/>
                </a:solidFill>
              </a:defRPr>
            </a:lvl7pPr>
            <a:lvl8pPr lvl="7" rtl="0" algn="l">
              <a:lnSpc>
                <a:spcPct val="100000"/>
              </a:lnSpc>
              <a:spcBef>
                <a:spcPts val="0"/>
              </a:spcBef>
              <a:spcAft>
                <a:spcPts val="0"/>
              </a:spcAft>
              <a:buClr>
                <a:srgbClr val="000000"/>
              </a:buClr>
              <a:buSzPts val="1200"/>
              <a:buNone/>
              <a:defRPr sz="1200">
                <a:solidFill>
                  <a:srgbClr val="000000"/>
                </a:solidFill>
              </a:defRPr>
            </a:lvl8pPr>
            <a:lvl9pPr lvl="8" rtl="0" algn="l">
              <a:lnSpc>
                <a:spcPct val="100000"/>
              </a:lnSpc>
              <a:spcBef>
                <a:spcPts val="0"/>
              </a:spcBef>
              <a:spcAft>
                <a:spcPts val="0"/>
              </a:spcAft>
              <a:buClr>
                <a:srgbClr val="000000"/>
              </a:buClr>
              <a:buSzPts val="1200"/>
              <a:buNone/>
              <a:defRPr sz="1200">
                <a:solidFill>
                  <a:srgbClr val="000000"/>
                </a:solidFill>
              </a:defRPr>
            </a:lvl9pPr>
          </a:lstStyle>
          <a:p/>
        </p:txBody>
      </p:sp>
      <p:sp>
        <p:nvSpPr>
          <p:cNvPr id="99" name="Google Shape;99;p16"/>
          <p:cNvSpPr txBox="1"/>
          <p:nvPr>
            <p:ph idx="7" type="subTitle"/>
          </p:nvPr>
        </p:nvSpPr>
        <p:spPr>
          <a:xfrm>
            <a:off x="6258299" y="2728046"/>
            <a:ext cx="2079600" cy="849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l">
              <a:lnSpc>
                <a:spcPct val="100000"/>
              </a:lnSpc>
              <a:spcBef>
                <a:spcPts val="0"/>
              </a:spcBef>
              <a:spcAft>
                <a:spcPts val="0"/>
              </a:spcAft>
              <a:buClr>
                <a:srgbClr val="000000"/>
              </a:buClr>
              <a:buSzPts val="1000"/>
              <a:buNone/>
              <a:defRPr sz="1000">
                <a:solidFill>
                  <a:srgbClr val="000000"/>
                </a:solidFill>
              </a:defRPr>
            </a:lvl2pPr>
            <a:lvl3pPr lvl="2" rtl="0" algn="l">
              <a:lnSpc>
                <a:spcPct val="100000"/>
              </a:lnSpc>
              <a:spcBef>
                <a:spcPts val="0"/>
              </a:spcBef>
              <a:spcAft>
                <a:spcPts val="0"/>
              </a:spcAft>
              <a:buClr>
                <a:srgbClr val="000000"/>
              </a:buClr>
              <a:buSzPts val="1000"/>
              <a:buNone/>
              <a:defRPr sz="1000">
                <a:solidFill>
                  <a:srgbClr val="000000"/>
                </a:solidFill>
              </a:defRPr>
            </a:lvl3pPr>
            <a:lvl4pPr lvl="3" rtl="0" algn="l">
              <a:lnSpc>
                <a:spcPct val="100000"/>
              </a:lnSpc>
              <a:spcBef>
                <a:spcPts val="0"/>
              </a:spcBef>
              <a:spcAft>
                <a:spcPts val="0"/>
              </a:spcAft>
              <a:buClr>
                <a:srgbClr val="000000"/>
              </a:buClr>
              <a:buSzPts val="1000"/>
              <a:buNone/>
              <a:defRPr sz="1000">
                <a:solidFill>
                  <a:srgbClr val="000000"/>
                </a:solidFill>
              </a:defRPr>
            </a:lvl4pPr>
            <a:lvl5pPr lvl="4" rtl="0" algn="l">
              <a:lnSpc>
                <a:spcPct val="100000"/>
              </a:lnSpc>
              <a:spcBef>
                <a:spcPts val="0"/>
              </a:spcBef>
              <a:spcAft>
                <a:spcPts val="0"/>
              </a:spcAft>
              <a:buClr>
                <a:srgbClr val="000000"/>
              </a:buClr>
              <a:buSzPts val="1000"/>
              <a:buNone/>
              <a:defRPr sz="1000">
                <a:solidFill>
                  <a:srgbClr val="000000"/>
                </a:solidFill>
              </a:defRPr>
            </a:lvl5pPr>
            <a:lvl6pPr lvl="5" rtl="0" algn="l">
              <a:lnSpc>
                <a:spcPct val="100000"/>
              </a:lnSpc>
              <a:spcBef>
                <a:spcPts val="0"/>
              </a:spcBef>
              <a:spcAft>
                <a:spcPts val="0"/>
              </a:spcAft>
              <a:buClr>
                <a:srgbClr val="000000"/>
              </a:buClr>
              <a:buSzPts val="1000"/>
              <a:buNone/>
              <a:defRPr sz="1000">
                <a:solidFill>
                  <a:srgbClr val="000000"/>
                </a:solidFill>
              </a:defRPr>
            </a:lvl6pPr>
            <a:lvl7pPr lvl="6" rtl="0" algn="l">
              <a:lnSpc>
                <a:spcPct val="100000"/>
              </a:lnSpc>
              <a:spcBef>
                <a:spcPts val="0"/>
              </a:spcBef>
              <a:spcAft>
                <a:spcPts val="0"/>
              </a:spcAft>
              <a:buClr>
                <a:srgbClr val="000000"/>
              </a:buClr>
              <a:buSzPts val="1000"/>
              <a:buNone/>
              <a:defRPr sz="1000">
                <a:solidFill>
                  <a:srgbClr val="000000"/>
                </a:solidFill>
              </a:defRPr>
            </a:lvl7pPr>
            <a:lvl8pPr lvl="7" rtl="0" algn="l">
              <a:lnSpc>
                <a:spcPct val="100000"/>
              </a:lnSpc>
              <a:spcBef>
                <a:spcPts val="0"/>
              </a:spcBef>
              <a:spcAft>
                <a:spcPts val="0"/>
              </a:spcAft>
              <a:buClr>
                <a:srgbClr val="000000"/>
              </a:buClr>
              <a:buSzPts val="1000"/>
              <a:buNone/>
              <a:defRPr sz="1000">
                <a:solidFill>
                  <a:srgbClr val="000000"/>
                </a:solidFill>
              </a:defRPr>
            </a:lvl8pPr>
            <a:lvl9pPr lvl="8" rtl="0" algn="l">
              <a:lnSpc>
                <a:spcPct val="100000"/>
              </a:lnSpc>
              <a:spcBef>
                <a:spcPts val="0"/>
              </a:spcBef>
              <a:spcAft>
                <a:spcPts val="0"/>
              </a:spcAft>
              <a:buClr>
                <a:srgbClr val="000000"/>
              </a:buClr>
              <a:buSzPts val="1000"/>
              <a:buNone/>
              <a:defRPr sz="1000">
                <a:solidFill>
                  <a:srgbClr val="000000"/>
                </a:solidFill>
              </a:defRPr>
            </a:lvl9pPr>
          </a:lstStyle>
          <a:p/>
        </p:txBody>
      </p:sp>
      <p:sp>
        <p:nvSpPr>
          <p:cNvPr id="100" name="Google Shape;100;p16"/>
          <p:cNvSpPr txBox="1"/>
          <p:nvPr>
            <p:ph idx="8" type="title"/>
          </p:nvPr>
        </p:nvSpPr>
        <p:spPr>
          <a:xfrm>
            <a:off x="6421189" y="1325885"/>
            <a:ext cx="17538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4800"/>
              <a:buNone/>
              <a:defRPr sz="6000">
                <a:solidFill>
                  <a:schemeClr val="accent5"/>
                </a:solidFill>
              </a:defRPr>
            </a:lvl1pPr>
            <a:lvl2pPr lvl="1"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101" name="Google Shape;101;p16"/>
          <p:cNvSpPr txBox="1"/>
          <p:nvPr>
            <p:ph idx="9" type="title"/>
          </p:nvPr>
        </p:nvSpPr>
        <p:spPr>
          <a:xfrm>
            <a:off x="1207050" y="378984"/>
            <a:ext cx="6729900" cy="650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SzPts val="3000"/>
              <a:buNone/>
              <a:defRPr/>
            </a:lvl2pPr>
            <a:lvl3pPr lvl="2" rtl="0" algn="ctr">
              <a:lnSpc>
                <a:spcPct val="100000"/>
              </a:lnSpc>
              <a:spcBef>
                <a:spcPts val="0"/>
              </a:spcBef>
              <a:spcAft>
                <a:spcPts val="0"/>
              </a:spcAft>
              <a:buSzPts val="3000"/>
              <a:buNone/>
              <a:defRPr/>
            </a:lvl3pPr>
            <a:lvl4pPr lvl="3" rtl="0" algn="ctr">
              <a:lnSpc>
                <a:spcPct val="100000"/>
              </a:lnSpc>
              <a:spcBef>
                <a:spcPts val="0"/>
              </a:spcBef>
              <a:spcAft>
                <a:spcPts val="0"/>
              </a:spcAft>
              <a:buSzPts val="3000"/>
              <a:buNone/>
              <a:defRPr/>
            </a:lvl4pPr>
            <a:lvl5pPr lvl="4" rtl="0" algn="ctr">
              <a:lnSpc>
                <a:spcPct val="100000"/>
              </a:lnSpc>
              <a:spcBef>
                <a:spcPts val="0"/>
              </a:spcBef>
              <a:spcAft>
                <a:spcPts val="0"/>
              </a:spcAft>
              <a:buSzPts val="3000"/>
              <a:buNone/>
              <a:defRPr/>
            </a:lvl5pPr>
            <a:lvl6pPr lvl="5" rtl="0" algn="ctr">
              <a:lnSpc>
                <a:spcPct val="100000"/>
              </a:lnSpc>
              <a:spcBef>
                <a:spcPts val="0"/>
              </a:spcBef>
              <a:spcAft>
                <a:spcPts val="0"/>
              </a:spcAft>
              <a:buSzPts val="3000"/>
              <a:buNone/>
              <a:defRPr/>
            </a:lvl6pPr>
            <a:lvl7pPr lvl="6" rtl="0" algn="ctr">
              <a:lnSpc>
                <a:spcPct val="100000"/>
              </a:lnSpc>
              <a:spcBef>
                <a:spcPts val="0"/>
              </a:spcBef>
              <a:spcAft>
                <a:spcPts val="0"/>
              </a:spcAft>
              <a:buSzPts val="3000"/>
              <a:buNone/>
              <a:defRPr/>
            </a:lvl7pPr>
            <a:lvl8pPr lvl="7" rtl="0" algn="ctr">
              <a:lnSpc>
                <a:spcPct val="100000"/>
              </a:lnSpc>
              <a:spcBef>
                <a:spcPts val="0"/>
              </a:spcBef>
              <a:spcAft>
                <a:spcPts val="0"/>
              </a:spcAft>
              <a:buSzPts val="3000"/>
              <a:buNone/>
              <a:defRPr/>
            </a:lvl8pPr>
            <a:lvl9pPr lvl="8" rtl="0" algn="ctr">
              <a:lnSpc>
                <a:spcPct val="100000"/>
              </a:lnSpc>
              <a:spcBef>
                <a:spcPts val="0"/>
              </a:spcBef>
              <a:spcAft>
                <a:spcPts val="0"/>
              </a:spcAft>
              <a:buSzPts val="3000"/>
              <a:buNone/>
              <a:defRPr/>
            </a:lvl9pPr>
          </a:lstStyle>
          <a:p/>
        </p:txBody>
      </p:sp>
      <p:sp>
        <p:nvSpPr>
          <p:cNvPr id="102" name="Google Shape;102;p16"/>
          <p:cNvSpPr/>
          <p:nvPr/>
        </p:nvSpPr>
        <p:spPr>
          <a:xfrm>
            <a:off x="8616400" y="4043250"/>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6"/>
          <p:cNvSpPr/>
          <p:nvPr/>
        </p:nvSpPr>
        <p:spPr>
          <a:xfrm>
            <a:off x="8332050" y="533250"/>
            <a:ext cx="183900" cy="137750"/>
          </a:xfrm>
          <a:custGeom>
            <a:rect b="b" l="l" r="r" t="t"/>
            <a:pathLst>
              <a:path extrusionOk="0" h="5510" w="7356">
                <a:moveTo>
                  <a:pt x="3678" y="1"/>
                </a:moveTo>
                <a:cubicBezTo>
                  <a:pt x="2970" y="1"/>
                  <a:pt x="2262" y="273"/>
                  <a:pt x="1718" y="816"/>
                </a:cubicBezTo>
                <a:cubicBezTo>
                  <a:pt x="1" y="2562"/>
                  <a:pt x="1231" y="5510"/>
                  <a:pt x="3693" y="5510"/>
                </a:cubicBezTo>
                <a:cubicBezTo>
                  <a:pt x="6125" y="5510"/>
                  <a:pt x="7356" y="2562"/>
                  <a:pt x="5639" y="816"/>
                </a:cubicBezTo>
                <a:cubicBezTo>
                  <a:pt x="5095" y="273"/>
                  <a:pt x="4387" y="1"/>
                  <a:pt x="3678"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 name="Google Shape;104;p16"/>
          <p:cNvGrpSpPr/>
          <p:nvPr/>
        </p:nvGrpSpPr>
        <p:grpSpPr>
          <a:xfrm>
            <a:off x="8175000" y="4299263"/>
            <a:ext cx="306250" cy="304225"/>
            <a:chOff x="3437575" y="2857925"/>
            <a:chExt cx="306250" cy="304225"/>
          </a:xfrm>
        </p:grpSpPr>
        <p:sp>
          <p:nvSpPr>
            <p:cNvPr id="105" name="Google Shape;105;p16"/>
            <p:cNvSpPr/>
            <p:nvPr/>
          </p:nvSpPr>
          <p:spPr>
            <a:xfrm>
              <a:off x="3437575" y="2857925"/>
              <a:ext cx="306250" cy="304225"/>
            </a:xfrm>
            <a:custGeom>
              <a:rect b="b" l="l" r="r" t="t"/>
              <a:pathLst>
                <a:path extrusionOk="0" h="12169" w="1225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6"/>
            <p:cNvSpPr/>
            <p:nvPr/>
          </p:nvSpPr>
          <p:spPr>
            <a:xfrm>
              <a:off x="3518425" y="2951875"/>
              <a:ext cx="144550" cy="143750"/>
            </a:xfrm>
            <a:custGeom>
              <a:rect b="b" l="l" r="r" t="t"/>
              <a:pathLst>
                <a:path extrusionOk="0" h="5750" w="5782">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16"/>
          <p:cNvSpPr/>
          <p:nvPr/>
        </p:nvSpPr>
        <p:spPr>
          <a:xfrm>
            <a:off x="466050" y="4245425"/>
            <a:ext cx="282475" cy="281225"/>
          </a:xfrm>
          <a:custGeom>
            <a:rect b="b" l="l" r="r" t="t"/>
            <a:pathLst>
              <a:path extrusionOk="0" h="11249" w="11299">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TITLE_ONLY_2_1_1_3">
    <p:spTree>
      <p:nvGrpSpPr>
        <p:cNvPr id="108" name="Shape 108"/>
        <p:cNvGrpSpPr/>
        <p:nvPr/>
      </p:nvGrpSpPr>
      <p:grpSpPr>
        <a:xfrm>
          <a:off x="0" y="0"/>
          <a:ext cx="0" cy="0"/>
          <a:chOff x="0" y="0"/>
          <a:chExt cx="0" cy="0"/>
        </a:xfrm>
      </p:grpSpPr>
      <p:sp>
        <p:nvSpPr>
          <p:cNvPr id="109" name="Google Shape;109;p17"/>
          <p:cNvSpPr/>
          <p:nvPr/>
        </p:nvSpPr>
        <p:spPr>
          <a:xfrm rot="10800000">
            <a:off x="-85862" y="3377975"/>
            <a:ext cx="1857323" cy="1808908"/>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7619863" y="0"/>
            <a:ext cx="1857323" cy="1808908"/>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idx="1" type="subTitle"/>
          </p:nvPr>
        </p:nvSpPr>
        <p:spPr>
          <a:xfrm>
            <a:off x="720050" y="2217213"/>
            <a:ext cx="2108400" cy="704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12" name="Google Shape;112;p17"/>
          <p:cNvSpPr txBox="1"/>
          <p:nvPr>
            <p:ph idx="2" type="subTitle"/>
          </p:nvPr>
        </p:nvSpPr>
        <p:spPr>
          <a:xfrm>
            <a:off x="3517775" y="2217213"/>
            <a:ext cx="2108400" cy="704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13" name="Google Shape;113;p17"/>
          <p:cNvSpPr txBox="1"/>
          <p:nvPr>
            <p:ph type="ctrTitle"/>
          </p:nvPr>
        </p:nvSpPr>
        <p:spPr>
          <a:xfrm>
            <a:off x="720050" y="1908613"/>
            <a:ext cx="2108400" cy="384900"/>
          </a:xfrm>
          <a:prstGeom prst="rect">
            <a:avLst/>
          </a:prstGeom>
          <a:ln>
            <a:noFill/>
          </a:ln>
        </p:spPr>
        <p:txBody>
          <a:bodyPr anchorCtr="0" anchor="b" bIns="91425" lIns="91425" spcFirstLastPara="1" rIns="91425" wrap="square" tIns="91425">
            <a:norm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114" name="Google Shape;114;p17"/>
          <p:cNvSpPr txBox="1"/>
          <p:nvPr>
            <p:ph idx="3" type="ctrTitle"/>
          </p:nvPr>
        </p:nvSpPr>
        <p:spPr>
          <a:xfrm>
            <a:off x="3517775" y="1908613"/>
            <a:ext cx="2108400" cy="3849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115" name="Google Shape;115;p17"/>
          <p:cNvSpPr txBox="1"/>
          <p:nvPr>
            <p:ph idx="4" type="subTitle"/>
          </p:nvPr>
        </p:nvSpPr>
        <p:spPr>
          <a:xfrm>
            <a:off x="6315525" y="2217213"/>
            <a:ext cx="2108400" cy="704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16" name="Google Shape;116;p17"/>
          <p:cNvSpPr txBox="1"/>
          <p:nvPr>
            <p:ph idx="5" type="ctrTitle"/>
          </p:nvPr>
        </p:nvSpPr>
        <p:spPr>
          <a:xfrm>
            <a:off x="6315525" y="1908613"/>
            <a:ext cx="2108400" cy="384900"/>
          </a:xfrm>
          <a:prstGeom prst="rect">
            <a:avLst/>
          </a:prstGeom>
          <a:ln>
            <a:noFill/>
          </a:ln>
        </p:spPr>
        <p:txBody>
          <a:bodyPr anchorCtr="0" anchor="b" bIns="91425" lIns="91425" spcFirstLastPara="1" rIns="91425" wrap="square" tIns="91425">
            <a:norm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117" name="Google Shape;117;p17"/>
          <p:cNvSpPr txBox="1"/>
          <p:nvPr>
            <p:ph idx="6" type="subTitle"/>
          </p:nvPr>
        </p:nvSpPr>
        <p:spPr>
          <a:xfrm>
            <a:off x="720050" y="3702900"/>
            <a:ext cx="2108400" cy="704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18" name="Google Shape;118;p17"/>
          <p:cNvSpPr txBox="1"/>
          <p:nvPr>
            <p:ph idx="7" type="subTitle"/>
          </p:nvPr>
        </p:nvSpPr>
        <p:spPr>
          <a:xfrm>
            <a:off x="3517775" y="3702900"/>
            <a:ext cx="2108400" cy="7047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19" name="Google Shape;119;p17"/>
          <p:cNvSpPr txBox="1"/>
          <p:nvPr>
            <p:ph idx="8" type="ctrTitle"/>
          </p:nvPr>
        </p:nvSpPr>
        <p:spPr>
          <a:xfrm>
            <a:off x="720050" y="3394300"/>
            <a:ext cx="2108400" cy="3849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120" name="Google Shape;120;p17"/>
          <p:cNvSpPr txBox="1"/>
          <p:nvPr>
            <p:ph idx="9" type="ctrTitle"/>
          </p:nvPr>
        </p:nvSpPr>
        <p:spPr>
          <a:xfrm>
            <a:off x="3517775" y="3394300"/>
            <a:ext cx="2108400" cy="3849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121" name="Google Shape;121;p17"/>
          <p:cNvSpPr txBox="1"/>
          <p:nvPr>
            <p:ph idx="13" type="subTitle"/>
          </p:nvPr>
        </p:nvSpPr>
        <p:spPr>
          <a:xfrm>
            <a:off x="6315525" y="3702900"/>
            <a:ext cx="2108400" cy="704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2" name="Google Shape;122;p17"/>
          <p:cNvSpPr txBox="1"/>
          <p:nvPr>
            <p:ph idx="14" type="ctrTitle"/>
          </p:nvPr>
        </p:nvSpPr>
        <p:spPr>
          <a:xfrm>
            <a:off x="6315525" y="3394300"/>
            <a:ext cx="2108400" cy="384900"/>
          </a:xfrm>
          <a:prstGeom prst="rect">
            <a:avLst/>
          </a:prstGeom>
          <a:ln>
            <a:noFill/>
          </a:ln>
        </p:spPr>
        <p:txBody>
          <a:bodyPr anchorCtr="0" anchor="b" bIns="91425" lIns="91425" spcFirstLastPara="1" rIns="91425" wrap="square" tIns="91425">
            <a:norm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123" name="Google Shape;123;p17"/>
          <p:cNvSpPr txBox="1"/>
          <p:nvPr>
            <p:ph idx="15" type="title"/>
          </p:nvPr>
        </p:nvSpPr>
        <p:spPr>
          <a:xfrm>
            <a:off x="1207050" y="378984"/>
            <a:ext cx="6729900" cy="6501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13">
    <p:spTree>
      <p:nvGrpSpPr>
        <p:cNvPr id="124" name="Shape 124"/>
        <p:cNvGrpSpPr/>
        <p:nvPr/>
      </p:nvGrpSpPr>
      <p:grpSpPr>
        <a:xfrm>
          <a:off x="0" y="0"/>
          <a:ext cx="0" cy="0"/>
          <a:chOff x="0" y="0"/>
          <a:chExt cx="0" cy="0"/>
        </a:xfrm>
      </p:grpSpPr>
      <p:sp>
        <p:nvSpPr>
          <p:cNvPr id="125" name="Google Shape;125;p18"/>
          <p:cNvSpPr/>
          <p:nvPr/>
        </p:nvSpPr>
        <p:spPr>
          <a:xfrm flipH="1">
            <a:off x="-708275" y="-1380674"/>
            <a:ext cx="3508236" cy="3416786"/>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8"/>
          <p:cNvSpPr/>
          <p:nvPr/>
        </p:nvSpPr>
        <p:spPr>
          <a:xfrm>
            <a:off x="-5376100" y="393775"/>
            <a:ext cx="11662211" cy="9684631"/>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8"/>
          <p:cNvSpPr txBox="1"/>
          <p:nvPr>
            <p:ph idx="1" type="body"/>
          </p:nvPr>
        </p:nvSpPr>
        <p:spPr>
          <a:xfrm>
            <a:off x="720000" y="1245700"/>
            <a:ext cx="7704000" cy="3416400"/>
          </a:xfrm>
          <a:prstGeom prst="rect">
            <a:avLst/>
          </a:prstGeom>
          <a:noFill/>
          <a:ln>
            <a:noFill/>
          </a:ln>
        </p:spPr>
        <p:txBody>
          <a:bodyPr anchorCtr="0" anchor="t" bIns="91425" lIns="91425" spcFirstLastPara="1" rIns="91425" wrap="square" tIns="91425">
            <a:noAutofit/>
          </a:bodyPr>
          <a:lstStyle>
            <a:lvl1pPr indent="-304800" lvl="0" marL="457200" rtl="0" algn="l">
              <a:lnSpc>
                <a:spcPct val="100000"/>
              </a:lnSpc>
              <a:spcBef>
                <a:spcPts val="0"/>
              </a:spcBef>
              <a:spcAft>
                <a:spcPts val="0"/>
              </a:spcAft>
              <a:buClr>
                <a:srgbClr val="300D59"/>
              </a:buClr>
              <a:buSzPts val="1200"/>
              <a:buFont typeface="Antic"/>
              <a:buAutoNum type="arabicPeriod"/>
              <a:defRPr sz="1300"/>
            </a:lvl1pPr>
            <a:lvl2pPr indent="-304800" lvl="1" marL="914400" rtl="0" algn="l">
              <a:lnSpc>
                <a:spcPct val="115000"/>
              </a:lnSpc>
              <a:spcBef>
                <a:spcPts val="1600"/>
              </a:spcBef>
              <a:spcAft>
                <a:spcPts val="0"/>
              </a:spcAft>
              <a:buClr>
                <a:srgbClr val="300D59"/>
              </a:buClr>
              <a:buSzPts val="1200"/>
              <a:buFont typeface="Roboto Condensed Light"/>
              <a:buAutoNum type="alphaLcPeriod"/>
              <a:defRPr/>
            </a:lvl2pPr>
            <a:lvl3pPr indent="-304800" lvl="2" marL="1371600" rtl="0" algn="l">
              <a:lnSpc>
                <a:spcPct val="115000"/>
              </a:lnSpc>
              <a:spcBef>
                <a:spcPts val="1600"/>
              </a:spcBef>
              <a:spcAft>
                <a:spcPts val="0"/>
              </a:spcAft>
              <a:buClr>
                <a:srgbClr val="300D59"/>
              </a:buClr>
              <a:buSzPts val="1200"/>
              <a:buFont typeface="Roboto Condensed Light"/>
              <a:buAutoNum type="romanLcPeriod"/>
              <a:defRPr/>
            </a:lvl3pPr>
            <a:lvl4pPr indent="-304800" lvl="3" marL="1828800" rtl="0" algn="l">
              <a:lnSpc>
                <a:spcPct val="115000"/>
              </a:lnSpc>
              <a:spcBef>
                <a:spcPts val="1600"/>
              </a:spcBef>
              <a:spcAft>
                <a:spcPts val="0"/>
              </a:spcAft>
              <a:buClr>
                <a:srgbClr val="300D59"/>
              </a:buClr>
              <a:buSzPts val="1200"/>
              <a:buFont typeface="Roboto Condensed Light"/>
              <a:buAutoNum type="arabicPeriod"/>
              <a:defRPr/>
            </a:lvl4pPr>
            <a:lvl5pPr indent="-304800" lvl="4" marL="2286000" rtl="0" algn="l">
              <a:lnSpc>
                <a:spcPct val="115000"/>
              </a:lnSpc>
              <a:spcBef>
                <a:spcPts val="1600"/>
              </a:spcBef>
              <a:spcAft>
                <a:spcPts val="0"/>
              </a:spcAft>
              <a:buClr>
                <a:srgbClr val="300D59"/>
              </a:buClr>
              <a:buSzPts val="1200"/>
              <a:buFont typeface="Roboto Condensed Light"/>
              <a:buAutoNum type="alphaLcPeriod"/>
              <a:defRPr/>
            </a:lvl5pPr>
            <a:lvl6pPr indent="-304800" lvl="5" marL="2743200" rtl="0" algn="l">
              <a:lnSpc>
                <a:spcPct val="115000"/>
              </a:lnSpc>
              <a:spcBef>
                <a:spcPts val="1600"/>
              </a:spcBef>
              <a:spcAft>
                <a:spcPts val="0"/>
              </a:spcAft>
              <a:buClr>
                <a:srgbClr val="300D59"/>
              </a:buClr>
              <a:buSzPts val="1200"/>
              <a:buFont typeface="Roboto Condensed Light"/>
              <a:buAutoNum type="romanLcPeriod"/>
              <a:defRPr/>
            </a:lvl6pPr>
            <a:lvl7pPr indent="-304800" lvl="6" marL="3200400" rtl="0" algn="l">
              <a:lnSpc>
                <a:spcPct val="115000"/>
              </a:lnSpc>
              <a:spcBef>
                <a:spcPts val="1600"/>
              </a:spcBef>
              <a:spcAft>
                <a:spcPts val="0"/>
              </a:spcAft>
              <a:buClr>
                <a:srgbClr val="300D59"/>
              </a:buClr>
              <a:buSzPts val="1200"/>
              <a:buFont typeface="Roboto Condensed Light"/>
              <a:buAutoNum type="arabicPeriod"/>
              <a:defRPr/>
            </a:lvl7pPr>
            <a:lvl8pPr indent="-304800" lvl="7" marL="3657600" rtl="0" algn="l">
              <a:lnSpc>
                <a:spcPct val="115000"/>
              </a:lnSpc>
              <a:spcBef>
                <a:spcPts val="1600"/>
              </a:spcBef>
              <a:spcAft>
                <a:spcPts val="0"/>
              </a:spcAft>
              <a:buClr>
                <a:srgbClr val="300D59"/>
              </a:buClr>
              <a:buSzPts val="1200"/>
              <a:buFont typeface="Roboto Condensed Light"/>
              <a:buAutoNum type="alphaLcPeriod"/>
              <a:defRPr/>
            </a:lvl8pPr>
            <a:lvl9pPr indent="-304800" lvl="8" marL="4114800" rtl="0" algn="l">
              <a:lnSpc>
                <a:spcPct val="115000"/>
              </a:lnSpc>
              <a:spcBef>
                <a:spcPts val="1600"/>
              </a:spcBef>
              <a:spcAft>
                <a:spcPts val="1600"/>
              </a:spcAft>
              <a:buClr>
                <a:srgbClr val="300D59"/>
              </a:buClr>
              <a:buSzPts val="1200"/>
              <a:buFont typeface="Roboto Condensed Light"/>
              <a:buAutoNum type="romanLcPeriod"/>
              <a:defRPr/>
            </a:lvl9pPr>
          </a:lstStyle>
          <a:p/>
        </p:txBody>
      </p:sp>
      <p:sp>
        <p:nvSpPr>
          <p:cNvPr id="128" name="Google Shape;128;p18"/>
          <p:cNvSpPr txBox="1"/>
          <p:nvPr>
            <p:ph type="title"/>
          </p:nvPr>
        </p:nvSpPr>
        <p:spPr>
          <a:xfrm>
            <a:off x="1207050" y="378984"/>
            <a:ext cx="6729900" cy="650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SzPts val="3000"/>
              <a:buNone/>
              <a:defRPr/>
            </a:lvl2pPr>
            <a:lvl3pPr lvl="2" rtl="0" algn="ctr">
              <a:lnSpc>
                <a:spcPct val="100000"/>
              </a:lnSpc>
              <a:spcBef>
                <a:spcPts val="0"/>
              </a:spcBef>
              <a:spcAft>
                <a:spcPts val="0"/>
              </a:spcAft>
              <a:buSzPts val="3000"/>
              <a:buNone/>
              <a:defRPr/>
            </a:lvl3pPr>
            <a:lvl4pPr lvl="3" rtl="0" algn="ctr">
              <a:lnSpc>
                <a:spcPct val="100000"/>
              </a:lnSpc>
              <a:spcBef>
                <a:spcPts val="0"/>
              </a:spcBef>
              <a:spcAft>
                <a:spcPts val="0"/>
              </a:spcAft>
              <a:buSzPts val="3000"/>
              <a:buNone/>
              <a:defRPr/>
            </a:lvl4pPr>
            <a:lvl5pPr lvl="4" rtl="0" algn="ctr">
              <a:lnSpc>
                <a:spcPct val="100000"/>
              </a:lnSpc>
              <a:spcBef>
                <a:spcPts val="0"/>
              </a:spcBef>
              <a:spcAft>
                <a:spcPts val="0"/>
              </a:spcAft>
              <a:buSzPts val="3000"/>
              <a:buNone/>
              <a:defRPr/>
            </a:lvl5pPr>
            <a:lvl6pPr lvl="5" rtl="0" algn="ctr">
              <a:lnSpc>
                <a:spcPct val="100000"/>
              </a:lnSpc>
              <a:spcBef>
                <a:spcPts val="0"/>
              </a:spcBef>
              <a:spcAft>
                <a:spcPts val="0"/>
              </a:spcAft>
              <a:buSzPts val="3000"/>
              <a:buNone/>
              <a:defRPr/>
            </a:lvl6pPr>
            <a:lvl7pPr lvl="6" rtl="0" algn="ctr">
              <a:lnSpc>
                <a:spcPct val="100000"/>
              </a:lnSpc>
              <a:spcBef>
                <a:spcPts val="0"/>
              </a:spcBef>
              <a:spcAft>
                <a:spcPts val="0"/>
              </a:spcAft>
              <a:buSzPts val="3000"/>
              <a:buNone/>
              <a:defRPr/>
            </a:lvl7pPr>
            <a:lvl8pPr lvl="7" rtl="0" algn="ctr">
              <a:lnSpc>
                <a:spcPct val="100000"/>
              </a:lnSpc>
              <a:spcBef>
                <a:spcPts val="0"/>
              </a:spcBef>
              <a:spcAft>
                <a:spcPts val="0"/>
              </a:spcAft>
              <a:buSzPts val="3000"/>
              <a:buNone/>
              <a:defRPr/>
            </a:lvl8pPr>
            <a:lvl9pPr lvl="8" rtl="0" algn="ctr">
              <a:lnSpc>
                <a:spcPct val="100000"/>
              </a:lnSpc>
              <a:spcBef>
                <a:spcPts val="0"/>
              </a:spcBef>
              <a:spcAft>
                <a:spcPts val="0"/>
              </a:spcAft>
              <a:buSzPts val="3000"/>
              <a:buNone/>
              <a:defRPr/>
            </a:lvl9pPr>
          </a:lstStyle>
          <a:p/>
        </p:txBody>
      </p:sp>
      <p:sp>
        <p:nvSpPr>
          <p:cNvPr id="129" name="Google Shape;129;p18"/>
          <p:cNvSpPr/>
          <p:nvPr/>
        </p:nvSpPr>
        <p:spPr>
          <a:xfrm>
            <a:off x="7893225" y="763800"/>
            <a:ext cx="132400" cy="132400"/>
          </a:xfrm>
          <a:custGeom>
            <a:rect b="b" l="l" r="r" t="t"/>
            <a:pathLst>
              <a:path extrusionOk="0" h="5296" w="5296">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8"/>
          <p:cNvSpPr/>
          <p:nvPr/>
        </p:nvSpPr>
        <p:spPr>
          <a:xfrm>
            <a:off x="8467100" y="626050"/>
            <a:ext cx="183900" cy="137750"/>
          </a:xfrm>
          <a:custGeom>
            <a:rect b="b" l="l" r="r" t="t"/>
            <a:pathLst>
              <a:path extrusionOk="0" h="5510" w="7356">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 name="Google Shape;131;p18"/>
          <p:cNvGrpSpPr/>
          <p:nvPr/>
        </p:nvGrpSpPr>
        <p:grpSpPr>
          <a:xfrm>
            <a:off x="8374225" y="896200"/>
            <a:ext cx="276775" cy="287175"/>
            <a:chOff x="939975" y="2736700"/>
            <a:chExt cx="276775" cy="287175"/>
          </a:xfrm>
        </p:grpSpPr>
        <p:sp>
          <p:nvSpPr>
            <p:cNvPr id="132" name="Google Shape;132;p18"/>
            <p:cNvSpPr/>
            <p:nvPr/>
          </p:nvSpPr>
          <p:spPr>
            <a:xfrm>
              <a:off x="939975" y="2736700"/>
              <a:ext cx="276775" cy="287175"/>
            </a:xfrm>
            <a:custGeom>
              <a:rect b="b" l="l" r="r" t="t"/>
              <a:pathLst>
                <a:path extrusionOk="0" h="11487" w="11071">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8"/>
            <p:cNvSpPr/>
            <p:nvPr/>
          </p:nvSpPr>
          <p:spPr>
            <a:xfrm>
              <a:off x="1010025" y="2818575"/>
              <a:ext cx="127300" cy="131975"/>
            </a:xfrm>
            <a:custGeom>
              <a:rect b="b" l="l" r="r" t="t"/>
              <a:pathLst>
                <a:path extrusionOk="0" h="5279" w="5092">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 name="Google Shape;134;p18"/>
          <p:cNvSpPr/>
          <p:nvPr/>
        </p:nvSpPr>
        <p:spPr>
          <a:xfrm>
            <a:off x="883050" y="440425"/>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SECTION_TITLE_AND_DESCRIPTION_1_1">
    <p:spTree>
      <p:nvGrpSpPr>
        <p:cNvPr id="135" name="Shape 135"/>
        <p:cNvGrpSpPr/>
        <p:nvPr/>
      </p:nvGrpSpPr>
      <p:grpSpPr>
        <a:xfrm>
          <a:off x="0" y="0"/>
          <a:ext cx="0" cy="0"/>
          <a:chOff x="0" y="0"/>
          <a:chExt cx="0" cy="0"/>
        </a:xfrm>
      </p:grpSpPr>
      <p:sp>
        <p:nvSpPr>
          <p:cNvPr id="136" name="Google Shape;136;p19"/>
          <p:cNvSpPr/>
          <p:nvPr/>
        </p:nvSpPr>
        <p:spPr>
          <a:xfrm flipH="1" rot="-132362">
            <a:off x="-7461181" y="-2106932"/>
            <a:ext cx="12513990" cy="10391973"/>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txBox="1"/>
          <p:nvPr>
            <p:ph idx="1" type="subTitle"/>
          </p:nvPr>
        </p:nvSpPr>
        <p:spPr>
          <a:xfrm>
            <a:off x="881675" y="1686163"/>
            <a:ext cx="3896100" cy="1431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8" name="Google Shape;138;p19"/>
          <p:cNvSpPr txBox="1"/>
          <p:nvPr>
            <p:ph type="title"/>
          </p:nvPr>
        </p:nvSpPr>
        <p:spPr>
          <a:xfrm>
            <a:off x="411275" y="810225"/>
            <a:ext cx="4836900" cy="937200"/>
          </a:xfrm>
          <a:prstGeom prst="rect">
            <a:avLst/>
          </a:prstGeom>
        </p:spPr>
        <p:txBody>
          <a:bodyPr anchorCtr="0" anchor="ctr" bIns="91425" lIns="91425" spcFirstLastPara="1" rIns="91425" wrap="square" tIns="91425">
            <a:normAutofit/>
          </a:bodyPr>
          <a:lstStyle>
            <a:lvl1pPr lvl="0" rtl="0" algn="ctr">
              <a:spcBef>
                <a:spcPts val="0"/>
              </a:spcBef>
              <a:spcAft>
                <a:spcPts val="0"/>
              </a:spcAft>
              <a:buNone/>
              <a:defRPr sz="5200"/>
            </a:lvl1pPr>
            <a:lvl2pPr lvl="1" rtl="0" algn="ctr">
              <a:spcBef>
                <a:spcPts val="0"/>
              </a:spcBef>
              <a:spcAft>
                <a:spcPts val="0"/>
              </a:spcAft>
              <a:buNone/>
              <a:defRPr sz="5200"/>
            </a:lvl2pPr>
            <a:lvl3pPr lvl="2" rtl="0" algn="ctr">
              <a:spcBef>
                <a:spcPts val="0"/>
              </a:spcBef>
              <a:spcAft>
                <a:spcPts val="0"/>
              </a:spcAft>
              <a:buNone/>
              <a:defRPr sz="5200"/>
            </a:lvl3pPr>
            <a:lvl4pPr lvl="3" rtl="0" algn="ctr">
              <a:spcBef>
                <a:spcPts val="0"/>
              </a:spcBef>
              <a:spcAft>
                <a:spcPts val="0"/>
              </a:spcAft>
              <a:buNone/>
              <a:defRPr sz="5200"/>
            </a:lvl4pPr>
            <a:lvl5pPr lvl="4" rtl="0" algn="ctr">
              <a:spcBef>
                <a:spcPts val="0"/>
              </a:spcBef>
              <a:spcAft>
                <a:spcPts val="0"/>
              </a:spcAft>
              <a:buNone/>
              <a:defRPr sz="5200"/>
            </a:lvl5pPr>
            <a:lvl6pPr lvl="5" rtl="0" algn="ctr">
              <a:spcBef>
                <a:spcPts val="0"/>
              </a:spcBef>
              <a:spcAft>
                <a:spcPts val="0"/>
              </a:spcAft>
              <a:buNone/>
              <a:defRPr sz="5200"/>
            </a:lvl6pPr>
            <a:lvl7pPr lvl="6" rtl="0" algn="ctr">
              <a:spcBef>
                <a:spcPts val="0"/>
              </a:spcBef>
              <a:spcAft>
                <a:spcPts val="0"/>
              </a:spcAft>
              <a:buNone/>
              <a:defRPr sz="5200"/>
            </a:lvl7pPr>
            <a:lvl8pPr lvl="7" rtl="0" algn="ctr">
              <a:spcBef>
                <a:spcPts val="0"/>
              </a:spcBef>
              <a:spcAft>
                <a:spcPts val="0"/>
              </a:spcAft>
              <a:buNone/>
              <a:defRPr sz="5200"/>
            </a:lvl8pPr>
            <a:lvl9pPr lvl="8" rtl="0" algn="ctr">
              <a:spcBef>
                <a:spcPts val="0"/>
              </a:spcBef>
              <a:spcAft>
                <a:spcPts val="0"/>
              </a:spcAft>
              <a:buNone/>
              <a:defRPr sz="5200"/>
            </a:lvl9pPr>
          </a:lstStyle>
          <a:p/>
        </p:txBody>
      </p:sp>
      <p:sp>
        <p:nvSpPr>
          <p:cNvPr id="139" name="Google Shape;139;p19"/>
          <p:cNvSpPr/>
          <p:nvPr/>
        </p:nvSpPr>
        <p:spPr>
          <a:xfrm>
            <a:off x="368400" y="4571275"/>
            <a:ext cx="184625" cy="137750"/>
          </a:xfrm>
          <a:custGeom>
            <a:rect b="b" l="l" r="r" t="t"/>
            <a:pathLst>
              <a:path extrusionOk="0" h="5510" w="7385">
                <a:moveTo>
                  <a:pt x="3707" y="0"/>
                </a:moveTo>
                <a:cubicBezTo>
                  <a:pt x="2999" y="0"/>
                  <a:pt x="2290" y="272"/>
                  <a:pt x="1746" y="816"/>
                </a:cubicBezTo>
                <a:cubicBezTo>
                  <a:pt x="1" y="2562"/>
                  <a:pt x="1231" y="5510"/>
                  <a:pt x="3693" y="5510"/>
                </a:cubicBezTo>
                <a:cubicBezTo>
                  <a:pt x="6154" y="5510"/>
                  <a:pt x="7384" y="2562"/>
                  <a:pt x="5667" y="816"/>
                </a:cubicBezTo>
                <a:cubicBezTo>
                  <a:pt x="5124" y="272"/>
                  <a:pt x="4415" y="0"/>
                  <a:pt x="3707" y="0"/>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8115400" y="776062"/>
            <a:ext cx="184626" cy="168539"/>
          </a:xfrm>
          <a:custGeom>
            <a:rect b="b" l="l" r="r" t="t"/>
            <a:pathLst>
              <a:path extrusionOk="0" h="8622" w="9445">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19"/>
          <p:cNvGrpSpPr/>
          <p:nvPr/>
        </p:nvGrpSpPr>
        <p:grpSpPr>
          <a:xfrm>
            <a:off x="7509056" y="3772153"/>
            <a:ext cx="396978" cy="411895"/>
            <a:chOff x="939975" y="2736700"/>
            <a:chExt cx="276775" cy="287175"/>
          </a:xfrm>
        </p:grpSpPr>
        <p:sp>
          <p:nvSpPr>
            <p:cNvPr id="142" name="Google Shape;142;p19"/>
            <p:cNvSpPr/>
            <p:nvPr/>
          </p:nvSpPr>
          <p:spPr>
            <a:xfrm>
              <a:off x="939975" y="2736700"/>
              <a:ext cx="276775" cy="287175"/>
            </a:xfrm>
            <a:custGeom>
              <a:rect b="b" l="l" r="r" t="t"/>
              <a:pathLst>
                <a:path extrusionOk="0" h="11487" w="11071">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1010025" y="2818575"/>
              <a:ext cx="127300" cy="131975"/>
            </a:xfrm>
            <a:custGeom>
              <a:rect b="b" l="l" r="r" t="t"/>
              <a:pathLst>
                <a:path extrusionOk="0" h="5279" w="5092">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9"/>
          <p:cNvSpPr/>
          <p:nvPr/>
        </p:nvSpPr>
        <p:spPr>
          <a:xfrm>
            <a:off x="7544750" y="489250"/>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8424000" y="448310"/>
            <a:ext cx="184634" cy="183386"/>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7930775" y="4227487"/>
            <a:ext cx="184626" cy="168539"/>
          </a:xfrm>
          <a:custGeom>
            <a:rect b="b" l="l" r="r" t="t"/>
            <a:pathLst>
              <a:path extrusionOk="0" h="8622" w="9445">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txBox="1"/>
          <p:nvPr/>
        </p:nvSpPr>
        <p:spPr>
          <a:xfrm>
            <a:off x="648425" y="3580575"/>
            <a:ext cx="43626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Karla"/>
                <a:ea typeface="Karla"/>
                <a:cs typeface="Karla"/>
                <a:sym typeface="Karla"/>
              </a:rPr>
              <a:t>CREDITS: This presentation template was created by </a:t>
            </a:r>
            <a:r>
              <a:rPr b="1" lang="en" sz="1000">
                <a:solidFill>
                  <a:schemeClr val="lt1"/>
                </a:solidFill>
                <a:uFill>
                  <a:noFill/>
                </a:uFill>
                <a:latin typeface="Karla"/>
                <a:ea typeface="Karla"/>
                <a:cs typeface="Karla"/>
                <a:sym typeface="Karla"/>
                <a:hlinkClick r:id="rId2">
                  <a:extLst>
                    <a:ext uri="{A12FA001-AC4F-418D-AE19-62706E023703}">
                      <ahyp:hlinkClr val="tx"/>
                    </a:ext>
                  </a:extLst>
                </a:hlinkClick>
              </a:rPr>
              <a:t>Slidesgo</a:t>
            </a:r>
            <a:r>
              <a:rPr lang="en" sz="1000">
                <a:solidFill>
                  <a:schemeClr val="lt1"/>
                </a:solidFill>
                <a:latin typeface="Karla"/>
                <a:ea typeface="Karla"/>
                <a:cs typeface="Karla"/>
                <a:sym typeface="Karla"/>
              </a:rPr>
              <a:t>, including icons by </a:t>
            </a:r>
            <a:r>
              <a:rPr b="1" lang="en" sz="1000">
                <a:solidFill>
                  <a:schemeClr val="lt1"/>
                </a:solidFill>
                <a:uFill>
                  <a:noFill/>
                </a:uFill>
                <a:latin typeface="Karla"/>
                <a:ea typeface="Karla"/>
                <a:cs typeface="Karla"/>
                <a:sym typeface="Karla"/>
                <a:hlinkClick r:id="rId3">
                  <a:extLst>
                    <a:ext uri="{A12FA001-AC4F-418D-AE19-62706E023703}">
                      <ahyp:hlinkClr val="tx"/>
                    </a:ext>
                  </a:extLst>
                </a:hlinkClick>
              </a:rPr>
              <a:t>Flaticon</a:t>
            </a:r>
            <a:r>
              <a:rPr lang="en" sz="1000">
                <a:solidFill>
                  <a:schemeClr val="lt1"/>
                </a:solidFill>
                <a:latin typeface="Karla"/>
                <a:ea typeface="Karla"/>
                <a:cs typeface="Karla"/>
                <a:sym typeface="Karla"/>
              </a:rPr>
              <a:t>, and infographics &amp; images by </a:t>
            </a:r>
            <a:r>
              <a:rPr b="1" lang="en" sz="1000">
                <a:solidFill>
                  <a:schemeClr val="lt1"/>
                </a:solidFill>
                <a:uFill>
                  <a:noFill/>
                </a:uFill>
                <a:latin typeface="Karla"/>
                <a:ea typeface="Karla"/>
                <a:cs typeface="Karla"/>
                <a:sym typeface="Karla"/>
                <a:hlinkClick r:id="rId4">
                  <a:extLst>
                    <a:ext uri="{A12FA001-AC4F-418D-AE19-62706E023703}">
                      <ahyp:hlinkClr val="tx"/>
                    </a:ext>
                  </a:extLst>
                </a:hlinkClick>
              </a:rPr>
              <a:t>Freepik</a:t>
            </a:r>
            <a:endParaRPr b="1" sz="1000">
              <a:solidFill>
                <a:schemeClr val="lt1"/>
              </a:solidFill>
              <a:latin typeface="Karla"/>
              <a:ea typeface="Karla"/>
              <a:cs typeface="Karla"/>
              <a:sym typeface="Karl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148" name="Shape 148"/>
        <p:cNvGrpSpPr/>
        <p:nvPr/>
      </p:nvGrpSpPr>
      <p:grpSpPr>
        <a:xfrm>
          <a:off x="0" y="0"/>
          <a:ext cx="0" cy="0"/>
          <a:chOff x="0" y="0"/>
          <a:chExt cx="0" cy="0"/>
        </a:xfrm>
      </p:grpSpPr>
      <p:sp>
        <p:nvSpPr>
          <p:cNvPr id="149" name="Google Shape;149;p20"/>
          <p:cNvSpPr/>
          <p:nvPr/>
        </p:nvSpPr>
        <p:spPr>
          <a:xfrm flipH="1" rot="10018376">
            <a:off x="1426271" y="-1403148"/>
            <a:ext cx="8749080" cy="7265484"/>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0"/>
          <p:cNvSpPr/>
          <p:nvPr/>
        </p:nvSpPr>
        <p:spPr>
          <a:xfrm flipH="1">
            <a:off x="-1504962" y="-877011"/>
            <a:ext cx="3508236" cy="3416786"/>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0"/>
          <p:cNvSpPr txBox="1"/>
          <p:nvPr>
            <p:ph type="ctrTitle"/>
          </p:nvPr>
        </p:nvSpPr>
        <p:spPr>
          <a:xfrm>
            <a:off x="2826000" y="2359450"/>
            <a:ext cx="3492000" cy="946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3000"/>
              <a:buNone/>
              <a:defRPr sz="3600"/>
            </a:lvl1pPr>
            <a:lvl2pPr lvl="1" rtl="0" algn="l">
              <a:lnSpc>
                <a:spcPct val="100000"/>
              </a:lnSpc>
              <a:spcBef>
                <a:spcPts val="0"/>
              </a:spcBef>
              <a:spcAft>
                <a:spcPts val="0"/>
              </a:spcAft>
              <a:buClr>
                <a:srgbClr val="000000"/>
              </a:buClr>
              <a:buSzPts val="3000"/>
              <a:buNone/>
              <a:defRPr>
                <a:solidFill>
                  <a:srgbClr val="000000"/>
                </a:solidFill>
              </a:defRPr>
            </a:lvl2pPr>
            <a:lvl3pPr lvl="2" rtl="0" algn="l">
              <a:lnSpc>
                <a:spcPct val="100000"/>
              </a:lnSpc>
              <a:spcBef>
                <a:spcPts val="0"/>
              </a:spcBef>
              <a:spcAft>
                <a:spcPts val="0"/>
              </a:spcAft>
              <a:buClr>
                <a:srgbClr val="000000"/>
              </a:buClr>
              <a:buSzPts val="3000"/>
              <a:buNone/>
              <a:defRPr>
                <a:solidFill>
                  <a:srgbClr val="000000"/>
                </a:solidFill>
              </a:defRPr>
            </a:lvl3pPr>
            <a:lvl4pPr lvl="3" rtl="0" algn="l">
              <a:lnSpc>
                <a:spcPct val="100000"/>
              </a:lnSpc>
              <a:spcBef>
                <a:spcPts val="0"/>
              </a:spcBef>
              <a:spcAft>
                <a:spcPts val="0"/>
              </a:spcAft>
              <a:buClr>
                <a:srgbClr val="000000"/>
              </a:buClr>
              <a:buSzPts val="3000"/>
              <a:buNone/>
              <a:defRPr>
                <a:solidFill>
                  <a:srgbClr val="000000"/>
                </a:solidFill>
              </a:defRPr>
            </a:lvl4pPr>
            <a:lvl5pPr lvl="4" rtl="0" algn="l">
              <a:lnSpc>
                <a:spcPct val="100000"/>
              </a:lnSpc>
              <a:spcBef>
                <a:spcPts val="0"/>
              </a:spcBef>
              <a:spcAft>
                <a:spcPts val="0"/>
              </a:spcAft>
              <a:buClr>
                <a:srgbClr val="000000"/>
              </a:buClr>
              <a:buSzPts val="3000"/>
              <a:buNone/>
              <a:defRPr>
                <a:solidFill>
                  <a:srgbClr val="000000"/>
                </a:solidFill>
              </a:defRPr>
            </a:lvl5pPr>
            <a:lvl6pPr lvl="5" rtl="0" algn="l">
              <a:lnSpc>
                <a:spcPct val="100000"/>
              </a:lnSpc>
              <a:spcBef>
                <a:spcPts val="0"/>
              </a:spcBef>
              <a:spcAft>
                <a:spcPts val="0"/>
              </a:spcAft>
              <a:buClr>
                <a:srgbClr val="000000"/>
              </a:buClr>
              <a:buSzPts val="3000"/>
              <a:buNone/>
              <a:defRPr>
                <a:solidFill>
                  <a:srgbClr val="000000"/>
                </a:solidFill>
              </a:defRPr>
            </a:lvl6pPr>
            <a:lvl7pPr lvl="6" rtl="0" algn="l">
              <a:lnSpc>
                <a:spcPct val="100000"/>
              </a:lnSpc>
              <a:spcBef>
                <a:spcPts val="0"/>
              </a:spcBef>
              <a:spcAft>
                <a:spcPts val="0"/>
              </a:spcAft>
              <a:buClr>
                <a:srgbClr val="000000"/>
              </a:buClr>
              <a:buSzPts val="3000"/>
              <a:buNone/>
              <a:defRPr>
                <a:solidFill>
                  <a:srgbClr val="000000"/>
                </a:solidFill>
              </a:defRPr>
            </a:lvl7pPr>
            <a:lvl8pPr lvl="7" rtl="0" algn="l">
              <a:lnSpc>
                <a:spcPct val="100000"/>
              </a:lnSpc>
              <a:spcBef>
                <a:spcPts val="0"/>
              </a:spcBef>
              <a:spcAft>
                <a:spcPts val="0"/>
              </a:spcAft>
              <a:buClr>
                <a:srgbClr val="000000"/>
              </a:buClr>
              <a:buSzPts val="3000"/>
              <a:buNone/>
              <a:defRPr>
                <a:solidFill>
                  <a:srgbClr val="000000"/>
                </a:solidFill>
              </a:defRPr>
            </a:lvl8pPr>
            <a:lvl9pPr lvl="8" rtl="0" algn="l">
              <a:lnSpc>
                <a:spcPct val="100000"/>
              </a:lnSpc>
              <a:spcBef>
                <a:spcPts val="0"/>
              </a:spcBef>
              <a:spcAft>
                <a:spcPts val="0"/>
              </a:spcAft>
              <a:buClr>
                <a:srgbClr val="000000"/>
              </a:buClr>
              <a:buSzPts val="3000"/>
              <a:buNone/>
              <a:defRPr>
                <a:solidFill>
                  <a:srgbClr val="000000"/>
                </a:solidFill>
              </a:defRPr>
            </a:lvl9pPr>
          </a:lstStyle>
          <a:p/>
        </p:txBody>
      </p:sp>
      <p:sp>
        <p:nvSpPr>
          <p:cNvPr id="152" name="Google Shape;152;p20"/>
          <p:cNvSpPr txBox="1"/>
          <p:nvPr>
            <p:ph idx="1" type="subTitle"/>
          </p:nvPr>
        </p:nvSpPr>
        <p:spPr>
          <a:xfrm>
            <a:off x="3134625" y="3168950"/>
            <a:ext cx="2874900" cy="637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gn="l">
              <a:lnSpc>
                <a:spcPct val="100000"/>
              </a:lnSpc>
              <a:spcBef>
                <a:spcPts val="0"/>
              </a:spcBef>
              <a:spcAft>
                <a:spcPts val="0"/>
              </a:spcAft>
              <a:buClr>
                <a:srgbClr val="000000"/>
              </a:buClr>
              <a:buSzPts val="1000"/>
              <a:buNone/>
              <a:defRPr sz="1000">
                <a:solidFill>
                  <a:srgbClr val="000000"/>
                </a:solidFill>
              </a:defRPr>
            </a:lvl2pPr>
            <a:lvl3pPr lvl="2" rtl="0" algn="l">
              <a:lnSpc>
                <a:spcPct val="100000"/>
              </a:lnSpc>
              <a:spcBef>
                <a:spcPts val="0"/>
              </a:spcBef>
              <a:spcAft>
                <a:spcPts val="0"/>
              </a:spcAft>
              <a:buClr>
                <a:srgbClr val="000000"/>
              </a:buClr>
              <a:buSzPts val="1000"/>
              <a:buNone/>
              <a:defRPr sz="1000">
                <a:solidFill>
                  <a:srgbClr val="000000"/>
                </a:solidFill>
              </a:defRPr>
            </a:lvl3pPr>
            <a:lvl4pPr lvl="3" rtl="0" algn="l">
              <a:lnSpc>
                <a:spcPct val="100000"/>
              </a:lnSpc>
              <a:spcBef>
                <a:spcPts val="0"/>
              </a:spcBef>
              <a:spcAft>
                <a:spcPts val="0"/>
              </a:spcAft>
              <a:buClr>
                <a:srgbClr val="000000"/>
              </a:buClr>
              <a:buSzPts val="1000"/>
              <a:buNone/>
              <a:defRPr sz="1000">
                <a:solidFill>
                  <a:srgbClr val="000000"/>
                </a:solidFill>
              </a:defRPr>
            </a:lvl4pPr>
            <a:lvl5pPr lvl="4" rtl="0" algn="l">
              <a:lnSpc>
                <a:spcPct val="100000"/>
              </a:lnSpc>
              <a:spcBef>
                <a:spcPts val="0"/>
              </a:spcBef>
              <a:spcAft>
                <a:spcPts val="0"/>
              </a:spcAft>
              <a:buClr>
                <a:srgbClr val="000000"/>
              </a:buClr>
              <a:buSzPts val="1000"/>
              <a:buNone/>
              <a:defRPr sz="1000">
                <a:solidFill>
                  <a:srgbClr val="000000"/>
                </a:solidFill>
              </a:defRPr>
            </a:lvl5pPr>
            <a:lvl6pPr lvl="5" rtl="0" algn="l">
              <a:lnSpc>
                <a:spcPct val="100000"/>
              </a:lnSpc>
              <a:spcBef>
                <a:spcPts val="0"/>
              </a:spcBef>
              <a:spcAft>
                <a:spcPts val="0"/>
              </a:spcAft>
              <a:buClr>
                <a:srgbClr val="000000"/>
              </a:buClr>
              <a:buSzPts val="1000"/>
              <a:buNone/>
              <a:defRPr sz="1000">
                <a:solidFill>
                  <a:srgbClr val="000000"/>
                </a:solidFill>
              </a:defRPr>
            </a:lvl6pPr>
            <a:lvl7pPr lvl="6" rtl="0" algn="l">
              <a:lnSpc>
                <a:spcPct val="100000"/>
              </a:lnSpc>
              <a:spcBef>
                <a:spcPts val="0"/>
              </a:spcBef>
              <a:spcAft>
                <a:spcPts val="0"/>
              </a:spcAft>
              <a:buClr>
                <a:srgbClr val="000000"/>
              </a:buClr>
              <a:buSzPts val="1000"/>
              <a:buNone/>
              <a:defRPr sz="1000">
                <a:solidFill>
                  <a:srgbClr val="000000"/>
                </a:solidFill>
              </a:defRPr>
            </a:lvl7pPr>
            <a:lvl8pPr lvl="7" rtl="0" algn="l">
              <a:lnSpc>
                <a:spcPct val="100000"/>
              </a:lnSpc>
              <a:spcBef>
                <a:spcPts val="0"/>
              </a:spcBef>
              <a:spcAft>
                <a:spcPts val="0"/>
              </a:spcAft>
              <a:buClr>
                <a:srgbClr val="000000"/>
              </a:buClr>
              <a:buSzPts val="1000"/>
              <a:buNone/>
              <a:defRPr sz="1000">
                <a:solidFill>
                  <a:srgbClr val="000000"/>
                </a:solidFill>
              </a:defRPr>
            </a:lvl8pPr>
            <a:lvl9pPr lvl="8" rtl="0" algn="l">
              <a:lnSpc>
                <a:spcPct val="100000"/>
              </a:lnSpc>
              <a:spcBef>
                <a:spcPts val="0"/>
              </a:spcBef>
              <a:spcAft>
                <a:spcPts val="0"/>
              </a:spcAft>
              <a:buClr>
                <a:srgbClr val="000000"/>
              </a:buClr>
              <a:buSzPts val="1000"/>
              <a:buNone/>
              <a:defRPr sz="1000">
                <a:solidFill>
                  <a:srgbClr val="000000"/>
                </a:solidFill>
              </a:defRPr>
            </a:lvl9pPr>
          </a:lstStyle>
          <a:p/>
        </p:txBody>
      </p:sp>
      <p:sp>
        <p:nvSpPr>
          <p:cNvPr id="153" name="Google Shape;153;p20"/>
          <p:cNvSpPr txBox="1"/>
          <p:nvPr>
            <p:ph idx="2" type="title"/>
          </p:nvPr>
        </p:nvSpPr>
        <p:spPr>
          <a:xfrm>
            <a:off x="3482450" y="1366325"/>
            <a:ext cx="21792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6000"/>
              <a:buNone/>
              <a:defRPr sz="9600">
                <a:solidFill>
                  <a:schemeClr val="accent1"/>
                </a:solidFill>
              </a:defRPr>
            </a:lvl1pPr>
            <a:lvl2pPr lvl="1" rtl="0"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154" name="Google Shape;154;p20"/>
          <p:cNvSpPr/>
          <p:nvPr/>
        </p:nvSpPr>
        <p:spPr>
          <a:xfrm>
            <a:off x="1578325" y="2359450"/>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0"/>
          <p:cNvSpPr/>
          <p:nvPr/>
        </p:nvSpPr>
        <p:spPr>
          <a:xfrm>
            <a:off x="930425" y="471038"/>
            <a:ext cx="151120" cy="137952"/>
          </a:xfrm>
          <a:custGeom>
            <a:rect b="b" l="l" r="r" t="t"/>
            <a:pathLst>
              <a:path extrusionOk="0" h="8622" w="9445">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0"/>
          <p:cNvSpPr/>
          <p:nvPr/>
        </p:nvSpPr>
        <p:spPr>
          <a:xfrm>
            <a:off x="1421400" y="399375"/>
            <a:ext cx="282475" cy="281225"/>
          </a:xfrm>
          <a:custGeom>
            <a:rect b="b" l="l" r="r" t="t"/>
            <a:pathLst>
              <a:path extrusionOk="0" h="11249" w="11299">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0"/>
          <p:cNvSpPr/>
          <p:nvPr/>
        </p:nvSpPr>
        <p:spPr>
          <a:xfrm>
            <a:off x="641488" y="882725"/>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0"/>
          <p:cNvSpPr/>
          <p:nvPr/>
        </p:nvSpPr>
        <p:spPr>
          <a:xfrm>
            <a:off x="6727550" y="4327275"/>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0"/>
          <p:cNvSpPr/>
          <p:nvPr/>
        </p:nvSpPr>
        <p:spPr>
          <a:xfrm>
            <a:off x="8356163" y="882725"/>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2">
  <p:cSld name="SECTION_HEADER_1_2">
    <p:spTree>
      <p:nvGrpSpPr>
        <p:cNvPr id="160" name="Shape 160"/>
        <p:cNvGrpSpPr/>
        <p:nvPr/>
      </p:nvGrpSpPr>
      <p:grpSpPr>
        <a:xfrm>
          <a:off x="0" y="0"/>
          <a:ext cx="0" cy="0"/>
          <a:chOff x="0" y="0"/>
          <a:chExt cx="0" cy="0"/>
        </a:xfrm>
      </p:grpSpPr>
      <p:sp>
        <p:nvSpPr>
          <p:cNvPr id="161" name="Google Shape;161;p21"/>
          <p:cNvSpPr/>
          <p:nvPr/>
        </p:nvSpPr>
        <p:spPr>
          <a:xfrm flipH="1" rot="10018376">
            <a:off x="1426271" y="-1403148"/>
            <a:ext cx="8749080" cy="7265484"/>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flipH="1">
            <a:off x="-1504962" y="-877011"/>
            <a:ext cx="3508236" cy="3416786"/>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txBox="1"/>
          <p:nvPr>
            <p:ph type="ctrTitle"/>
          </p:nvPr>
        </p:nvSpPr>
        <p:spPr>
          <a:xfrm>
            <a:off x="2826000" y="2359450"/>
            <a:ext cx="3492000" cy="9462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000000"/>
              </a:buClr>
              <a:buSzPts val="2800"/>
              <a:buNone/>
              <a:defRPr sz="3600"/>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164" name="Google Shape;164;p21"/>
          <p:cNvSpPr txBox="1"/>
          <p:nvPr>
            <p:ph idx="1" type="subTitle"/>
          </p:nvPr>
        </p:nvSpPr>
        <p:spPr>
          <a:xfrm>
            <a:off x="3134625" y="3168950"/>
            <a:ext cx="2874900" cy="637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65" name="Google Shape;165;p21"/>
          <p:cNvSpPr txBox="1"/>
          <p:nvPr>
            <p:ph hasCustomPrompt="1" idx="2" type="title"/>
          </p:nvPr>
        </p:nvSpPr>
        <p:spPr>
          <a:xfrm>
            <a:off x="3482450" y="1366325"/>
            <a:ext cx="2179200" cy="577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000000"/>
              </a:buClr>
              <a:buSzPts val="6000"/>
              <a:buNone/>
              <a:defRPr sz="9600">
                <a:solidFill>
                  <a:schemeClr val="accent1"/>
                </a:solidFill>
              </a:defRPr>
            </a:lvl1pPr>
            <a:lvl2pPr lvl="1"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66" name="Google Shape;166;p21"/>
          <p:cNvSpPr/>
          <p:nvPr/>
        </p:nvSpPr>
        <p:spPr>
          <a:xfrm>
            <a:off x="1578325" y="2359450"/>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930425" y="471038"/>
            <a:ext cx="151120" cy="137952"/>
          </a:xfrm>
          <a:custGeom>
            <a:rect b="b" l="l" r="r" t="t"/>
            <a:pathLst>
              <a:path extrusionOk="0" h="8622" w="9445">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1421400" y="399375"/>
            <a:ext cx="282475" cy="281225"/>
          </a:xfrm>
          <a:custGeom>
            <a:rect b="b" l="l" r="r" t="t"/>
            <a:pathLst>
              <a:path extrusionOk="0" h="11249" w="11299">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641488" y="882725"/>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6727550" y="4327275"/>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8356163" y="882725"/>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5" name="Shape 175"/>
        <p:cNvGrpSpPr/>
        <p:nvPr/>
      </p:nvGrpSpPr>
      <p:grpSpPr>
        <a:xfrm>
          <a:off x="0" y="0"/>
          <a:ext cx="0" cy="0"/>
          <a:chOff x="0" y="0"/>
          <a:chExt cx="0" cy="0"/>
        </a:xfrm>
      </p:grpSpPr>
      <p:sp>
        <p:nvSpPr>
          <p:cNvPr id="176" name="Google Shape;176;p23"/>
          <p:cNvSpPr/>
          <p:nvPr/>
        </p:nvSpPr>
        <p:spPr>
          <a:xfrm>
            <a:off x="-794975" y="-1315150"/>
            <a:ext cx="11396488" cy="9463967"/>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3"/>
          <p:cNvSpPr txBox="1"/>
          <p:nvPr>
            <p:ph type="ctrTitle"/>
          </p:nvPr>
        </p:nvSpPr>
        <p:spPr>
          <a:xfrm>
            <a:off x="2216100" y="1240500"/>
            <a:ext cx="4711800" cy="17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6000"/>
              <a:buNone/>
              <a:defRPr sz="5200"/>
            </a:lvl1pPr>
            <a:lvl2pPr lvl="1" algn="l">
              <a:lnSpc>
                <a:spcPct val="100000"/>
              </a:lnSpc>
              <a:spcBef>
                <a:spcPts val="0"/>
              </a:spcBef>
              <a:spcAft>
                <a:spcPts val="0"/>
              </a:spcAft>
              <a:buClr>
                <a:srgbClr val="434343"/>
              </a:buClr>
              <a:buSzPts val="5200"/>
              <a:buNone/>
              <a:defRPr sz="5200">
                <a:solidFill>
                  <a:srgbClr val="434343"/>
                </a:solidFill>
              </a:defRPr>
            </a:lvl2pPr>
            <a:lvl3pPr lvl="2" algn="l">
              <a:lnSpc>
                <a:spcPct val="100000"/>
              </a:lnSpc>
              <a:spcBef>
                <a:spcPts val="0"/>
              </a:spcBef>
              <a:spcAft>
                <a:spcPts val="0"/>
              </a:spcAft>
              <a:buClr>
                <a:srgbClr val="434343"/>
              </a:buClr>
              <a:buSzPts val="5200"/>
              <a:buNone/>
              <a:defRPr sz="5200">
                <a:solidFill>
                  <a:srgbClr val="434343"/>
                </a:solidFill>
              </a:defRPr>
            </a:lvl3pPr>
            <a:lvl4pPr lvl="3" algn="l">
              <a:lnSpc>
                <a:spcPct val="100000"/>
              </a:lnSpc>
              <a:spcBef>
                <a:spcPts val="0"/>
              </a:spcBef>
              <a:spcAft>
                <a:spcPts val="0"/>
              </a:spcAft>
              <a:buClr>
                <a:srgbClr val="434343"/>
              </a:buClr>
              <a:buSzPts val="5200"/>
              <a:buNone/>
              <a:defRPr sz="5200">
                <a:solidFill>
                  <a:srgbClr val="434343"/>
                </a:solidFill>
              </a:defRPr>
            </a:lvl4pPr>
            <a:lvl5pPr lvl="4" algn="l">
              <a:lnSpc>
                <a:spcPct val="100000"/>
              </a:lnSpc>
              <a:spcBef>
                <a:spcPts val="0"/>
              </a:spcBef>
              <a:spcAft>
                <a:spcPts val="0"/>
              </a:spcAft>
              <a:buClr>
                <a:srgbClr val="434343"/>
              </a:buClr>
              <a:buSzPts val="5200"/>
              <a:buNone/>
              <a:defRPr sz="5200">
                <a:solidFill>
                  <a:srgbClr val="434343"/>
                </a:solidFill>
              </a:defRPr>
            </a:lvl5pPr>
            <a:lvl6pPr lvl="5" algn="l">
              <a:lnSpc>
                <a:spcPct val="100000"/>
              </a:lnSpc>
              <a:spcBef>
                <a:spcPts val="0"/>
              </a:spcBef>
              <a:spcAft>
                <a:spcPts val="0"/>
              </a:spcAft>
              <a:buClr>
                <a:srgbClr val="434343"/>
              </a:buClr>
              <a:buSzPts val="5200"/>
              <a:buNone/>
              <a:defRPr sz="5200">
                <a:solidFill>
                  <a:srgbClr val="434343"/>
                </a:solidFill>
              </a:defRPr>
            </a:lvl6pPr>
            <a:lvl7pPr lvl="6" algn="l">
              <a:lnSpc>
                <a:spcPct val="100000"/>
              </a:lnSpc>
              <a:spcBef>
                <a:spcPts val="0"/>
              </a:spcBef>
              <a:spcAft>
                <a:spcPts val="0"/>
              </a:spcAft>
              <a:buClr>
                <a:srgbClr val="434343"/>
              </a:buClr>
              <a:buSzPts val="5200"/>
              <a:buNone/>
              <a:defRPr sz="5200">
                <a:solidFill>
                  <a:srgbClr val="434343"/>
                </a:solidFill>
              </a:defRPr>
            </a:lvl7pPr>
            <a:lvl8pPr lvl="7" algn="l">
              <a:lnSpc>
                <a:spcPct val="100000"/>
              </a:lnSpc>
              <a:spcBef>
                <a:spcPts val="0"/>
              </a:spcBef>
              <a:spcAft>
                <a:spcPts val="0"/>
              </a:spcAft>
              <a:buClr>
                <a:srgbClr val="434343"/>
              </a:buClr>
              <a:buSzPts val="5200"/>
              <a:buNone/>
              <a:defRPr sz="5200">
                <a:solidFill>
                  <a:srgbClr val="434343"/>
                </a:solidFill>
              </a:defRPr>
            </a:lvl8pPr>
            <a:lvl9pPr lvl="8" algn="l">
              <a:lnSpc>
                <a:spcPct val="100000"/>
              </a:lnSpc>
              <a:spcBef>
                <a:spcPts val="0"/>
              </a:spcBef>
              <a:spcAft>
                <a:spcPts val="0"/>
              </a:spcAft>
              <a:buClr>
                <a:srgbClr val="434343"/>
              </a:buClr>
              <a:buSzPts val="5200"/>
              <a:buNone/>
              <a:defRPr sz="5200">
                <a:solidFill>
                  <a:srgbClr val="434343"/>
                </a:solidFill>
              </a:defRPr>
            </a:lvl9pPr>
          </a:lstStyle>
          <a:p/>
        </p:txBody>
      </p:sp>
      <p:sp>
        <p:nvSpPr>
          <p:cNvPr id="178" name="Google Shape;178;p23"/>
          <p:cNvSpPr txBox="1"/>
          <p:nvPr>
            <p:ph idx="1" type="subTitle"/>
          </p:nvPr>
        </p:nvSpPr>
        <p:spPr>
          <a:xfrm>
            <a:off x="3370950" y="2961277"/>
            <a:ext cx="2402100" cy="71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Karla"/>
              <a:buNone/>
              <a:defRPr>
                <a:latin typeface="Karla"/>
                <a:ea typeface="Karla"/>
                <a:cs typeface="Karla"/>
                <a:sym typeface="Karla"/>
              </a:defRPr>
            </a:lvl1pPr>
            <a:lvl2pPr lvl="1" algn="r">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2pPr>
            <a:lvl3pPr lvl="2" algn="r">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3pPr>
            <a:lvl4pPr lvl="3" algn="r">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4pPr>
            <a:lvl5pPr lvl="4" algn="r">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5pPr>
            <a:lvl6pPr lvl="5" algn="r">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6pPr>
            <a:lvl7pPr lvl="6" algn="r">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7pPr>
            <a:lvl8pPr lvl="7" algn="r">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8pPr>
            <a:lvl9pPr lvl="8" algn="r">
              <a:lnSpc>
                <a:spcPct val="100000"/>
              </a:lnSpc>
              <a:spcBef>
                <a:spcPts val="0"/>
              </a:spcBef>
              <a:spcAft>
                <a:spcPts val="0"/>
              </a:spcAft>
              <a:buClr>
                <a:srgbClr val="434343"/>
              </a:buClr>
              <a:buSzPts val="2800"/>
              <a:buFont typeface="Karla"/>
              <a:buNone/>
              <a:defRPr sz="2800">
                <a:solidFill>
                  <a:srgbClr val="434343"/>
                </a:solidFill>
                <a:latin typeface="Karla"/>
                <a:ea typeface="Karla"/>
                <a:cs typeface="Karla"/>
                <a:sym typeface="Karla"/>
              </a:defRPr>
            </a:lvl9pPr>
          </a:lstStyle>
          <a:p/>
        </p:txBody>
      </p:sp>
      <p:grpSp>
        <p:nvGrpSpPr>
          <p:cNvPr id="179" name="Google Shape;179;p23"/>
          <p:cNvGrpSpPr/>
          <p:nvPr/>
        </p:nvGrpSpPr>
        <p:grpSpPr>
          <a:xfrm>
            <a:off x="719992" y="3626276"/>
            <a:ext cx="1787427" cy="864511"/>
            <a:chOff x="444000" y="4112950"/>
            <a:chExt cx="1280025" cy="619100"/>
          </a:xfrm>
        </p:grpSpPr>
        <p:sp>
          <p:nvSpPr>
            <p:cNvPr id="180" name="Google Shape;180;p23"/>
            <p:cNvSpPr/>
            <p:nvPr/>
          </p:nvSpPr>
          <p:spPr>
            <a:xfrm>
              <a:off x="755225" y="4127825"/>
              <a:ext cx="649700" cy="589825"/>
            </a:xfrm>
            <a:custGeom>
              <a:rect b="b" l="l" r="r" t="t"/>
              <a:pathLst>
                <a:path extrusionOk="0" h="23593" w="25988">
                  <a:moveTo>
                    <a:pt x="12997" y="0"/>
                  </a:moveTo>
                  <a:cubicBezTo>
                    <a:pt x="7676" y="0"/>
                    <a:pt x="2836" y="3609"/>
                    <a:pt x="1518" y="9030"/>
                  </a:cubicBezTo>
                  <a:cubicBezTo>
                    <a:pt x="1" y="15355"/>
                    <a:pt x="3893" y="21708"/>
                    <a:pt x="10218" y="23254"/>
                  </a:cubicBezTo>
                  <a:cubicBezTo>
                    <a:pt x="11155" y="23483"/>
                    <a:pt x="12093" y="23592"/>
                    <a:pt x="13017" y="23592"/>
                  </a:cubicBezTo>
                  <a:cubicBezTo>
                    <a:pt x="18327" y="23592"/>
                    <a:pt x="23150" y="19970"/>
                    <a:pt x="24442" y="14582"/>
                  </a:cubicBezTo>
                  <a:cubicBezTo>
                    <a:pt x="25987" y="8257"/>
                    <a:pt x="22095" y="1875"/>
                    <a:pt x="15770" y="330"/>
                  </a:cubicBezTo>
                  <a:cubicBezTo>
                    <a:pt x="14842" y="107"/>
                    <a:pt x="13913" y="0"/>
                    <a:pt x="12997"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3"/>
            <p:cNvSpPr/>
            <p:nvPr/>
          </p:nvSpPr>
          <p:spPr>
            <a:xfrm>
              <a:off x="444000" y="4112950"/>
              <a:ext cx="1280025" cy="619100"/>
            </a:xfrm>
            <a:custGeom>
              <a:rect b="b" l="l" r="r" t="t"/>
              <a:pathLst>
                <a:path extrusionOk="0" h="24764" w="51201">
                  <a:moveTo>
                    <a:pt x="46130" y="0"/>
                  </a:moveTo>
                  <a:cubicBezTo>
                    <a:pt x="42996" y="0"/>
                    <a:pt x="38174" y="1059"/>
                    <a:pt x="32569" y="2985"/>
                  </a:cubicBezTo>
                  <a:cubicBezTo>
                    <a:pt x="33027" y="3357"/>
                    <a:pt x="33456" y="3729"/>
                    <a:pt x="33886" y="4159"/>
                  </a:cubicBezTo>
                  <a:cubicBezTo>
                    <a:pt x="37580" y="3019"/>
                    <a:pt x="40728" y="2408"/>
                    <a:pt x="42899" y="2408"/>
                  </a:cubicBezTo>
                  <a:cubicBezTo>
                    <a:pt x="44545" y="2408"/>
                    <a:pt x="45630" y="2760"/>
                    <a:pt x="45963" y="3500"/>
                  </a:cubicBezTo>
                  <a:cubicBezTo>
                    <a:pt x="47136" y="6047"/>
                    <a:pt x="39008" y="12201"/>
                    <a:pt x="27818" y="17295"/>
                  </a:cubicBezTo>
                  <a:cubicBezTo>
                    <a:pt x="19906" y="20886"/>
                    <a:pt x="12570" y="22966"/>
                    <a:pt x="8561" y="22966"/>
                  </a:cubicBezTo>
                  <a:cubicBezTo>
                    <a:pt x="6914" y="22966"/>
                    <a:pt x="5829" y="22615"/>
                    <a:pt x="5495" y="21874"/>
                  </a:cubicBezTo>
                  <a:cubicBezTo>
                    <a:pt x="4723" y="20185"/>
                    <a:pt x="8071" y="16865"/>
                    <a:pt x="13680" y="13374"/>
                  </a:cubicBezTo>
                  <a:cubicBezTo>
                    <a:pt x="13652" y="13031"/>
                    <a:pt x="13652" y="12716"/>
                    <a:pt x="13652" y="12372"/>
                  </a:cubicBezTo>
                  <a:cubicBezTo>
                    <a:pt x="13652" y="12057"/>
                    <a:pt x="13652" y="11828"/>
                    <a:pt x="13680" y="11542"/>
                  </a:cubicBezTo>
                  <a:lnTo>
                    <a:pt x="13680" y="11542"/>
                  </a:lnTo>
                  <a:cubicBezTo>
                    <a:pt x="5295" y="16379"/>
                    <a:pt x="1" y="21158"/>
                    <a:pt x="1059" y="23448"/>
                  </a:cubicBezTo>
                  <a:cubicBezTo>
                    <a:pt x="1460" y="24341"/>
                    <a:pt x="2767" y="24764"/>
                    <a:pt x="4753" y="24764"/>
                  </a:cubicBezTo>
                  <a:cubicBezTo>
                    <a:pt x="9579" y="24764"/>
                    <a:pt x="18411" y="22264"/>
                    <a:pt x="27961" y="17924"/>
                  </a:cubicBezTo>
                  <a:cubicBezTo>
                    <a:pt x="41441" y="11828"/>
                    <a:pt x="51200" y="4387"/>
                    <a:pt x="49827" y="1325"/>
                  </a:cubicBezTo>
                  <a:cubicBezTo>
                    <a:pt x="49427" y="426"/>
                    <a:pt x="48118" y="0"/>
                    <a:pt x="46130"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3"/>
            <p:cNvSpPr/>
            <p:nvPr/>
          </p:nvSpPr>
          <p:spPr>
            <a:xfrm>
              <a:off x="577800" y="4176875"/>
              <a:ext cx="1013850" cy="491225"/>
            </a:xfrm>
            <a:custGeom>
              <a:rect b="b" l="l" r="r" t="t"/>
              <a:pathLst>
                <a:path extrusionOk="0" h="19649" w="40554">
                  <a:moveTo>
                    <a:pt x="36544" y="0"/>
                  </a:moveTo>
                  <a:cubicBezTo>
                    <a:pt x="34566" y="0"/>
                    <a:pt x="31737" y="527"/>
                    <a:pt x="28419" y="1516"/>
                  </a:cubicBezTo>
                  <a:cubicBezTo>
                    <a:pt x="28763" y="1830"/>
                    <a:pt x="29077" y="2203"/>
                    <a:pt x="29392" y="2575"/>
                  </a:cubicBezTo>
                  <a:cubicBezTo>
                    <a:pt x="31216" y="2136"/>
                    <a:pt x="32783" y="1901"/>
                    <a:pt x="33978" y="1901"/>
                  </a:cubicBezTo>
                  <a:cubicBezTo>
                    <a:pt x="35277" y="1901"/>
                    <a:pt x="36136" y="2179"/>
                    <a:pt x="36404" y="2775"/>
                  </a:cubicBezTo>
                  <a:cubicBezTo>
                    <a:pt x="37320" y="4778"/>
                    <a:pt x="30852" y="9701"/>
                    <a:pt x="21980" y="13707"/>
                  </a:cubicBezTo>
                  <a:cubicBezTo>
                    <a:pt x="15698" y="16564"/>
                    <a:pt x="9891" y="18216"/>
                    <a:pt x="6709" y="18216"/>
                  </a:cubicBezTo>
                  <a:cubicBezTo>
                    <a:pt x="5397" y="18216"/>
                    <a:pt x="4532" y="17935"/>
                    <a:pt x="4265" y="17342"/>
                  </a:cubicBezTo>
                  <a:cubicBezTo>
                    <a:pt x="3749" y="16255"/>
                    <a:pt x="5438" y="14308"/>
                    <a:pt x="8529" y="12105"/>
                  </a:cubicBezTo>
                  <a:cubicBezTo>
                    <a:pt x="8414" y="11618"/>
                    <a:pt x="8357" y="11103"/>
                    <a:pt x="8328" y="10617"/>
                  </a:cubicBezTo>
                  <a:cubicBezTo>
                    <a:pt x="3091" y="13936"/>
                    <a:pt x="0" y="17027"/>
                    <a:pt x="716" y="18601"/>
                  </a:cubicBezTo>
                  <a:cubicBezTo>
                    <a:pt x="1042" y="19312"/>
                    <a:pt x="2087" y="19649"/>
                    <a:pt x="3671" y="19649"/>
                  </a:cubicBezTo>
                  <a:cubicBezTo>
                    <a:pt x="7512" y="19649"/>
                    <a:pt x="14516" y="17667"/>
                    <a:pt x="22094" y="14223"/>
                  </a:cubicBezTo>
                  <a:cubicBezTo>
                    <a:pt x="32798" y="9386"/>
                    <a:pt x="40554" y="3462"/>
                    <a:pt x="39466" y="1029"/>
                  </a:cubicBezTo>
                  <a:cubicBezTo>
                    <a:pt x="39149" y="332"/>
                    <a:pt x="38115" y="0"/>
                    <a:pt x="36544"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3"/>
            <p:cNvSpPr/>
            <p:nvPr/>
          </p:nvSpPr>
          <p:spPr>
            <a:xfrm>
              <a:off x="871850" y="4249825"/>
              <a:ext cx="39375" cy="40075"/>
            </a:xfrm>
            <a:custGeom>
              <a:rect b="b" l="l" r="r" t="t"/>
              <a:pathLst>
                <a:path extrusionOk="0" h="1603" w="1575">
                  <a:moveTo>
                    <a:pt x="774" y="0"/>
                  </a:moveTo>
                  <a:cubicBezTo>
                    <a:pt x="344" y="0"/>
                    <a:pt x="1" y="372"/>
                    <a:pt x="1" y="801"/>
                  </a:cubicBezTo>
                  <a:cubicBezTo>
                    <a:pt x="1" y="1231"/>
                    <a:pt x="344" y="1603"/>
                    <a:pt x="774" y="1603"/>
                  </a:cubicBezTo>
                  <a:cubicBezTo>
                    <a:pt x="1231" y="1603"/>
                    <a:pt x="1575" y="1231"/>
                    <a:pt x="1575" y="801"/>
                  </a:cubicBezTo>
                  <a:cubicBezTo>
                    <a:pt x="1575" y="372"/>
                    <a:pt x="1231" y="0"/>
                    <a:pt x="77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3"/>
            <p:cNvSpPr/>
            <p:nvPr/>
          </p:nvSpPr>
          <p:spPr>
            <a:xfrm>
              <a:off x="956275" y="4242300"/>
              <a:ext cx="17200" cy="16125"/>
            </a:xfrm>
            <a:custGeom>
              <a:rect b="b" l="l" r="r" t="t"/>
              <a:pathLst>
                <a:path extrusionOk="0" h="645" w="688">
                  <a:moveTo>
                    <a:pt x="344" y="1"/>
                  </a:moveTo>
                  <a:cubicBezTo>
                    <a:pt x="194" y="1"/>
                    <a:pt x="44" y="101"/>
                    <a:pt x="29" y="301"/>
                  </a:cubicBezTo>
                  <a:cubicBezTo>
                    <a:pt x="1" y="530"/>
                    <a:pt x="173" y="644"/>
                    <a:pt x="344" y="644"/>
                  </a:cubicBezTo>
                  <a:cubicBezTo>
                    <a:pt x="516" y="644"/>
                    <a:pt x="688" y="530"/>
                    <a:pt x="659" y="301"/>
                  </a:cubicBezTo>
                  <a:cubicBezTo>
                    <a:pt x="645" y="101"/>
                    <a:pt x="495" y="1"/>
                    <a:pt x="34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3"/>
            <p:cNvSpPr/>
            <p:nvPr/>
          </p:nvSpPr>
          <p:spPr>
            <a:xfrm>
              <a:off x="1163775" y="4440125"/>
              <a:ext cx="18625" cy="15975"/>
            </a:xfrm>
            <a:custGeom>
              <a:rect b="b" l="l" r="r" t="t"/>
              <a:pathLst>
                <a:path extrusionOk="0" h="639" w="745">
                  <a:moveTo>
                    <a:pt x="430" y="1"/>
                  </a:moveTo>
                  <a:cubicBezTo>
                    <a:pt x="144" y="1"/>
                    <a:pt x="0" y="344"/>
                    <a:pt x="201" y="545"/>
                  </a:cubicBezTo>
                  <a:cubicBezTo>
                    <a:pt x="266" y="610"/>
                    <a:pt x="347" y="639"/>
                    <a:pt x="426" y="639"/>
                  </a:cubicBezTo>
                  <a:cubicBezTo>
                    <a:pt x="589" y="639"/>
                    <a:pt x="745" y="517"/>
                    <a:pt x="745" y="344"/>
                  </a:cubicBezTo>
                  <a:cubicBezTo>
                    <a:pt x="745" y="144"/>
                    <a:pt x="601" y="1"/>
                    <a:pt x="430"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3"/>
            <p:cNvSpPr/>
            <p:nvPr/>
          </p:nvSpPr>
          <p:spPr>
            <a:xfrm>
              <a:off x="883300" y="4388625"/>
              <a:ext cx="16475" cy="15750"/>
            </a:xfrm>
            <a:custGeom>
              <a:rect b="b" l="l" r="r" t="t"/>
              <a:pathLst>
                <a:path extrusionOk="0" h="630" w="659">
                  <a:moveTo>
                    <a:pt x="316" y="0"/>
                  </a:moveTo>
                  <a:cubicBezTo>
                    <a:pt x="144" y="0"/>
                    <a:pt x="1" y="143"/>
                    <a:pt x="1" y="315"/>
                  </a:cubicBezTo>
                  <a:cubicBezTo>
                    <a:pt x="1" y="515"/>
                    <a:pt x="144" y="630"/>
                    <a:pt x="316" y="630"/>
                  </a:cubicBezTo>
                  <a:cubicBezTo>
                    <a:pt x="516" y="630"/>
                    <a:pt x="659" y="515"/>
                    <a:pt x="659" y="315"/>
                  </a:cubicBezTo>
                  <a:cubicBezTo>
                    <a:pt x="659" y="143"/>
                    <a:pt x="516" y="0"/>
                    <a:pt x="316"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 name="Google Shape;187;p23"/>
          <p:cNvGrpSpPr/>
          <p:nvPr/>
        </p:nvGrpSpPr>
        <p:grpSpPr>
          <a:xfrm>
            <a:off x="7886279" y="2478378"/>
            <a:ext cx="772743" cy="676826"/>
            <a:chOff x="241525" y="1716150"/>
            <a:chExt cx="954475" cy="836000"/>
          </a:xfrm>
        </p:grpSpPr>
        <p:sp>
          <p:nvSpPr>
            <p:cNvPr id="188" name="Google Shape;188;p23"/>
            <p:cNvSpPr/>
            <p:nvPr/>
          </p:nvSpPr>
          <p:spPr>
            <a:xfrm>
              <a:off x="241525" y="1716150"/>
              <a:ext cx="954475" cy="836000"/>
            </a:xfrm>
            <a:custGeom>
              <a:rect b="b" l="l" r="r" t="t"/>
              <a:pathLst>
                <a:path extrusionOk="0" h="33440" w="38179">
                  <a:moveTo>
                    <a:pt x="19073" y="1"/>
                  </a:moveTo>
                  <a:cubicBezTo>
                    <a:pt x="16470" y="1"/>
                    <a:pt x="13829" y="610"/>
                    <a:pt x="11362" y="1895"/>
                  </a:cubicBezTo>
                  <a:cubicBezTo>
                    <a:pt x="3177" y="6188"/>
                    <a:pt x="0" y="16262"/>
                    <a:pt x="4293" y="24447"/>
                  </a:cubicBezTo>
                  <a:cubicBezTo>
                    <a:pt x="7272" y="30165"/>
                    <a:pt x="13087" y="33439"/>
                    <a:pt x="19112" y="33439"/>
                  </a:cubicBezTo>
                  <a:cubicBezTo>
                    <a:pt x="21711" y="33439"/>
                    <a:pt x="24350" y="32830"/>
                    <a:pt x="26816" y="31545"/>
                  </a:cubicBezTo>
                  <a:cubicBezTo>
                    <a:pt x="35002" y="27280"/>
                    <a:pt x="38178" y="17178"/>
                    <a:pt x="33914" y="8993"/>
                  </a:cubicBezTo>
                  <a:cubicBezTo>
                    <a:pt x="30935" y="3275"/>
                    <a:pt x="25106" y="1"/>
                    <a:pt x="190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3"/>
            <p:cNvSpPr/>
            <p:nvPr/>
          </p:nvSpPr>
          <p:spPr>
            <a:xfrm>
              <a:off x="514825" y="1794975"/>
              <a:ext cx="196800" cy="172125"/>
            </a:xfrm>
            <a:custGeom>
              <a:rect b="b" l="l" r="r" t="t"/>
              <a:pathLst>
                <a:path extrusionOk="0" h="6885" w="7872">
                  <a:moveTo>
                    <a:pt x="3920" y="1"/>
                  </a:moveTo>
                  <a:cubicBezTo>
                    <a:pt x="3377" y="1"/>
                    <a:pt x="2828" y="130"/>
                    <a:pt x="2319" y="402"/>
                  </a:cubicBezTo>
                  <a:cubicBezTo>
                    <a:pt x="630" y="1289"/>
                    <a:pt x="1" y="3379"/>
                    <a:pt x="888" y="5067"/>
                  </a:cubicBezTo>
                  <a:cubicBezTo>
                    <a:pt x="1502" y="6215"/>
                    <a:pt x="2691" y="6884"/>
                    <a:pt x="3925" y="6884"/>
                  </a:cubicBezTo>
                  <a:cubicBezTo>
                    <a:pt x="4474" y="6884"/>
                    <a:pt x="5033" y="6752"/>
                    <a:pt x="5553" y="6469"/>
                  </a:cubicBezTo>
                  <a:cubicBezTo>
                    <a:pt x="7213" y="5582"/>
                    <a:pt x="7871" y="3493"/>
                    <a:pt x="6955" y="1833"/>
                  </a:cubicBezTo>
                  <a:cubicBezTo>
                    <a:pt x="6340" y="662"/>
                    <a:pt x="5147" y="1"/>
                    <a:pt x="3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3"/>
            <p:cNvSpPr/>
            <p:nvPr/>
          </p:nvSpPr>
          <p:spPr>
            <a:xfrm>
              <a:off x="446200" y="1987575"/>
              <a:ext cx="75100" cy="63300"/>
            </a:xfrm>
            <a:custGeom>
              <a:rect b="b" l="l" r="r" t="t"/>
              <a:pathLst>
                <a:path extrusionOk="0" h="2532" w="3004">
                  <a:moveTo>
                    <a:pt x="1585" y="0"/>
                  </a:moveTo>
                  <a:cubicBezTo>
                    <a:pt x="687" y="0"/>
                    <a:pt x="1" y="995"/>
                    <a:pt x="456" y="1856"/>
                  </a:cubicBezTo>
                  <a:cubicBezTo>
                    <a:pt x="704" y="2313"/>
                    <a:pt x="1142" y="2531"/>
                    <a:pt x="1575" y="2531"/>
                  </a:cubicBezTo>
                  <a:cubicBezTo>
                    <a:pt x="2093" y="2531"/>
                    <a:pt x="2603" y="2219"/>
                    <a:pt x="2774" y="1627"/>
                  </a:cubicBezTo>
                  <a:cubicBezTo>
                    <a:pt x="3003" y="969"/>
                    <a:pt x="2603" y="254"/>
                    <a:pt x="1944" y="53"/>
                  </a:cubicBezTo>
                  <a:cubicBezTo>
                    <a:pt x="1822" y="17"/>
                    <a:pt x="1702" y="0"/>
                    <a:pt x="15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p23"/>
          <p:cNvSpPr/>
          <p:nvPr/>
        </p:nvSpPr>
        <p:spPr>
          <a:xfrm>
            <a:off x="2216100" y="3309925"/>
            <a:ext cx="132400" cy="137749"/>
          </a:xfrm>
          <a:custGeom>
            <a:rect b="b" l="l" r="r" t="t"/>
            <a:pathLst>
              <a:path extrusionOk="0" h="5296" w="5296">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p:nvPr/>
        </p:nvSpPr>
        <p:spPr>
          <a:xfrm>
            <a:off x="8626475" y="2221700"/>
            <a:ext cx="183900" cy="137750"/>
          </a:xfrm>
          <a:custGeom>
            <a:rect b="b" l="l" r="r" t="t"/>
            <a:pathLst>
              <a:path extrusionOk="0" h="5510" w="7356">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3"/>
          <p:cNvSpPr/>
          <p:nvPr/>
        </p:nvSpPr>
        <p:spPr>
          <a:xfrm>
            <a:off x="5829225" y="289925"/>
            <a:ext cx="236125" cy="215550"/>
          </a:xfrm>
          <a:custGeom>
            <a:rect b="b" l="l" r="r" t="t"/>
            <a:pathLst>
              <a:path extrusionOk="0" h="8622" w="9445">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4" name="Google Shape;194;p23"/>
          <p:cNvGrpSpPr/>
          <p:nvPr/>
        </p:nvGrpSpPr>
        <p:grpSpPr>
          <a:xfrm>
            <a:off x="2507425" y="4284525"/>
            <a:ext cx="276775" cy="287175"/>
            <a:chOff x="939975" y="2736700"/>
            <a:chExt cx="276775" cy="287175"/>
          </a:xfrm>
        </p:grpSpPr>
        <p:sp>
          <p:nvSpPr>
            <p:cNvPr id="195" name="Google Shape;195;p23"/>
            <p:cNvSpPr/>
            <p:nvPr/>
          </p:nvSpPr>
          <p:spPr>
            <a:xfrm>
              <a:off x="939975" y="2736700"/>
              <a:ext cx="276775" cy="287175"/>
            </a:xfrm>
            <a:custGeom>
              <a:rect b="b" l="l" r="r" t="t"/>
              <a:pathLst>
                <a:path extrusionOk="0" h="11487" w="11071">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3"/>
            <p:cNvSpPr/>
            <p:nvPr/>
          </p:nvSpPr>
          <p:spPr>
            <a:xfrm>
              <a:off x="1010025" y="2818575"/>
              <a:ext cx="127300" cy="131975"/>
            </a:xfrm>
            <a:custGeom>
              <a:rect b="b" l="l" r="r" t="t"/>
              <a:pathLst>
                <a:path extrusionOk="0" h="5279" w="5092">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23"/>
          <p:cNvSpPr/>
          <p:nvPr/>
        </p:nvSpPr>
        <p:spPr>
          <a:xfrm>
            <a:off x="1173150" y="640988"/>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spTree>
      <p:nvGrpSpPr>
        <p:cNvPr id="198" name="Shape 198"/>
        <p:cNvGrpSpPr/>
        <p:nvPr/>
      </p:nvGrpSpPr>
      <p:grpSpPr>
        <a:xfrm>
          <a:off x="0" y="0"/>
          <a:ext cx="0" cy="0"/>
          <a:chOff x="0" y="0"/>
          <a:chExt cx="0" cy="0"/>
        </a:xfrm>
      </p:grpSpPr>
      <p:sp>
        <p:nvSpPr>
          <p:cNvPr id="199" name="Google Shape;199;p24"/>
          <p:cNvSpPr/>
          <p:nvPr/>
        </p:nvSpPr>
        <p:spPr>
          <a:xfrm flipH="1" rot="419604">
            <a:off x="1115307" y="-1073155"/>
            <a:ext cx="11662079" cy="9684522"/>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4"/>
          <p:cNvSpPr txBox="1"/>
          <p:nvPr>
            <p:ph type="ctrTitle"/>
          </p:nvPr>
        </p:nvSpPr>
        <p:spPr>
          <a:xfrm>
            <a:off x="719994" y="2302375"/>
            <a:ext cx="22518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2400">
                <a:solidFill>
                  <a:schemeClr val="lt2"/>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201" name="Google Shape;201;p24"/>
          <p:cNvSpPr txBox="1"/>
          <p:nvPr>
            <p:ph idx="1" type="subTitle"/>
          </p:nvPr>
        </p:nvSpPr>
        <p:spPr>
          <a:xfrm>
            <a:off x="806094" y="2728057"/>
            <a:ext cx="2079600" cy="57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02" name="Google Shape;202;p24"/>
          <p:cNvSpPr txBox="1"/>
          <p:nvPr>
            <p:ph idx="2" type="title"/>
          </p:nvPr>
        </p:nvSpPr>
        <p:spPr>
          <a:xfrm>
            <a:off x="968994" y="1325885"/>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03" name="Google Shape;203;p24"/>
          <p:cNvSpPr txBox="1"/>
          <p:nvPr>
            <p:ph idx="3" type="ctrTitle"/>
          </p:nvPr>
        </p:nvSpPr>
        <p:spPr>
          <a:xfrm>
            <a:off x="3446100" y="2966450"/>
            <a:ext cx="22518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2400">
                <a:solidFill>
                  <a:schemeClr val="lt2"/>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204" name="Google Shape;204;p24"/>
          <p:cNvSpPr txBox="1"/>
          <p:nvPr>
            <p:ph idx="4" type="subTitle"/>
          </p:nvPr>
        </p:nvSpPr>
        <p:spPr>
          <a:xfrm>
            <a:off x="3583650" y="3395532"/>
            <a:ext cx="1976700" cy="57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05" name="Google Shape;205;p24"/>
          <p:cNvSpPr txBox="1"/>
          <p:nvPr>
            <p:ph idx="5" type="title"/>
          </p:nvPr>
        </p:nvSpPr>
        <p:spPr>
          <a:xfrm>
            <a:off x="3695100" y="1903687"/>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06" name="Google Shape;206;p24"/>
          <p:cNvSpPr txBox="1"/>
          <p:nvPr>
            <p:ph idx="6" type="ctrTitle"/>
          </p:nvPr>
        </p:nvSpPr>
        <p:spPr>
          <a:xfrm>
            <a:off x="6172189" y="2302375"/>
            <a:ext cx="22518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2400">
                <a:solidFill>
                  <a:schemeClr val="lt2"/>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207" name="Google Shape;207;p24"/>
          <p:cNvSpPr txBox="1"/>
          <p:nvPr>
            <p:ph idx="7" type="subTitle"/>
          </p:nvPr>
        </p:nvSpPr>
        <p:spPr>
          <a:xfrm>
            <a:off x="6258299" y="2728046"/>
            <a:ext cx="2079600" cy="849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08" name="Google Shape;208;p24"/>
          <p:cNvSpPr txBox="1"/>
          <p:nvPr>
            <p:ph idx="8" type="title"/>
          </p:nvPr>
        </p:nvSpPr>
        <p:spPr>
          <a:xfrm>
            <a:off x="6421189" y="1325885"/>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solidFill>
                  <a:schemeClr val="accent5"/>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09" name="Google Shape;209;p24"/>
          <p:cNvSpPr txBox="1"/>
          <p:nvPr>
            <p:ph idx="9" type="title"/>
          </p:nvPr>
        </p:nvSpPr>
        <p:spPr>
          <a:xfrm>
            <a:off x="1207050" y="378984"/>
            <a:ext cx="6729900" cy="6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10" name="Google Shape;210;p24"/>
          <p:cNvSpPr/>
          <p:nvPr/>
        </p:nvSpPr>
        <p:spPr>
          <a:xfrm>
            <a:off x="8616400" y="4043250"/>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4"/>
          <p:cNvSpPr/>
          <p:nvPr/>
        </p:nvSpPr>
        <p:spPr>
          <a:xfrm>
            <a:off x="8332050" y="533250"/>
            <a:ext cx="183900" cy="137750"/>
          </a:xfrm>
          <a:custGeom>
            <a:rect b="b" l="l" r="r" t="t"/>
            <a:pathLst>
              <a:path extrusionOk="0" h="5510" w="7356">
                <a:moveTo>
                  <a:pt x="3678" y="1"/>
                </a:moveTo>
                <a:cubicBezTo>
                  <a:pt x="2970" y="1"/>
                  <a:pt x="2262" y="273"/>
                  <a:pt x="1718" y="816"/>
                </a:cubicBezTo>
                <a:cubicBezTo>
                  <a:pt x="1" y="2562"/>
                  <a:pt x="1231" y="5510"/>
                  <a:pt x="3693" y="5510"/>
                </a:cubicBezTo>
                <a:cubicBezTo>
                  <a:pt x="6125" y="5510"/>
                  <a:pt x="7356" y="2562"/>
                  <a:pt x="5639" y="816"/>
                </a:cubicBezTo>
                <a:cubicBezTo>
                  <a:pt x="5095" y="273"/>
                  <a:pt x="4387" y="1"/>
                  <a:pt x="3678"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2" name="Google Shape;212;p24"/>
          <p:cNvGrpSpPr/>
          <p:nvPr/>
        </p:nvGrpSpPr>
        <p:grpSpPr>
          <a:xfrm>
            <a:off x="8175000" y="4299263"/>
            <a:ext cx="306250" cy="304225"/>
            <a:chOff x="3437575" y="2857925"/>
            <a:chExt cx="306250" cy="304225"/>
          </a:xfrm>
        </p:grpSpPr>
        <p:sp>
          <p:nvSpPr>
            <p:cNvPr id="213" name="Google Shape;213;p24"/>
            <p:cNvSpPr/>
            <p:nvPr/>
          </p:nvSpPr>
          <p:spPr>
            <a:xfrm>
              <a:off x="3437575" y="2857925"/>
              <a:ext cx="306250" cy="304225"/>
            </a:xfrm>
            <a:custGeom>
              <a:rect b="b" l="l" r="r" t="t"/>
              <a:pathLst>
                <a:path extrusionOk="0" h="12169" w="1225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4"/>
            <p:cNvSpPr/>
            <p:nvPr/>
          </p:nvSpPr>
          <p:spPr>
            <a:xfrm>
              <a:off x="3518425" y="2951875"/>
              <a:ext cx="144550" cy="143750"/>
            </a:xfrm>
            <a:custGeom>
              <a:rect b="b" l="l" r="r" t="t"/>
              <a:pathLst>
                <a:path extrusionOk="0" h="5750" w="5782">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 name="Google Shape;215;p24"/>
          <p:cNvSpPr/>
          <p:nvPr/>
        </p:nvSpPr>
        <p:spPr>
          <a:xfrm>
            <a:off x="466050" y="4245425"/>
            <a:ext cx="282475" cy="281225"/>
          </a:xfrm>
          <a:custGeom>
            <a:rect b="b" l="l" r="r" t="t"/>
            <a:pathLst>
              <a:path extrusionOk="0" h="11249" w="11299">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6" name="Shape 216"/>
        <p:cNvGrpSpPr/>
        <p:nvPr/>
      </p:nvGrpSpPr>
      <p:grpSpPr>
        <a:xfrm>
          <a:off x="0" y="0"/>
          <a:ext cx="0" cy="0"/>
          <a:chOff x="0" y="0"/>
          <a:chExt cx="0" cy="0"/>
        </a:xfrm>
      </p:grpSpPr>
      <p:sp>
        <p:nvSpPr>
          <p:cNvPr id="217" name="Google Shape;217;p25"/>
          <p:cNvSpPr/>
          <p:nvPr/>
        </p:nvSpPr>
        <p:spPr>
          <a:xfrm flipH="1" rot="10018376">
            <a:off x="1426271" y="-1403148"/>
            <a:ext cx="8749080" cy="7265484"/>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5"/>
          <p:cNvSpPr/>
          <p:nvPr/>
        </p:nvSpPr>
        <p:spPr>
          <a:xfrm flipH="1">
            <a:off x="-1504962" y="-877011"/>
            <a:ext cx="3508236" cy="3416786"/>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5"/>
          <p:cNvSpPr txBox="1"/>
          <p:nvPr>
            <p:ph type="ctrTitle"/>
          </p:nvPr>
        </p:nvSpPr>
        <p:spPr>
          <a:xfrm>
            <a:off x="2826000" y="2359450"/>
            <a:ext cx="3492000" cy="94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000"/>
              <a:buNone/>
              <a:defRPr sz="3600"/>
            </a:lvl1pPr>
            <a:lvl2pPr lvl="1" algn="l">
              <a:lnSpc>
                <a:spcPct val="100000"/>
              </a:lnSpc>
              <a:spcBef>
                <a:spcPts val="0"/>
              </a:spcBef>
              <a:spcAft>
                <a:spcPts val="0"/>
              </a:spcAft>
              <a:buClr>
                <a:srgbClr val="000000"/>
              </a:buClr>
              <a:buSzPts val="3000"/>
              <a:buNone/>
              <a:defRPr>
                <a:solidFill>
                  <a:srgbClr val="000000"/>
                </a:solidFill>
              </a:defRPr>
            </a:lvl2pPr>
            <a:lvl3pPr lvl="2" algn="l">
              <a:lnSpc>
                <a:spcPct val="100000"/>
              </a:lnSpc>
              <a:spcBef>
                <a:spcPts val="0"/>
              </a:spcBef>
              <a:spcAft>
                <a:spcPts val="0"/>
              </a:spcAft>
              <a:buClr>
                <a:srgbClr val="000000"/>
              </a:buClr>
              <a:buSzPts val="3000"/>
              <a:buNone/>
              <a:defRPr>
                <a:solidFill>
                  <a:srgbClr val="000000"/>
                </a:solidFill>
              </a:defRPr>
            </a:lvl3pPr>
            <a:lvl4pPr lvl="3" algn="l">
              <a:lnSpc>
                <a:spcPct val="100000"/>
              </a:lnSpc>
              <a:spcBef>
                <a:spcPts val="0"/>
              </a:spcBef>
              <a:spcAft>
                <a:spcPts val="0"/>
              </a:spcAft>
              <a:buClr>
                <a:srgbClr val="000000"/>
              </a:buClr>
              <a:buSzPts val="3000"/>
              <a:buNone/>
              <a:defRPr>
                <a:solidFill>
                  <a:srgbClr val="000000"/>
                </a:solidFill>
              </a:defRPr>
            </a:lvl4pPr>
            <a:lvl5pPr lvl="4" algn="l">
              <a:lnSpc>
                <a:spcPct val="100000"/>
              </a:lnSpc>
              <a:spcBef>
                <a:spcPts val="0"/>
              </a:spcBef>
              <a:spcAft>
                <a:spcPts val="0"/>
              </a:spcAft>
              <a:buClr>
                <a:srgbClr val="000000"/>
              </a:buClr>
              <a:buSzPts val="3000"/>
              <a:buNone/>
              <a:defRPr>
                <a:solidFill>
                  <a:srgbClr val="000000"/>
                </a:solidFill>
              </a:defRPr>
            </a:lvl5pPr>
            <a:lvl6pPr lvl="5" algn="l">
              <a:lnSpc>
                <a:spcPct val="100000"/>
              </a:lnSpc>
              <a:spcBef>
                <a:spcPts val="0"/>
              </a:spcBef>
              <a:spcAft>
                <a:spcPts val="0"/>
              </a:spcAft>
              <a:buClr>
                <a:srgbClr val="000000"/>
              </a:buClr>
              <a:buSzPts val="3000"/>
              <a:buNone/>
              <a:defRPr>
                <a:solidFill>
                  <a:srgbClr val="000000"/>
                </a:solidFill>
              </a:defRPr>
            </a:lvl6pPr>
            <a:lvl7pPr lvl="6" algn="l">
              <a:lnSpc>
                <a:spcPct val="100000"/>
              </a:lnSpc>
              <a:spcBef>
                <a:spcPts val="0"/>
              </a:spcBef>
              <a:spcAft>
                <a:spcPts val="0"/>
              </a:spcAft>
              <a:buClr>
                <a:srgbClr val="000000"/>
              </a:buClr>
              <a:buSzPts val="3000"/>
              <a:buNone/>
              <a:defRPr>
                <a:solidFill>
                  <a:srgbClr val="000000"/>
                </a:solidFill>
              </a:defRPr>
            </a:lvl7pPr>
            <a:lvl8pPr lvl="7" algn="l">
              <a:lnSpc>
                <a:spcPct val="100000"/>
              </a:lnSpc>
              <a:spcBef>
                <a:spcPts val="0"/>
              </a:spcBef>
              <a:spcAft>
                <a:spcPts val="0"/>
              </a:spcAft>
              <a:buClr>
                <a:srgbClr val="000000"/>
              </a:buClr>
              <a:buSzPts val="3000"/>
              <a:buNone/>
              <a:defRPr>
                <a:solidFill>
                  <a:srgbClr val="000000"/>
                </a:solidFill>
              </a:defRPr>
            </a:lvl8pPr>
            <a:lvl9pPr lvl="8" algn="l">
              <a:lnSpc>
                <a:spcPct val="100000"/>
              </a:lnSpc>
              <a:spcBef>
                <a:spcPts val="0"/>
              </a:spcBef>
              <a:spcAft>
                <a:spcPts val="0"/>
              </a:spcAft>
              <a:buClr>
                <a:srgbClr val="000000"/>
              </a:buClr>
              <a:buSzPts val="3000"/>
              <a:buNone/>
              <a:defRPr>
                <a:solidFill>
                  <a:srgbClr val="000000"/>
                </a:solidFill>
              </a:defRPr>
            </a:lvl9pPr>
          </a:lstStyle>
          <a:p/>
        </p:txBody>
      </p:sp>
      <p:sp>
        <p:nvSpPr>
          <p:cNvPr id="220" name="Google Shape;220;p25"/>
          <p:cNvSpPr txBox="1"/>
          <p:nvPr>
            <p:ph idx="1" type="subTitle"/>
          </p:nvPr>
        </p:nvSpPr>
        <p:spPr>
          <a:xfrm>
            <a:off x="3134625" y="3168950"/>
            <a:ext cx="2874900" cy="63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21" name="Google Shape;221;p25"/>
          <p:cNvSpPr txBox="1"/>
          <p:nvPr>
            <p:ph idx="2" type="title"/>
          </p:nvPr>
        </p:nvSpPr>
        <p:spPr>
          <a:xfrm>
            <a:off x="3482450" y="1366325"/>
            <a:ext cx="21792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6000"/>
              <a:buNone/>
              <a:defRPr sz="9600">
                <a:solidFill>
                  <a:schemeClr val="accent1"/>
                </a:solidFill>
              </a:defRPr>
            </a:lvl1pPr>
            <a:lvl2pPr lvl="1"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22" name="Google Shape;222;p25"/>
          <p:cNvSpPr/>
          <p:nvPr/>
        </p:nvSpPr>
        <p:spPr>
          <a:xfrm>
            <a:off x="1578325" y="2359450"/>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5"/>
          <p:cNvSpPr/>
          <p:nvPr/>
        </p:nvSpPr>
        <p:spPr>
          <a:xfrm>
            <a:off x="930425" y="471038"/>
            <a:ext cx="151120" cy="137952"/>
          </a:xfrm>
          <a:custGeom>
            <a:rect b="b" l="l" r="r" t="t"/>
            <a:pathLst>
              <a:path extrusionOk="0" h="8622" w="9445">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5"/>
          <p:cNvSpPr/>
          <p:nvPr/>
        </p:nvSpPr>
        <p:spPr>
          <a:xfrm>
            <a:off x="1421400" y="399375"/>
            <a:ext cx="282475" cy="281225"/>
          </a:xfrm>
          <a:custGeom>
            <a:rect b="b" l="l" r="r" t="t"/>
            <a:pathLst>
              <a:path extrusionOk="0" h="11249" w="11299">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5"/>
          <p:cNvSpPr/>
          <p:nvPr/>
        </p:nvSpPr>
        <p:spPr>
          <a:xfrm>
            <a:off x="641488" y="882725"/>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5"/>
          <p:cNvSpPr/>
          <p:nvPr/>
        </p:nvSpPr>
        <p:spPr>
          <a:xfrm>
            <a:off x="6727550" y="4327275"/>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5"/>
          <p:cNvSpPr/>
          <p:nvPr/>
        </p:nvSpPr>
        <p:spPr>
          <a:xfrm>
            <a:off x="8356163" y="882725"/>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8" name="Shape 228"/>
        <p:cNvGrpSpPr/>
        <p:nvPr/>
      </p:nvGrpSpPr>
      <p:grpSpPr>
        <a:xfrm>
          <a:off x="0" y="0"/>
          <a:ext cx="0" cy="0"/>
          <a:chOff x="0" y="0"/>
          <a:chExt cx="0" cy="0"/>
        </a:xfrm>
      </p:grpSpPr>
      <p:sp>
        <p:nvSpPr>
          <p:cNvPr id="229" name="Google Shape;229;p26"/>
          <p:cNvSpPr/>
          <p:nvPr/>
        </p:nvSpPr>
        <p:spPr>
          <a:xfrm rot="-3219727">
            <a:off x="-898845" y="1550158"/>
            <a:ext cx="9968815" cy="8278387"/>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6"/>
          <p:cNvSpPr txBox="1"/>
          <p:nvPr>
            <p:ph idx="1" type="subTitle"/>
          </p:nvPr>
        </p:nvSpPr>
        <p:spPr>
          <a:xfrm>
            <a:off x="1160187" y="2954025"/>
            <a:ext cx="2619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31" name="Google Shape;231;p26"/>
          <p:cNvSpPr txBox="1"/>
          <p:nvPr>
            <p:ph idx="2" type="subTitle"/>
          </p:nvPr>
        </p:nvSpPr>
        <p:spPr>
          <a:xfrm>
            <a:off x="5481530" y="2954025"/>
            <a:ext cx="2502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32" name="Google Shape;232;p26"/>
          <p:cNvSpPr txBox="1"/>
          <p:nvPr>
            <p:ph type="ctrTitle"/>
          </p:nvPr>
        </p:nvSpPr>
        <p:spPr>
          <a:xfrm>
            <a:off x="1160225" y="2545650"/>
            <a:ext cx="2619300" cy="48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600"/>
              <a:buFont typeface="Fira Sans Condensed Medium"/>
              <a:buNone/>
              <a:defRPr sz="2400">
                <a:solidFill>
                  <a:schemeClr val="lt2"/>
                </a:solidFill>
              </a:defRPr>
            </a:lvl1pPr>
            <a:lvl2pPr lvl="1"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233" name="Google Shape;233;p26"/>
          <p:cNvSpPr txBox="1"/>
          <p:nvPr>
            <p:ph idx="3" type="ctrTitle"/>
          </p:nvPr>
        </p:nvSpPr>
        <p:spPr>
          <a:xfrm>
            <a:off x="5422991" y="2545650"/>
            <a:ext cx="2619300" cy="48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600"/>
              <a:buFont typeface="Fira Sans Condensed Medium"/>
              <a:buNone/>
              <a:defRPr sz="2400">
                <a:solidFill>
                  <a:schemeClr val="lt2"/>
                </a:solidFill>
              </a:defRPr>
            </a:lvl1pPr>
            <a:lvl2pPr lvl="1"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234" name="Google Shape;234;p26"/>
          <p:cNvSpPr txBox="1"/>
          <p:nvPr>
            <p:ph idx="4" type="title"/>
          </p:nvPr>
        </p:nvSpPr>
        <p:spPr>
          <a:xfrm>
            <a:off x="1207050" y="378984"/>
            <a:ext cx="6729900" cy="6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ONLY_2_1">
    <p:spTree>
      <p:nvGrpSpPr>
        <p:cNvPr id="235" name="Shape 235"/>
        <p:cNvGrpSpPr/>
        <p:nvPr/>
      </p:nvGrpSpPr>
      <p:grpSpPr>
        <a:xfrm>
          <a:off x="0" y="0"/>
          <a:ext cx="0" cy="0"/>
          <a:chOff x="0" y="0"/>
          <a:chExt cx="0" cy="0"/>
        </a:xfrm>
      </p:grpSpPr>
      <p:sp>
        <p:nvSpPr>
          <p:cNvPr id="236" name="Google Shape;236;p27"/>
          <p:cNvSpPr/>
          <p:nvPr/>
        </p:nvSpPr>
        <p:spPr>
          <a:xfrm rot="-9535098">
            <a:off x="5501834" y="-426528"/>
            <a:ext cx="8322168" cy="6910965"/>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7"/>
          <p:cNvSpPr/>
          <p:nvPr/>
        </p:nvSpPr>
        <p:spPr>
          <a:xfrm rot="10800000">
            <a:off x="-85922" y="3018145"/>
            <a:ext cx="2226775" cy="2168729"/>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7"/>
          <p:cNvSpPr txBox="1"/>
          <p:nvPr>
            <p:ph idx="1" type="subTitle"/>
          </p:nvPr>
        </p:nvSpPr>
        <p:spPr>
          <a:xfrm>
            <a:off x="710100" y="2996300"/>
            <a:ext cx="2299800" cy="142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39" name="Google Shape;239;p27"/>
          <p:cNvSpPr txBox="1"/>
          <p:nvPr>
            <p:ph idx="2" type="subTitle"/>
          </p:nvPr>
        </p:nvSpPr>
        <p:spPr>
          <a:xfrm>
            <a:off x="3422100" y="3567800"/>
            <a:ext cx="2299800" cy="142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40" name="Google Shape;240;p27"/>
          <p:cNvSpPr txBox="1"/>
          <p:nvPr>
            <p:ph type="ctrTitle"/>
          </p:nvPr>
        </p:nvSpPr>
        <p:spPr>
          <a:xfrm>
            <a:off x="550325" y="2687700"/>
            <a:ext cx="26193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600"/>
              <a:buFont typeface="Fira Sans Condensed Medium"/>
              <a:buNone/>
              <a:defRPr sz="2400">
                <a:solidFill>
                  <a:schemeClr val="lt2"/>
                </a:solidFill>
              </a:defRPr>
            </a:lvl1pPr>
            <a:lvl2pPr lvl="1"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241" name="Google Shape;241;p27"/>
          <p:cNvSpPr txBox="1"/>
          <p:nvPr>
            <p:ph idx="3" type="ctrTitle"/>
          </p:nvPr>
        </p:nvSpPr>
        <p:spPr>
          <a:xfrm>
            <a:off x="3262350" y="3259200"/>
            <a:ext cx="26193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600"/>
              <a:buFont typeface="Fira Sans Condensed Medium"/>
              <a:buNone/>
              <a:defRPr sz="2400">
                <a:solidFill>
                  <a:schemeClr val="lt2"/>
                </a:solidFill>
              </a:defRPr>
            </a:lvl1pPr>
            <a:lvl2pPr lvl="1"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242" name="Google Shape;242;p27"/>
          <p:cNvSpPr txBox="1"/>
          <p:nvPr>
            <p:ph idx="4" type="subTitle"/>
          </p:nvPr>
        </p:nvSpPr>
        <p:spPr>
          <a:xfrm>
            <a:off x="6134125" y="2996300"/>
            <a:ext cx="2299800" cy="142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43" name="Google Shape;243;p27"/>
          <p:cNvSpPr txBox="1"/>
          <p:nvPr>
            <p:ph idx="5" type="ctrTitle"/>
          </p:nvPr>
        </p:nvSpPr>
        <p:spPr>
          <a:xfrm>
            <a:off x="5974375" y="2687700"/>
            <a:ext cx="26193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600"/>
              <a:buFont typeface="Fira Sans Condensed Medium"/>
              <a:buNone/>
              <a:defRPr sz="2400">
                <a:solidFill>
                  <a:schemeClr val="lt2"/>
                </a:solidFill>
              </a:defRPr>
            </a:lvl1pPr>
            <a:lvl2pPr lvl="1"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244" name="Google Shape;244;p27"/>
          <p:cNvSpPr txBox="1"/>
          <p:nvPr>
            <p:ph idx="6" type="title"/>
          </p:nvPr>
        </p:nvSpPr>
        <p:spPr>
          <a:xfrm>
            <a:off x="1207050" y="378984"/>
            <a:ext cx="6729900" cy="6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45" name="Google Shape;245;p27"/>
          <p:cNvSpPr/>
          <p:nvPr/>
        </p:nvSpPr>
        <p:spPr>
          <a:xfrm>
            <a:off x="825250" y="851400"/>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7"/>
          <p:cNvSpPr/>
          <p:nvPr/>
        </p:nvSpPr>
        <p:spPr>
          <a:xfrm>
            <a:off x="442275" y="927175"/>
            <a:ext cx="132400" cy="132400"/>
          </a:xfrm>
          <a:custGeom>
            <a:rect b="b" l="l" r="r" t="t"/>
            <a:pathLst>
              <a:path extrusionOk="0" h="5296" w="5296">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7"/>
          <p:cNvSpPr/>
          <p:nvPr/>
        </p:nvSpPr>
        <p:spPr>
          <a:xfrm>
            <a:off x="953700" y="536363"/>
            <a:ext cx="132411" cy="131517"/>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7"/>
          <p:cNvSpPr/>
          <p:nvPr/>
        </p:nvSpPr>
        <p:spPr>
          <a:xfrm>
            <a:off x="8593675" y="4417100"/>
            <a:ext cx="132400" cy="132400"/>
          </a:xfrm>
          <a:custGeom>
            <a:rect b="b" l="l" r="r" t="t"/>
            <a:pathLst>
              <a:path extrusionOk="0" h="5296" w="5296">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7"/>
          <p:cNvSpPr/>
          <p:nvPr/>
        </p:nvSpPr>
        <p:spPr>
          <a:xfrm>
            <a:off x="8774850" y="3904225"/>
            <a:ext cx="183900" cy="137750"/>
          </a:xfrm>
          <a:custGeom>
            <a:rect b="b" l="l" r="r" t="t"/>
            <a:pathLst>
              <a:path extrusionOk="0" h="5510" w="7356">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 name="Google Shape;250;p27"/>
          <p:cNvGrpSpPr/>
          <p:nvPr/>
        </p:nvGrpSpPr>
        <p:grpSpPr>
          <a:xfrm>
            <a:off x="7936950" y="4260975"/>
            <a:ext cx="276775" cy="287175"/>
            <a:chOff x="939975" y="2736700"/>
            <a:chExt cx="276775" cy="287175"/>
          </a:xfrm>
        </p:grpSpPr>
        <p:sp>
          <p:nvSpPr>
            <p:cNvPr id="251" name="Google Shape;251;p27"/>
            <p:cNvSpPr/>
            <p:nvPr/>
          </p:nvSpPr>
          <p:spPr>
            <a:xfrm>
              <a:off x="939975" y="2736700"/>
              <a:ext cx="276775" cy="287175"/>
            </a:xfrm>
            <a:custGeom>
              <a:rect b="b" l="l" r="r" t="t"/>
              <a:pathLst>
                <a:path extrusionOk="0" h="11487" w="11071">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7"/>
            <p:cNvSpPr/>
            <p:nvPr/>
          </p:nvSpPr>
          <p:spPr>
            <a:xfrm>
              <a:off x="1010025" y="2818575"/>
              <a:ext cx="127300" cy="131975"/>
            </a:xfrm>
            <a:custGeom>
              <a:rect b="b" l="l" r="r" t="t"/>
              <a:pathLst>
                <a:path extrusionOk="0" h="5279" w="5092">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2_1_1_1">
    <p:spTree>
      <p:nvGrpSpPr>
        <p:cNvPr id="253" name="Shape 253"/>
        <p:cNvGrpSpPr/>
        <p:nvPr/>
      </p:nvGrpSpPr>
      <p:grpSpPr>
        <a:xfrm>
          <a:off x="0" y="0"/>
          <a:ext cx="0" cy="0"/>
          <a:chOff x="0" y="0"/>
          <a:chExt cx="0" cy="0"/>
        </a:xfrm>
      </p:grpSpPr>
      <p:sp>
        <p:nvSpPr>
          <p:cNvPr id="254" name="Google Shape;254;p28"/>
          <p:cNvSpPr/>
          <p:nvPr/>
        </p:nvSpPr>
        <p:spPr>
          <a:xfrm rot="10800000">
            <a:off x="-64287" y="2209089"/>
            <a:ext cx="3508236" cy="3416786"/>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8"/>
          <p:cNvSpPr/>
          <p:nvPr/>
        </p:nvSpPr>
        <p:spPr>
          <a:xfrm rot="-9535098">
            <a:off x="5501834" y="-426528"/>
            <a:ext cx="8322168" cy="6910965"/>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8"/>
          <p:cNvSpPr txBox="1"/>
          <p:nvPr>
            <p:ph idx="1" type="subTitle"/>
          </p:nvPr>
        </p:nvSpPr>
        <p:spPr>
          <a:xfrm>
            <a:off x="2145650" y="2320600"/>
            <a:ext cx="2055000" cy="81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57" name="Google Shape;257;p28"/>
          <p:cNvSpPr txBox="1"/>
          <p:nvPr>
            <p:ph idx="2" type="subTitle"/>
          </p:nvPr>
        </p:nvSpPr>
        <p:spPr>
          <a:xfrm>
            <a:off x="4896525" y="2320600"/>
            <a:ext cx="2148600" cy="81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28"/>
          <p:cNvSpPr txBox="1"/>
          <p:nvPr>
            <p:ph type="ctrTitle"/>
          </p:nvPr>
        </p:nvSpPr>
        <p:spPr>
          <a:xfrm>
            <a:off x="1863475" y="2012000"/>
            <a:ext cx="26193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600"/>
              <a:buFont typeface="Fira Sans Condensed Medium"/>
              <a:buNone/>
              <a:defRPr sz="2400">
                <a:solidFill>
                  <a:schemeClr val="lt2"/>
                </a:solidFill>
              </a:defRPr>
            </a:lvl1pPr>
            <a:lvl2pPr lvl="1"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259" name="Google Shape;259;p28"/>
          <p:cNvSpPr txBox="1"/>
          <p:nvPr>
            <p:ph idx="3" type="ctrTitle"/>
          </p:nvPr>
        </p:nvSpPr>
        <p:spPr>
          <a:xfrm>
            <a:off x="4661225" y="2012000"/>
            <a:ext cx="26193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600"/>
              <a:buFont typeface="Fira Sans Condensed Medium"/>
              <a:buNone/>
              <a:defRPr sz="2400">
                <a:solidFill>
                  <a:schemeClr val="lt2"/>
                </a:solidFill>
              </a:defRPr>
            </a:lvl1pPr>
            <a:lvl2pPr lvl="1"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260" name="Google Shape;260;p28"/>
          <p:cNvSpPr txBox="1"/>
          <p:nvPr>
            <p:ph idx="4" type="subTitle"/>
          </p:nvPr>
        </p:nvSpPr>
        <p:spPr>
          <a:xfrm>
            <a:off x="2145575" y="4060675"/>
            <a:ext cx="2055000" cy="94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61" name="Google Shape;261;p28"/>
          <p:cNvSpPr txBox="1"/>
          <p:nvPr>
            <p:ph idx="5" type="subTitle"/>
          </p:nvPr>
        </p:nvSpPr>
        <p:spPr>
          <a:xfrm>
            <a:off x="4896525" y="4060675"/>
            <a:ext cx="2148600" cy="94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62" name="Google Shape;262;p28"/>
          <p:cNvSpPr txBox="1"/>
          <p:nvPr>
            <p:ph idx="6" type="ctrTitle"/>
          </p:nvPr>
        </p:nvSpPr>
        <p:spPr>
          <a:xfrm>
            <a:off x="1863475" y="3752075"/>
            <a:ext cx="26193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600"/>
              <a:buFont typeface="Fira Sans Condensed Medium"/>
              <a:buNone/>
              <a:defRPr sz="2400">
                <a:solidFill>
                  <a:schemeClr val="lt2"/>
                </a:solidFill>
              </a:defRPr>
            </a:lvl1pPr>
            <a:lvl2pPr lvl="1"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263" name="Google Shape;263;p28"/>
          <p:cNvSpPr txBox="1"/>
          <p:nvPr>
            <p:ph idx="7" type="ctrTitle"/>
          </p:nvPr>
        </p:nvSpPr>
        <p:spPr>
          <a:xfrm>
            <a:off x="4661225" y="3752075"/>
            <a:ext cx="26193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600"/>
              <a:buFont typeface="Fira Sans Condensed Medium"/>
              <a:buNone/>
              <a:defRPr sz="2400">
                <a:solidFill>
                  <a:schemeClr val="lt2"/>
                </a:solidFill>
              </a:defRPr>
            </a:lvl1pPr>
            <a:lvl2pPr lvl="1"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264" name="Google Shape;264;p28"/>
          <p:cNvSpPr txBox="1"/>
          <p:nvPr>
            <p:ph idx="8" type="title"/>
          </p:nvPr>
        </p:nvSpPr>
        <p:spPr>
          <a:xfrm>
            <a:off x="1207050" y="378984"/>
            <a:ext cx="6729900" cy="6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65" name="Google Shape;265;p28"/>
          <p:cNvSpPr/>
          <p:nvPr/>
        </p:nvSpPr>
        <p:spPr>
          <a:xfrm>
            <a:off x="8424000" y="3878325"/>
            <a:ext cx="132400" cy="132400"/>
          </a:xfrm>
          <a:custGeom>
            <a:rect b="b" l="l" r="r" t="t"/>
            <a:pathLst>
              <a:path extrusionOk="0" h="5296" w="5296">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8"/>
          <p:cNvSpPr/>
          <p:nvPr/>
        </p:nvSpPr>
        <p:spPr>
          <a:xfrm>
            <a:off x="8268050" y="3181750"/>
            <a:ext cx="183900" cy="137750"/>
          </a:xfrm>
          <a:custGeom>
            <a:rect b="b" l="l" r="r" t="t"/>
            <a:pathLst>
              <a:path extrusionOk="0" h="5510" w="7356">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7" name="Google Shape;267;p28"/>
          <p:cNvGrpSpPr/>
          <p:nvPr/>
        </p:nvGrpSpPr>
        <p:grpSpPr>
          <a:xfrm>
            <a:off x="7936950" y="4260975"/>
            <a:ext cx="276775" cy="287175"/>
            <a:chOff x="939975" y="2736700"/>
            <a:chExt cx="276775" cy="287175"/>
          </a:xfrm>
        </p:grpSpPr>
        <p:sp>
          <p:nvSpPr>
            <p:cNvPr id="268" name="Google Shape;268;p28"/>
            <p:cNvSpPr/>
            <p:nvPr/>
          </p:nvSpPr>
          <p:spPr>
            <a:xfrm>
              <a:off x="939975" y="2736700"/>
              <a:ext cx="276775" cy="287175"/>
            </a:xfrm>
            <a:custGeom>
              <a:rect b="b" l="l" r="r" t="t"/>
              <a:pathLst>
                <a:path extrusionOk="0" h="11487" w="11071">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8"/>
            <p:cNvSpPr/>
            <p:nvPr/>
          </p:nvSpPr>
          <p:spPr>
            <a:xfrm>
              <a:off x="1010025" y="2818575"/>
              <a:ext cx="127300" cy="131975"/>
            </a:xfrm>
            <a:custGeom>
              <a:rect b="b" l="l" r="r" t="t"/>
              <a:pathLst>
                <a:path extrusionOk="0" h="5279" w="5092">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0" name="Google Shape;270;p28"/>
          <p:cNvSpPr/>
          <p:nvPr/>
        </p:nvSpPr>
        <p:spPr>
          <a:xfrm>
            <a:off x="825250" y="851400"/>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8"/>
          <p:cNvSpPr/>
          <p:nvPr/>
        </p:nvSpPr>
        <p:spPr>
          <a:xfrm>
            <a:off x="442275" y="927175"/>
            <a:ext cx="132400" cy="132400"/>
          </a:xfrm>
          <a:custGeom>
            <a:rect b="b" l="l" r="r" t="t"/>
            <a:pathLst>
              <a:path extrusionOk="0" h="5296" w="5296">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8"/>
          <p:cNvSpPr/>
          <p:nvPr/>
        </p:nvSpPr>
        <p:spPr>
          <a:xfrm>
            <a:off x="953700" y="536363"/>
            <a:ext cx="132411" cy="131517"/>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2_1_1">
    <p:spTree>
      <p:nvGrpSpPr>
        <p:cNvPr id="273" name="Shape 273"/>
        <p:cNvGrpSpPr/>
        <p:nvPr/>
      </p:nvGrpSpPr>
      <p:grpSpPr>
        <a:xfrm>
          <a:off x="0" y="0"/>
          <a:ext cx="0" cy="0"/>
          <a:chOff x="0" y="0"/>
          <a:chExt cx="0" cy="0"/>
        </a:xfrm>
      </p:grpSpPr>
      <p:sp>
        <p:nvSpPr>
          <p:cNvPr id="274" name="Google Shape;274;p29"/>
          <p:cNvSpPr/>
          <p:nvPr/>
        </p:nvSpPr>
        <p:spPr>
          <a:xfrm rot="10800000">
            <a:off x="-85862" y="3377975"/>
            <a:ext cx="1857323" cy="1808908"/>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9"/>
          <p:cNvSpPr/>
          <p:nvPr/>
        </p:nvSpPr>
        <p:spPr>
          <a:xfrm>
            <a:off x="7619863" y="0"/>
            <a:ext cx="1857323" cy="1808908"/>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9"/>
          <p:cNvSpPr txBox="1"/>
          <p:nvPr>
            <p:ph idx="1" type="subTitle"/>
          </p:nvPr>
        </p:nvSpPr>
        <p:spPr>
          <a:xfrm>
            <a:off x="720050" y="2217213"/>
            <a:ext cx="2108400" cy="70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77" name="Google Shape;277;p29"/>
          <p:cNvSpPr txBox="1"/>
          <p:nvPr>
            <p:ph idx="2" type="subTitle"/>
          </p:nvPr>
        </p:nvSpPr>
        <p:spPr>
          <a:xfrm>
            <a:off x="3517775" y="2217213"/>
            <a:ext cx="2108400" cy="70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78" name="Google Shape;278;p29"/>
          <p:cNvSpPr txBox="1"/>
          <p:nvPr>
            <p:ph type="ctrTitle"/>
          </p:nvPr>
        </p:nvSpPr>
        <p:spPr>
          <a:xfrm>
            <a:off x="720050" y="1908613"/>
            <a:ext cx="21084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600"/>
              <a:buFont typeface="Fira Sans Condensed Medium"/>
              <a:buNone/>
              <a:defRPr sz="1800">
                <a:solidFill>
                  <a:schemeClr val="lt2"/>
                </a:solidFill>
              </a:defRPr>
            </a:lvl1pPr>
            <a:lvl2pPr lvl="1"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279" name="Google Shape;279;p29"/>
          <p:cNvSpPr txBox="1"/>
          <p:nvPr>
            <p:ph idx="3" type="ctrTitle"/>
          </p:nvPr>
        </p:nvSpPr>
        <p:spPr>
          <a:xfrm>
            <a:off x="3517775" y="1908613"/>
            <a:ext cx="21084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1600"/>
              <a:buFont typeface="Fira Sans Condensed Medium"/>
              <a:buNone/>
              <a:defRPr sz="1800">
                <a:solidFill>
                  <a:schemeClr val="lt2"/>
                </a:solidFill>
              </a:defRPr>
            </a:lvl1pPr>
            <a:lvl2pPr lvl="1"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29"/>
          <p:cNvSpPr txBox="1"/>
          <p:nvPr>
            <p:ph idx="4" type="subTitle"/>
          </p:nvPr>
        </p:nvSpPr>
        <p:spPr>
          <a:xfrm>
            <a:off x="6315525" y="2217213"/>
            <a:ext cx="2108400" cy="70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29"/>
          <p:cNvSpPr txBox="1"/>
          <p:nvPr>
            <p:ph idx="5" type="ctrTitle"/>
          </p:nvPr>
        </p:nvSpPr>
        <p:spPr>
          <a:xfrm>
            <a:off x="6315525" y="1908613"/>
            <a:ext cx="21084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600"/>
              <a:buFont typeface="Fira Sans Condensed Medium"/>
              <a:buNone/>
              <a:defRPr sz="1800">
                <a:solidFill>
                  <a:schemeClr val="lt2"/>
                </a:solidFill>
              </a:defRPr>
            </a:lvl1pPr>
            <a:lvl2pPr lvl="1"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29"/>
          <p:cNvSpPr txBox="1"/>
          <p:nvPr>
            <p:ph idx="6" type="subTitle"/>
          </p:nvPr>
        </p:nvSpPr>
        <p:spPr>
          <a:xfrm>
            <a:off x="720050" y="3702900"/>
            <a:ext cx="2108400" cy="70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29"/>
          <p:cNvSpPr txBox="1"/>
          <p:nvPr>
            <p:ph idx="7" type="subTitle"/>
          </p:nvPr>
        </p:nvSpPr>
        <p:spPr>
          <a:xfrm>
            <a:off x="3517775" y="3702900"/>
            <a:ext cx="2108400" cy="70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84" name="Google Shape;284;p29"/>
          <p:cNvSpPr txBox="1"/>
          <p:nvPr>
            <p:ph idx="8" type="ctrTitle"/>
          </p:nvPr>
        </p:nvSpPr>
        <p:spPr>
          <a:xfrm>
            <a:off x="720050" y="3394300"/>
            <a:ext cx="21084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1600"/>
              <a:buFont typeface="Fira Sans Condensed Medium"/>
              <a:buNone/>
              <a:defRPr sz="1800">
                <a:solidFill>
                  <a:schemeClr val="lt2"/>
                </a:solidFill>
              </a:defRPr>
            </a:lvl1pPr>
            <a:lvl2pPr lvl="1"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285" name="Google Shape;285;p29"/>
          <p:cNvSpPr txBox="1"/>
          <p:nvPr>
            <p:ph idx="9" type="ctrTitle"/>
          </p:nvPr>
        </p:nvSpPr>
        <p:spPr>
          <a:xfrm>
            <a:off x="3517775" y="3394300"/>
            <a:ext cx="21084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1600"/>
              <a:buFont typeface="Fira Sans Condensed Medium"/>
              <a:buNone/>
              <a:defRPr sz="1800">
                <a:solidFill>
                  <a:schemeClr val="lt2"/>
                </a:solidFill>
              </a:defRPr>
            </a:lvl1pPr>
            <a:lvl2pPr lvl="1"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286" name="Google Shape;286;p29"/>
          <p:cNvSpPr txBox="1"/>
          <p:nvPr>
            <p:ph idx="13" type="subTitle"/>
          </p:nvPr>
        </p:nvSpPr>
        <p:spPr>
          <a:xfrm>
            <a:off x="6315525" y="3702900"/>
            <a:ext cx="2108400" cy="70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87" name="Google Shape;287;p29"/>
          <p:cNvSpPr txBox="1"/>
          <p:nvPr>
            <p:ph idx="14" type="ctrTitle"/>
          </p:nvPr>
        </p:nvSpPr>
        <p:spPr>
          <a:xfrm>
            <a:off x="6315525" y="3394300"/>
            <a:ext cx="21084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600"/>
              <a:buFont typeface="Fira Sans Condensed Medium"/>
              <a:buNone/>
              <a:defRPr sz="1800">
                <a:solidFill>
                  <a:schemeClr val="lt2"/>
                </a:solidFill>
              </a:defRPr>
            </a:lvl1pPr>
            <a:lvl2pPr lvl="1"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288" name="Google Shape;288;p29"/>
          <p:cNvSpPr txBox="1"/>
          <p:nvPr>
            <p:ph idx="15" type="title"/>
          </p:nvPr>
        </p:nvSpPr>
        <p:spPr>
          <a:xfrm>
            <a:off x="1207050" y="378984"/>
            <a:ext cx="6729900" cy="6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13">
    <p:spTree>
      <p:nvGrpSpPr>
        <p:cNvPr id="289" name="Shape 289"/>
        <p:cNvGrpSpPr/>
        <p:nvPr/>
      </p:nvGrpSpPr>
      <p:grpSpPr>
        <a:xfrm>
          <a:off x="0" y="0"/>
          <a:ext cx="0" cy="0"/>
          <a:chOff x="0" y="0"/>
          <a:chExt cx="0" cy="0"/>
        </a:xfrm>
      </p:grpSpPr>
      <p:sp>
        <p:nvSpPr>
          <p:cNvPr id="290" name="Google Shape;290;p30"/>
          <p:cNvSpPr/>
          <p:nvPr/>
        </p:nvSpPr>
        <p:spPr>
          <a:xfrm flipH="1">
            <a:off x="-708275" y="-1380674"/>
            <a:ext cx="3508236" cy="3416786"/>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0"/>
          <p:cNvSpPr/>
          <p:nvPr/>
        </p:nvSpPr>
        <p:spPr>
          <a:xfrm>
            <a:off x="-5376100" y="393775"/>
            <a:ext cx="11662211" cy="9684631"/>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0"/>
          <p:cNvSpPr txBox="1"/>
          <p:nvPr>
            <p:ph idx="1" type="body"/>
          </p:nvPr>
        </p:nvSpPr>
        <p:spPr>
          <a:xfrm>
            <a:off x="720000" y="1245700"/>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300D59"/>
              </a:buClr>
              <a:buSzPts val="1200"/>
              <a:buFont typeface="Antic"/>
              <a:buAutoNum type="arabicPeriod"/>
              <a:defRPr sz="1300"/>
            </a:lvl1pPr>
            <a:lvl2pPr indent="-304800" lvl="1" marL="914400" algn="l">
              <a:lnSpc>
                <a:spcPct val="115000"/>
              </a:lnSpc>
              <a:spcBef>
                <a:spcPts val="1600"/>
              </a:spcBef>
              <a:spcAft>
                <a:spcPts val="0"/>
              </a:spcAft>
              <a:buClr>
                <a:srgbClr val="300D59"/>
              </a:buClr>
              <a:buSzPts val="1200"/>
              <a:buFont typeface="Roboto Condensed Light"/>
              <a:buAutoNum type="alphaLcPeriod"/>
              <a:defRPr/>
            </a:lvl2pPr>
            <a:lvl3pPr indent="-304800" lvl="2" marL="1371600" algn="l">
              <a:lnSpc>
                <a:spcPct val="115000"/>
              </a:lnSpc>
              <a:spcBef>
                <a:spcPts val="1600"/>
              </a:spcBef>
              <a:spcAft>
                <a:spcPts val="0"/>
              </a:spcAft>
              <a:buClr>
                <a:srgbClr val="300D59"/>
              </a:buClr>
              <a:buSzPts val="1200"/>
              <a:buFont typeface="Roboto Condensed Light"/>
              <a:buAutoNum type="romanLcPeriod"/>
              <a:defRPr/>
            </a:lvl3pPr>
            <a:lvl4pPr indent="-304800" lvl="3" marL="1828800" algn="l">
              <a:lnSpc>
                <a:spcPct val="115000"/>
              </a:lnSpc>
              <a:spcBef>
                <a:spcPts val="1600"/>
              </a:spcBef>
              <a:spcAft>
                <a:spcPts val="0"/>
              </a:spcAft>
              <a:buClr>
                <a:srgbClr val="300D59"/>
              </a:buClr>
              <a:buSzPts val="1200"/>
              <a:buFont typeface="Roboto Condensed Light"/>
              <a:buAutoNum type="arabicPeriod"/>
              <a:defRPr/>
            </a:lvl4pPr>
            <a:lvl5pPr indent="-304800" lvl="4" marL="2286000" algn="l">
              <a:lnSpc>
                <a:spcPct val="115000"/>
              </a:lnSpc>
              <a:spcBef>
                <a:spcPts val="1600"/>
              </a:spcBef>
              <a:spcAft>
                <a:spcPts val="0"/>
              </a:spcAft>
              <a:buClr>
                <a:srgbClr val="300D59"/>
              </a:buClr>
              <a:buSzPts val="1200"/>
              <a:buFont typeface="Roboto Condensed Light"/>
              <a:buAutoNum type="alphaLcPeriod"/>
              <a:defRPr/>
            </a:lvl5pPr>
            <a:lvl6pPr indent="-304800" lvl="5" marL="2743200" algn="l">
              <a:lnSpc>
                <a:spcPct val="115000"/>
              </a:lnSpc>
              <a:spcBef>
                <a:spcPts val="1600"/>
              </a:spcBef>
              <a:spcAft>
                <a:spcPts val="0"/>
              </a:spcAft>
              <a:buClr>
                <a:srgbClr val="300D59"/>
              </a:buClr>
              <a:buSzPts val="1200"/>
              <a:buFont typeface="Roboto Condensed Light"/>
              <a:buAutoNum type="romanLcPeriod"/>
              <a:defRPr/>
            </a:lvl6pPr>
            <a:lvl7pPr indent="-304800" lvl="6" marL="3200400" algn="l">
              <a:lnSpc>
                <a:spcPct val="115000"/>
              </a:lnSpc>
              <a:spcBef>
                <a:spcPts val="1600"/>
              </a:spcBef>
              <a:spcAft>
                <a:spcPts val="0"/>
              </a:spcAft>
              <a:buClr>
                <a:srgbClr val="300D59"/>
              </a:buClr>
              <a:buSzPts val="1200"/>
              <a:buFont typeface="Roboto Condensed Light"/>
              <a:buAutoNum type="arabicPeriod"/>
              <a:defRPr/>
            </a:lvl7pPr>
            <a:lvl8pPr indent="-304800" lvl="7" marL="3657600" algn="l">
              <a:lnSpc>
                <a:spcPct val="115000"/>
              </a:lnSpc>
              <a:spcBef>
                <a:spcPts val="1600"/>
              </a:spcBef>
              <a:spcAft>
                <a:spcPts val="0"/>
              </a:spcAft>
              <a:buClr>
                <a:srgbClr val="300D59"/>
              </a:buClr>
              <a:buSzPts val="1200"/>
              <a:buFont typeface="Roboto Condensed Light"/>
              <a:buAutoNum type="alphaLcPeriod"/>
              <a:defRPr/>
            </a:lvl8pPr>
            <a:lvl9pPr indent="-304800" lvl="8" marL="4114800" algn="l">
              <a:lnSpc>
                <a:spcPct val="115000"/>
              </a:lnSpc>
              <a:spcBef>
                <a:spcPts val="1600"/>
              </a:spcBef>
              <a:spcAft>
                <a:spcPts val="1600"/>
              </a:spcAft>
              <a:buClr>
                <a:srgbClr val="300D59"/>
              </a:buClr>
              <a:buSzPts val="1200"/>
              <a:buFont typeface="Roboto Condensed Light"/>
              <a:buAutoNum type="romanLcPeriod"/>
              <a:defRPr/>
            </a:lvl9pPr>
          </a:lstStyle>
          <a:p/>
        </p:txBody>
      </p:sp>
      <p:sp>
        <p:nvSpPr>
          <p:cNvPr id="293" name="Google Shape;293;p30"/>
          <p:cNvSpPr txBox="1"/>
          <p:nvPr>
            <p:ph type="title"/>
          </p:nvPr>
        </p:nvSpPr>
        <p:spPr>
          <a:xfrm>
            <a:off x="1207050" y="378984"/>
            <a:ext cx="6729900" cy="6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94" name="Google Shape;294;p30"/>
          <p:cNvSpPr/>
          <p:nvPr/>
        </p:nvSpPr>
        <p:spPr>
          <a:xfrm>
            <a:off x="7893225" y="763800"/>
            <a:ext cx="132400" cy="132400"/>
          </a:xfrm>
          <a:custGeom>
            <a:rect b="b" l="l" r="r" t="t"/>
            <a:pathLst>
              <a:path extrusionOk="0" h="5296" w="5296">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0"/>
          <p:cNvSpPr/>
          <p:nvPr/>
        </p:nvSpPr>
        <p:spPr>
          <a:xfrm>
            <a:off x="8467100" y="626050"/>
            <a:ext cx="183900" cy="137750"/>
          </a:xfrm>
          <a:custGeom>
            <a:rect b="b" l="l" r="r" t="t"/>
            <a:pathLst>
              <a:path extrusionOk="0" h="5510" w="7356">
                <a:moveTo>
                  <a:pt x="3678" y="1"/>
                </a:moveTo>
                <a:cubicBezTo>
                  <a:pt x="2969" y="1"/>
                  <a:pt x="2261" y="273"/>
                  <a:pt x="1717" y="816"/>
                </a:cubicBezTo>
                <a:cubicBezTo>
                  <a:pt x="0" y="2533"/>
                  <a:pt x="1231" y="5510"/>
                  <a:pt x="3663" y="5510"/>
                </a:cubicBezTo>
                <a:cubicBezTo>
                  <a:pt x="6125" y="5510"/>
                  <a:pt x="7355" y="2533"/>
                  <a:pt x="5638" y="816"/>
                </a:cubicBezTo>
                <a:cubicBezTo>
                  <a:pt x="5094" y="273"/>
                  <a:pt x="4386" y="1"/>
                  <a:pt x="3678"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6" name="Google Shape;296;p30"/>
          <p:cNvGrpSpPr/>
          <p:nvPr/>
        </p:nvGrpSpPr>
        <p:grpSpPr>
          <a:xfrm>
            <a:off x="8374225" y="896200"/>
            <a:ext cx="276775" cy="287175"/>
            <a:chOff x="939975" y="2736700"/>
            <a:chExt cx="276775" cy="287175"/>
          </a:xfrm>
        </p:grpSpPr>
        <p:sp>
          <p:nvSpPr>
            <p:cNvPr id="297" name="Google Shape;297;p30"/>
            <p:cNvSpPr/>
            <p:nvPr/>
          </p:nvSpPr>
          <p:spPr>
            <a:xfrm>
              <a:off x="939975" y="2736700"/>
              <a:ext cx="276775" cy="287175"/>
            </a:xfrm>
            <a:custGeom>
              <a:rect b="b" l="l" r="r" t="t"/>
              <a:pathLst>
                <a:path extrusionOk="0" h="11487" w="11071">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0"/>
            <p:cNvSpPr/>
            <p:nvPr/>
          </p:nvSpPr>
          <p:spPr>
            <a:xfrm>
              <a:off x="1010025" y="2818575"/>
              <a:ext cx="127300" cy="131975"/>
            </a:xfrm>
            <a:custGeom>
              <a:rect b="b" l="l" r="r" t="t"/>
              <a:pathLst>
                <a:path extrusionOk="0" h="5279" w="5092">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9" name="Google Shape;299;p30"/>
          <p:cNvSpPr/>
          <p:nvPr/>
        </p:nvSpPr>
        <p:spPr>
          <a:xfrm>
            <a:off x="883050" y="440425"/>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rt text">
  <p:cSld name="CUSTOM_15">
    <p:spTree>
      <p:nvGrpSpPr>
        <p:cNvPr id="300" name="Shape 300"/>
        <p:cNvGrpSpPr/>
        <p:nvPr/>
      </p:nvGrpSpPr>
      <p:grpSpPr>
        <a:xfrm>
          <a:off x="0" y="0"/>
          <a:ext cx="0" cy="0"/>
          <a:chOff x="0" y="0"/>
          <a:chExt cx="0" cy="0"/>
        </a:xfrm>
      </p:grpSpPr>
      <p:sp>
        <p:nvSpPr>
          <p:cNvPr id="301" name="Google Shape;301;p31"/>
          <p:cNvSpPr/>
          <p:nvPr/>
        </p:nvSpPr>
        <p:spPr>
          <a:xfrm>
            <a:off x="6584163" y="-877011"/>
            <a:ext cx="3508236" cy="3416786"/>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1"/>
          <p:cNvSpPr/>
          <p:nvPr/>
        </p:nvSpPr>
        <p:spPr>
          <a:xfrm rot="-1967923">
            <a:off x="-9852307" y="1163166"/>
            <a:ext cx="9968983" cy="8278527"/>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3" name="Google Shape;303;p31"/>
          <p:cNvGrpSpPr/>
          <p:nvPr/>
        </p:nvGrpSpPr>
        <p:grpSpPr>
          <a:xfrm>
            <a:off x="7059225" y="521838"/>
            <a:ext cx="1280025" cy="619100"/>
            <a:chOff x="444000" y="4112950"/>
            <a:chExt cx="1280025" cy="619100"/>
          </a:xfrm>
        </p:grpSpPr>
        <p:sp>
          <p:nvSpPr>
            <p:cNvPr id="304" name="Google Shape;304;p31"/>
            <p:cNvSpPr/>
            <p:nvPr/>
          </p:nvSpPr>
          <p:spPr>
            <a:xfrm>
              <a:off x="755225" y="4127825"/>
              <a:ext cx="649700" cy="589825"/>
            </a:xfrm>
            <a:custGeom>
              <a:rect b="b" l="l" r="r" t="t"/>
              <a:pathLst>
                <a:path extrusionOk="0" h="23593" w="25988">
                  <a:moveTo>
                    <a:pt x="12997" y="0"/>
                  </a:moveTo>
                  <a:cubicBezTo>
                    <a:pt x="7676" y="0"/>
                    <a:pt x="2836" y="3609"/>
                    <a:pt x="1518" y="9030"/>
                  </a:cubicBezTo>
                  <a:cubicBezTo>
                    <a:pt x="1" y="15355"/>
                    <a:pt x="3893" y="21708"/>
                    <a:pt x="10218" y="23254"/>
                  </a:cubicBezTo>
                  <a:cubicBezTo>
                    <a:pt x="11155" y="23483"/>
                    <a:pt x="12093" y="23592"/>
                    <a:pt x="13017" y="23592"/>
                  </a:cubicBezTo>
                  <a:cubicBezTo>
                    <a:pt x="18327" y="23592"/>
                    <a:pt x="23150" y="19970"/>
                    <a:pt x="24442" y="14582"/>
                  </a:cubicBezTo>
                  <a:cubicBezTo>
                    <a:pt x="25987" y="8257"/>
                    <a:pt x="22095" y="1875"/>
                    <a:pt x="15770" y="330"/>
                  </a:cubicBezTo>
                  <a:cubicBezTo>
                    <a:pt x="14842" y="107"/>
                    <a:pt x="13913" y="0"/>
                    <a:pt x="12997"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1"/>
            <p:cNvSpPr/>
            <p:nvPr/>
          </p:nvSpPr>
          <p:spPr>
            <a:xfrm>
              <a:off x="444000" y="4112950"/>
              <a:ext cx="1280025" cy="619100"/>
            </a:xfrm>
            <a:custGeom>
              <a:rect b="b" l="l" r="r" t="t"/>
              <a:pathLst>
                <a:path extrusionOk="0" h="24764" w="51201">
                  <a:moveTo>
                    <a:pt x="46130" y="0"/>
                  </a:moveTo>
                  <a:cubicBezTo>
                    <a:pt x="42996" y="0"/>
                    <a:pt x="38174" y="1059"/>
                    <a:pt x="32569" y="2985"/>
                  </a:cubicBezTo>
                  <a:cubicBezTo>
                    <a:pt x="33027" y="3357"/>
                    <a:pt x="33456" y="3729"/>
                    <a:pt x="33886" y="4159"/>
                  </a:cubicBezTo>
                  <a:cubicBezTo>
                    <a:pt x="37580" y="3019"/>
                    <a:pt x="40728" y="2408"/>
                    <a:pt x="42899" y="2408"/>
                  </a:cubicBezTo>
                  <a:cubicBezTo>
                    <a:pt x="44545" y="2408"/>
                    <a:pt x="45630" y="2760"/>
                    <a:pt x="45963" y="3500"/>
                  </a:cubicBezTo>
                  <a:cubicBezTo>
                    <a:pt x="47136" y="6047"/>
                    <a:pt x="39008" y="12201"/>
                    <a:pt x="27818" y="17295"/>
                  </a:cubicBezTo>
                  <a:cubicBezTo>
                    <a:pt x="19906" y="20886"/>
                    <a:pt x="12570" y="22966"/>
                    <a:pt x="8561" y="22966"/>
                  </a:cubicBezTo>
                  <a:cubicBezTo>
                    <a:pt x="6914" y="22966"/>
                    <a:pt x="5829" y="22615"/>
                    <a:pt x="5495" y="21874"/>
                  </a:cubicBezTo>
                  <a:cubicBezTo>
                    <a:pt x="4723" y="20185"/>
                    <a:pt x="8071" y="16865"/>
                    <a:pt x="13680" y="13374"/>
                  </a:cubicBezTo>
                  <a:cubicBezTo>
                    <a:pt x="13652" y="13031"/>
                    <a:pt x="13652" y="12716"/>
                    <a:pt x="13652" y="12372"/>
                  </a:cubicBezTo>
                  <a:cubicBezTo>
                    <a:pt x="13652" y="12057"/>
                    <a:pt x="13652" y="11828"/>
                    <a:pt x="13680" y="11542"/>
                  </a:cubicBezTo>
                  <a:lnTo>
                    <a:pt x="13680" y="11542"/>
                  </a:lnTo>
                  <a:cubicBezTo>
                    <a:pt x="5295" y="16379"/>
                    <a:pt x="1" y="21158"/>
                    <a:pt x="1059" y="23448"/>
                  </a:cubicBezTo>
                  <a:cubicBezTo>
                    <a:pt x="1460" y="24341"/>
                    <a:pt x="2767" y="24764"/>
                    <a:pt x="4753" y="24764"/>
                  </a:cubicBezTo>
                  <a:cubicBezTo>
                    <a:pt x="9579" y="24764"/>
                    <a:pt x="18411" y="22264"/>
                    <a:pt x="27961" y="17924"/>
                  </a:cubicBezTo>
                  <a:cubicBezTo>
                    <a:pt x="41441" y="11828"/>
                    <a:pt x="51200" y="4387"/>
                    <a:pt x="49827" y="1325"/>
                  </a:cubicBezTo>
                  <a:cubicBezTo>
                    <a:pt x="49427" y="426"/>
                    <a:pt x="48118" y="0"/>
                    <a:pt x="46130"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1"/>
            <p:cNvSpPr/>
            <p:nvPr/>
          </p:nvSpPr>
          <p:spPr>
            <a:xfrm>
              <a:off x="577800" y="4176875"/>
              <a:ext cx="1013850" cy="491225"/>
            </a:xfrm>
            <a:custGeom>
              <a:rect b="b" l="l" r="r" t="t"/>
              <a:pathLst>
                <a:path extrusionOk="0" h="19649" w="40554">
                  <a:moveTo>
                    <a:pt x="36544" y="0"/>
                  </a:moveTo>
                  <a:cubicBezTo>
                    <a:pt x="34566" y="0"/>
                    <a:pt x="31737" y="527"/>
                    <a:pt x="28419" y="1516"/>
                  </a:cubicBezTo>
                  <a:cubicBezTo>
                    <a:pt x="28763" y="1830"/>
                    <a:pt x="29077" y="2203"/>
                    <a:pt x="29392" y="2575"/>
                  </a:cubicBezTo>
                  <a:cubicBezTo>
                    <a:pt x="31216" y="2136"/>
                    <a:pt x="32783" y="1901"/>
                    <a:pt x="33978" y="1901"/>
                  </a:cubicBezTo>
                  <a:cubicBezTo>
                    <a:pt x="35277" y="1901"/>
                    <a:pt x="36136" y="2179"/>
                    <a:pt x="36404" y="2775"/>
                  </a:cubicBezTo>
                  <a:cubicBezTo>
                    <a:pt x="37320" y="4778"/>
                    <a:pt x="30852" y="9701"/>
                    <a:pt x="21980" y="13707"/>
                  </a:cubicBezTo>
                  <a:cubicBezTo>
                    <a:pt x="15698" y="16564"/>
                    <a:pt x="9891" y="18216"/>
                    <a:pt x="6709" y="18216"/>
                  </a:cubicBezTo>
                  <a:cubicBezTo>
                    <a:pt x="5397" y="18216"/>
                    <a:pt x="4532" y="17935"/>
                    <a:pt x="4265" y="17342"/>
                  </a:cubicBezTo>
                  <a:cubicBezTo>
                    <a:pt x="3749" y="16255"/>
                    <a:pt x="5438" y="14308"/>
                    <a:pt x="8529" y="12105"/>
                  </a:cubicBezTo>
                  <a:cubicBezTo>
                    <a:pt x="8414" y="11618"/>
                    <a:pt x="8357" y="11103"/>
                    <a:pt x="8328" y="10617"/>
                  </a:cubicBezTo>
                  <a:cubicBezTo>
                    <a:pt x="3091" y="13936"/>
                    <a:pt x="0" y="17027"/>
                    <a:pt x="716" y="18601"/>
                  </a:cubicBezTo>
                  <a:cubicBezTo>
                    <a:pt x="1042" y="19312"/>
                    <a:pt x="2087" y="19649"/>
                    <a:pt x="3671" y="19649"/>
                  </a:cubicBezTo>
                  <a:cubicBezTo>
                    <a:pt x="7512" y="19649"/>
                    <a:pt x="14516" y="17667"/>
                    <a:pt x="22094" y="14223"/>
                  </a:cubicBezTo>
                  <a:cubicBezTo>
                    <a:pt x="32798" y="9386"/>
                    <a:pt x="40554" y="3462"/>
                    <a:pt x="39466" y="1029"/>
                  </a:cubicBezTo>
                  <a:cubicBezTo>
                    <a:pt x="39149" y="332"/>
                    <a:pt x="38115" y="0"/>
                    <a:pt x="36544"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1"/>
            <p:cNvSpPr/>
            <p:nvPr/>
          </p:nvSpPr>
          <p:spPr>
            <a:xfrm>
              <a:off x="871850" y="4249825"/>
              <a:ext cx="39375" cy="40075"/>
            </a:xfrm>
            <a:custGeom>
              <a:rect b="b" l="l" r="r" t="t"/>
              <a:pathLst>
                <a:path extrusionOk="0" h="1603" w="1575">
                  <a:moveTo>
                    <a:pt x="774" y="0"/>
                  </a:moveTo>
                  <a:cubicBezTo>
                    <a:pt x="344" y="0"/>
                    <a:pt x="1" y="372"/>
                    <a:pt x="1" y="801"/>
                  </a:cubicBezTo>
                  <a:cubicBezTo>
                    <a:pt x="1" y="1231"/>
                    <a:pt x="344" y="1603"/>
                    <a:pt x="774" y="1603"/>
                  </a:cubicBezTo>
                  <a:cubicBezTo>
                    <a:pt x="1231" y="1603"/>
                    <a:pt x="1575" y="1231"/>
                    <a:pt x="1575" y="801"/>
                  </a:cubicBezTo>
                  <a:cubicBezTo>
                    <a:pt x="1575" y="372"/>
                    <a:pt x="1231" y="0"/>
                    <a:pt x="77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1"/>
            <p:cNvSpPr/>
            <p:nvPr/>
          </p:nvSpPr>
          <p:spPr>
            <a:xfrm>
              <a:off x="956275" y="4242300"/>
              <a:ext cx="17200" cy="16125"/>
            </a:xfrm>
            <a:custGeom>
              <a:rect b="b" l="l" r="r" t="t"/>
              <a:pathLst>
                <a:path extrusionOk="0" h="645" w="688">
                  <a:moveTo>
                    <a:pt x="344" y="1"/>
                  </a:moveTo>
                  <a:cubicBezTo>
                    <a:pt x="194" y="1"/>
                    <a:pt x="44" y="101"/>
                    <a:pt x="29" y="301"/>
                  </a:cubicBezTo>
                  <a:cubicBezTo>
                    <a:pt x="1" y="530"/>
                    <a:pt x="173" y="644"/>
                    <a:pt x="344" y="644"/>
                  </a:cubicBezTo>
                  <a:cubicBezTo>
                    <a:pt x="516" y="644"/>
                    <a:pt x="688" y="530"/>
                    <a:pt x="659" y="301"/>
                  </a:cubicBezTo>
                  <a:cubicBezTo>
                    <a:pt x="645" y="101"/>
                    <a:pt x="495" y="1"/>
                    <a:pt x="34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1"/>
            <p:cNvSpPr/>
            <p:nvPr/>
          </p:nvSpPr>
          <p:spPr>
            <a:xfrm>
              <a:off x="1163775" y="4440125"/>
              <a:ext cx="18625" cy="15975"/>
            </a:xfrm>
            <a:custGeom>
              <a:rect b="b" l="l" r="r" t="t"/>
              <a:pathLst>
                <a:path extrusionOk="0" h="639" w="745">
                  <a:moveTo>
                    <a:pt x="430" y="1"/>
                  </a:moveTo>
                  <a:cubicBezTo>
                    <a:pt x="144" y="1"/>
                    <a:pt x="0" y="344"/>
                    <a:pt x="201" y="545"/>
                  </a:cubicBezTo>
                  <a:cubicBezTo>
                    <a:pt x="266" y="610"/>
                    <a:pt x="347" y="639"/>
                    <a:pt x="426" y="639"/>
                  </a:cubicBezTo>
                  <a:cubicBezTo>
                    <a:pt x="589" y="639"/>
                    <a:pt x="745" y="517"/>
                    <a:pt x="745" y="344"/>
                  </a:cubicBezTo>
                  <a:cubicBezTo>
                    <a:pt x="745" y="144"/>
                    <a:pt x="601" y="1"/>
                    <a:pt x="430"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1"/>
            <p:cNvSpPr/>
            <p:nvPr/>
          </p:nvSpPr>
          <p:spPr>
            <a:xfrm>
              <a:off x="883300" y="4388625"/>
              <a:ext cx="16475" cy="15750"/>
            </a:xfrm>
            <a:custGeom>
              <a:rect b="b" l="l" r="r" t="t"/>
              <a:pathLst>
                <a:path extrusionOk="0" h="630" w="659">
                  <a:moveTo>
                    <a:pt x="316" y="0"/>
                  </a:moveTo>
                  <a:cubicBezTo>
                    <a:pt x="144" y="0"/>
                    <a:pt x="1" y="143"/>
                    <a:pt x="1" y="315"/>
                  </a:cubicBezTo>
                  <a:cubicBezTo>
                    <a:pt x="1" y="515"/>
                    <a:pt x="144" y="630"/>
                    <a:pt x="316" y="630"/>
                  </a:cubicBezTo>
                  <a:cubicBezTo>
                    <a:pt x="516" y="630"/>
                    <a:pt x="659" y="515"/>
                    <a:pt x="659" y="315"/>
                  </a:cubicBezTo>
                  <a:cubicBezTo>
                    <a:pt x="659" y="143"/>
                    <a:pt x="516" y="0"/>
                    <a:pt x="316"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1" name="Google Shape;311;p31"/>
          <p:cNvSpPr/>
          <p:nvPr/>
        </p:nvSpPr>
        <p:spPr>
          <a:xfrm>
            <a:off x="8245988" y="1196200"/>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2" name="Google Shape;312;p31"/>
          <p:cNvGrpSpPr/>
          <p:nvPr/>
        </p:nvGrpSpPr>
        <p:grpSpPr>
          <a:xfrm>
            <a:off x="719993" y="4296904"/>
            <a:ext cx="379474" cy="376965"/>
            <a:chOff x="3437575" y="2857925"/>
            <a:chExt cx="306250" cy="304225"/>
          </a:xfrm>
        </p:grpSpPr>
        <p:sp>
          <p:nvSpPr>
            <p:cNvPr id="313" name="Google Shape;313;p31"/>
            <p:cNvSpPr/>
            <p:nvPr/>
          </p:nvSpPr>
          <p:spPr>
            <a:xfrm>
              <a:off x="3437575" y="2857925"/>
              <a:ext cx="306250" cy="304225"/>
            </a:xfrm>
            <a:custGeom>
              <a:rect b="b" l="l" r="r" t="t"/>
              <a:pathLst>
                <a:path extrusionOk="0" h="12169" w="1225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1"/>
            <p:cNvSpPr/>
            <p:nvPr/>
          </p:nvSpPr>
          <p:spPr>
            <a:xfrm>
              <a:off x="3518425" y="2951875"/>
              <a:ext cx="144550" cy="143750"/>
            </a:xfrm>
            <a:custGeom>
              <a:rect b="b" l="l" r="r" t="t"/>
              <a:pathLst>
                <a:path extrusionOk="0" h="5750" w="5782">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5" name="Google Shape;315;p31"/>
          <p:cNvSpPr/>
          <p:nvPr/>
        </p:nvSpPr>
        <p:spPr>
          <a:xfrm>
            <a:off x="6469850" y="399375"/>
            <a:ext cx="282475" cy="281225"/>
          </a:xfrm>
          <a:custGeom>
            <a:rect b="b" l="l" r="r" t="t"/>
            <a:pathLst>
              <a:path extrusionOk="0" h="11249" w="11299">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1"/>
          <p:cNvSpPr/>
          <p:nvPr/>
        </p:nvSpPr>
        <p:spPr>
          <a:xfrm>
            <a:off x="382263" y="4018200"/>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1"/>
          <p:cNvSpPr/>
          <p:nvPr/>
        </p:nvSpPr>
        <p:spPr>
          <a:xfrm>
            <a:off x="720000" y="3642825"/>
            <a:ext cx="282475" cy="281225"/>
          </a:xfrm>
          <a:custGeom>
            <a:rect b="b" l="l" r="r" t="t"/>
            <a:pathLst>
              <a:path extrusionOk="0" h="11249" w="11299">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1"/>
          <p:cNvSpPr txBox="1"/>
          <p:nvPr>
            <p:ph idx="1" type="subTitle"/>
          </p:nvPr>
        </p:nvSpPr>
        <p:spPr>
          <a:xfrm>
            <a:off x="5066125" y="2699800"/>
            <a:ext cx="27036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19" name="Google Shape;319;p31"/>
          <p:cNvSpPr txBox="1"/>
          <p:nvPr>
            <p:ph type="ctrTitle"/>
          </p:nvPr>
        </p:nvSpPr>
        <p:spPr>
          <a:xfrm>
            <a:off x="4734450" y="1388175"/>
            <a:ext cx="3366600" cy="1311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600"/>
              <a:buFont typeface="Fira Sans Condensed Medium"/>
              <a:buNone/>
              <a:defRPr sz="2400"/>
            </a:lvl1pPr>
            <a:lvl2pPr lvl="1"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0" name="Shape 320"/>
        <p:cNvGrpSpPr/>
        <p:nvPr/>
      </p:nvGrpSpPr>
      <p:grpSpPr>
        <a:xfrm>
          <a:off x="0" y="0"/>
          <a:ext cx="0" cy="0"/>
          <a:chOff x="0" y="0"/>
          <a:chExt cx="0" cy="0"/>
        </a:xfrm>
      </p:grpSpPr>
      <p:sp>
        <p:nvSpPr>
          <p:cNvPr id="321" name="Google Shape;321;p32"/>
          <p:cNvSpPr txBox="1"/>
          <p:nvPr>
            <p:ph type="title"/>
          </p:nvPr>
        </p:nvSpPr>
        <p:spPr>
          <a:xfrm>
            <a:off x="1207050" y="378984"/>
            <a:ext cx="6729900" cy="6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322" name="Google Shape;322;p32"/>
          <p:cNvSpPr/>
          <p:nvPr/>
        </p:nvSpPr>
        <p:spPr>
          <a:xfrm flipH="1">
            <a:off x="-267537" y="-364450"/>
            <a:ext cx="1857323" cy="1808908"/>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2"/>
          <p:cNvSpPr/>
          <p:nvPr/>
        </p:nvSpPr>
        <p:spPr>
          <a:xfrm rot="-5018677">
            <a:off x="8526774" y="319056"/>
            <a:ext cx="325590" cy="323390"/>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2"/>
          <p:cNvSpPr/>
          <p:nvPr/>
        </p:nvSpPr>
        <p:spPr>
          <a:xfrm rot="-5018842">
            <a:off x="8218438" y="337834"/>
            <a:ext cx="132410" cy="131516"/>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2"/>
          <p:cNvSpPr/>
          <p:nvPr/>
        </p:nvSpPr>
        <p:spPr>
          <a:xfrm rot="-5018677">
            <a:off x="8541964" y="888038"/>
            <a:ext cx="132406" cy="132406"/>
          </a:xfrm>
          <a:custGeom>
            <a:rect b="b" l="l" r="r" t="t"/>
            <a:pathLst>
              <a:path extrusionOk="0" h="5296" w="5296">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spTree>
      <p:nvGrpSpPr>
        <p:cNvPr id="326" name="Shape 326"/>
        <p:cNvGrpSpPr/>
        <p:nvPr/>
      </p:nvGrpSpPr>
      <p:grpSpPr>
        <a:xfrm>
          <a:off x="0" y="0"/>
          <a:ext cx="0" cy="0"/>
          <a:chOff x="0" y="0"/>
          <a:chExt cx="0" cy="0"/>
        </a:xfrm>
      </p:grpSpPr>
      <p:sp>
        <p:nvSpPr>
          <p:cNvPr id="327" name="Google Shape;327;p33"/>
          <p:cNvSpPr/>
          <p:nvPr/>
        </p:nvSpPr>
        <p:spPr>
          <a:xfrm flipH="1" rot="-132362">
            <a:off x="-7461181" y="-2106932"/>
            <a:ext cx="12513990" cy="10391973"/>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3"/>
          <p:cNvSpPr txBox="1"/>
          <p:nvPr>
            <p:ph idx="1" type="subTitle"/>
          </p:nvPr>
        </p:nvSpPr>
        <p:spPr>
          <a:xfrm>
            <a:off x="881675" y="1686163"/>
            <a:ext cx="3896100" cy="143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9" name="Google Shape;329;p33"/>
          <p:cNvSpPr txBox="1"/>
          <p:nvPr>
            <p:ph type="title"/>
          </p:nvPr>
        </p:nvSpPr>
        <p:spPr>
          <a:xfrm>
            <a:off x="411275" y="810225"/>
            <a:ext cx="4836900" cy="93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5200"/>
            </a:lvl1pPr>
            <a:lvl2pPr lvl="1" algn="ctr">
              <a:lnSpc>
                <a:spcPct val="100000"/>
              </a:lnSpc>
              <a:spcBef>
                <a:spcPts val="0"/>
              </a:spcBef>
              <a:spcAft>
                <a:spcPts val="0"/>
              </a:spcAft>
              <a:buSzPts val="3000"/>
              <a:buNone/>
              <a:defRPr sz="5200"/>
            </a:lvl2pPr>
            <a:lvl3pPr lvl="2" algn="ctr">
              <a:lnSpc>
                <a:spcPct val="100000"/>
              </a:lnSpc>
              <a:spcBef>
                <a:spcPts val="0"/>
              </a:spcBef>
              <a:spcAft>
                <a:spcPts val="0"/>
              </a:spcAft>
              <a:buSzPts val="3000"/>
              <a:buNone/>
              <a:defRPr sz="5200"/>
            </a:lvl3pPr>
            <a:lvl4pPr lvl="3" algn="ctr">
              <a:lnSpc>
                <a:spcPct val="100000"/>
              </a:lnSpc>
              <a:spcBef>
                <a:spcPts val="0"/>
              </a:spcBef>
              <a:spcAft>
                <a:spcPts val="0"/>
              </a:spcAft>
              <a:buSzPts val="3000"/>
              <a:buNone/>
              <a:defRPr sz="5200"/>
            </a:lvl4pPr>
            <a:lvl5pPr lvl="4" algn="ctr">
              <a:lnSpc>
                <a:spcPct val="100000"/>
              </a:lnSpc>
              <a:spcBef>
                <a:spcPts val="0"/>
              </a:spcBef>
              <a:spcAft>
                <a:spcPts val="0"/>
              </a:spcAft>
              <a:buSzPts val="3000"/>
              <a:buNone/>
              <a:defRPr sz="5200"/>
            </a:lvl5pPr>
            <a:lvl6pPr lvl="5" algn="ctr">
              <a:lnSpc>
                <a:spcPct val="100000"/>
              </a:lnSpc>
              <a:spcBef>
                <a:spcPts val="0"/>
              </a:spcBef>
              <a:spcAft>
                <a:spcPts val="0"/>
              </a:spcAft>
              <a:buSzPts val="3000"/>
              <a:buNone/>
              <a:defRPr sz="5200"/>
            </a:lvl6pPr>
            <a:lvl7pPr lvl="6" algn="ctr">
              <a:lnSpc>
                <a:spcPct val="100000"/>
              </a:lnSpc>
              <a:spcBef>
                <a:spcPts val="0"/>
              </a:spcBef>
              <a:spcAft>
                <a:spcPts val="0"/>
              </a:spcAft>
              <a:buSzPts val="3000"/>
              <a:buNone/>
              <a:defRPr sz="5200"/>
            </a:lvl7pPr>
            <a:lvl8pPr lvl="7" algn="ctr">
              <a:lnSpc>
                <a:spcPct val="100000"/>
              </a:lnSpc>
              <a:spcBef>
                <a:spcPts val="0"/>
              </a:spcBef>
              <a:spcAft>
                <a:spcPts val="0"/>
              </a:spcAft>
              <a:buSzPts val="3000"/>
              <a:buNone/>
              <a:defRPr sz="5200"/>
            </a:lvl8pPr>
            <a:lvl9pPr lvl="8" algn="ctr">
              <a:lnSpc>
                <a:spcPct val="100000"/>
              </a:lnSpc>
              <a:spcBef>
                <a:spcPts val="0"/>
              </a:spcBef>
              <a:spcAft>
                <a:spcPts val="0"/>
              </a:spcAft>
              <a:buSzPts val="3000"/>
              <a:buNone/>
              <a:defRPr sz="5200"/>
            </a:lvl9pPr>
          </a:lstStyle>
          <a:p/>
        </p:txBody>
      </p:sp>
      <p:sp>
        <p:nvSpPr>
          <p:cNvPr id="330" name="Google Shape;330;p33"/>
          <p:cNvSpPr/>
          <p:nvPr/>
        </p:nvSpPr>
        <p:spPr>
          <a:xfrm>
            <a:off x="368400" y="4571275"/>
            <a:ext cx="184625" cy="137750"/>
          </a:xfrm>
          <a:custGeom>
            <a:rect b="b" l="l" r="r" t="t"/>
            <a:pathLst>
              <a:path extrusionOk="0" h="5510" w="7385">
                <a:moveTo>
                  <a:pt x="3707" y="0"/>
                </a:moveTo>
                <a:cubicBezTo>
                  <a:pt x="2999" y="0"/>
                  <a:pt x="2290" y="272"/>
                  <a:pt x="1746" y="816"/>
                </a:cubicBezTo>
                <a:cubicBezTo>
                  <a:pt x="1" y="2562"/>
                  <a:pt x="1231" y="5510"/>
                  <a:pt x="3693" y="5510"/>
                </a:cubicBezTo>
                <a:cubicBezTo>
                  <a:pt x="6154" y="5510"/>
                  <a:pt x="7384" y="2562"/>
                  <a:pt x="5667" y="816"/>
                </a:cubicBezTo>
                <a:cubicBezTo>
                  <a:pt x="5124" y="272"/>
                  <a:pt x="4415" y="0"/>
                  <a:pt x="3707"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3"/>
          <p:cNvSpPr/>
          <p:nvPr/>
        </p:nvSpPr>
        <p:spPr>
          <a:xfrm>
            <a:off x="8115400" y="776062"/>
            <a:ext cx="184626" cy="168539"/>
          </a:xfrm>
          <a:custGeom>
            <a:rect b="b" l="l" r="r" t="t"/>
            <a:pathLst>
              <a:path extrusionOk="0" h="8622" w="9445">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2" name="Google Shape;332;p33"/>
          <p:cNvGrpSpPr/>
          <p:nvPr/>
        </p:nvGrpSpPr>
        <p:grpSpPr>
          <a:xfrm>
            <a:off x="7509056" y="3772153"/>
            <a:ext cx="396978" cy="411895"/>
            <a:chOff x="939975" y="2736700"/>
            <a:chExt cx="276775" cy="287175"/>
          </a:xfrm>
        </p:grpSpPr>
        <p:sp>
          <p:nvSpPr>
            <p:cNvPr id="333" name="Google Shape;333;p33"/>
            <p:cNvSpPr/>
            <p:nvPr/>
          </p:nvSpPr>
          <p:spPr>
            <a:xfrm>
              <a:off x="939975" y="2736700"/>
              <a:ext cx="276775" cy="287175"/>
            </a:xfrm>
            <a:custGeom>
              <a:rect b="b" l="l" r="r" t="t"/>
              <a:pathLst>
                <a:path extrusionOk="0" h="11487" w="11071">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3"/>
            <p:cNvSpPr/>
            <p:nvPr/>
          </p:nvSpPr>
          <p:spPr>
            <a:xfrm>
              <a:off x="1010025" y="2818575"/>
              <a:ext cx="127300" cy="131975"/>
            </a:xfrm>
            <a:custGeom>
              <a:rect b="b" l="l" r="r" t="t"/>
              <a:pathLst>
                <a:path extrusionOk="0" h="5279" w="5092">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5" name="Google Shape;335;p33"/>
          <p:cNvSpPr/>
          <p:nvPr/>
        </p:nvSpPr>
        <p:spPr>
          <a:xfrm>
            <a:off x="7544750" y="489250"/>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3"/>
          <p:cNvSpPr/>
          <p:nvPr/>
        </p:nvSpPr>
        <p:spPr>
          <a:xfrm>
            <a:off x="8424000" y="448310"/>
            <a:ext cx="184634" cy="183386"/>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3"/>
          <p:cNvSpPr/>
          <p:nvPr/>
        </p:nvSpPr>
        <p:spPr>
          <a:xfrm>
            <a:off x="7930775" y="4227487"/>
            <a:ext cx="184626" cy="168539"/>
          </a:xfrm>
          <a:custGeom>
            <a:rect b="b" l="l" r="r" t="t"/>
            <a:pathLst>
              <a:path extrusionOk="0" h="8622" w="9445">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3"/>
          <p:cNvSpPr txBox="1"/>
          <p:nvPr/>
        </p:nvSpPr>
        <p:spPr>
          <a:xfrm>
            <a:off x="648425" y="3580575"/>
            <a:ext cx="4362600" cy="931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000"/>
              <a:buFont typeface="Arial"/>
              <a:buNone/>
            </a:pPr>
            <a:r>
              <a:rPr b="0" i="0" lang="en" sz="1000" u="none" cap="none" strike="noStrike">
                <a:solidFill>
                  <a:schemeClr val="lt1"/>
                </a:solidFill>
                <a:latin typeface="Karla"/>
                <a:ea typeface="Karla"/>
                <a:cs typeface="Karla"/>
                <a:sym typeface="Karla"/>
              </a:rPr>
              <a:t>CREDITS: This presentation template was created by </a:t>
            </a:r>
            <a:r>
              <a:rPr b="1" i="0" lang="en" sz="1000" u="none" cap="none" strike="noStrike">
                <a:solidFill>
                  <a:schemeClr val="lt1"/>
                </a:solidFill>
                <a:uFill>
                  <a:noFill/>
                </a:uFill>
                <a:latin typeface="Karla"/>
                <a:ea typeface="Karla"/>
                <a:cs typeface="Karla"/>
                <a:sym typeface="Karla"/>
                <a:hlinkClick r:id="rId2">
                  <a:extLst>
                    <a:ext uri="{A12FA001-AC4F-418D-AE19-62706E023703}">
                      <ahyp:hlinkClr val="tx"/>
                    </a:ext>
                  </a:extLst>
                </a:hlinkClick>
              </a:rPr>
              <a:t>Slidesgo</a:t>
            </a:r>
            <a:r>
              <a:rPr b="0" i="0" lang="en" sz="1000" u="none" cap="none" strike="noStrike">
                <a:solidFill>
                  <a:schemeClr val="lt1"/>
                </a:solidFill>
                <a:latin typeface="Karla"/>
                <a:ea typeface="Karla"/>
                <a:cs typeface="Karla"/>
                <a:sym typeface="Karla"/>
              </a:rPr>
              <a:t>, including icons by </a:t>
            </a:r>
            <a:r>
              <a:rPr b="1" i="0" lang="en" sz="1000" u="none" cap="none" strike="noStrike">
                <a:solidFill>
                  <a:schemeClr val="lt1"/>
                </a:solidFill>
                <a:uFill>
                  <a:noFill/>
                </a:uFill>
                <a:latin typeface="Karla"/>
                <a:ea typeface="Karla"/>
                <a:cs typeface="Karla"/>
                <a:sym typeface="Karla"/>
                <a:hlinkClick r:id="rId3">
                  <a:extLst>
                    <a:ext uri="{A12FA001-AC4F-418D-AE19-62706E023703}">
                      <ahyp:hlinkClr val="tx"/>
                    </a:ext>
                  </a:extLst>
                </a:hlinkClick>
              </a:rPr>
              <a:t>Flaticon</a:t>
            </a:r>
            <a:r>
              <a:rPr b="0" i="0" lang="en" sz="1000" u="none" cap="none" strike="noStrike">
                <a:solidFill>
                  <a:schemeClr val="lt1"/>
                </a:solidFill>
                <a:latin typeface="Karla"/>
                <a:ea typeface="Karla"/>
                <a:cs typeface="Karla"/>
                <a:sym typeface="Karla"/>
              </a:rPr>
              <a:t>, and infographics &amp; images by </a:t>
            </a:r>
            <a:r>
              <a:rPr b="1" i="0" lang="en" sz="1000" u="none" cap="none" strike="noStrike">
                <a:solidFill>
                  <a:schemeClr val="lt1"/>
                </a:solidFill>
                <a:uFill>
                  <a:noFill/>
                </a:uFill>
                <a:latin typeface="Karla"/>
                <a:ea typeface="Karla"/>
                <a:cs typeface="Karla"/>
                <a:sym typeface="Karla"/>
                <a:hlinkClick r:id="rId4">
                  <a:extLst>
                    <a:ext uri="{A12FA001-AC4F-418D-AE19-62706E023703}">
                      <ahyp:hlinkClr val="tx"/>
                    </a:ext>
                  </a:extLst>
                </a:hlinkClick>
              </a:rPr>
              <a:t>Freepik</a:t>
            </a:r>
            <a:endParaRPr b="1" i="0" sz="1000" u="none" cap="none" strike="noStrike">
              <a:solidFill>
                <a:schemeClr val="lt1"/>
              </a:solidFill>
              <a:latin typeface="Karla"/>
              <a:ea typeface="Karla"/>
              <a:cs typeface="Karla"/>
              <a:sym typeface="Karl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9" name="Shape 339"/>
        <p:cNvGrpSpPr/>
        <p:nvPr/>
      </p:nvGrpSpPr>
      <p:grpSpPr>
        <a:xfrm>
          <a:off x="0" y="0"/>
          <a:ext cx="0" cy="0"/>
          <a:chOff x="0" y="0"/>
          <a:chExt cx="0" cy="0"/>
        </a:xfrm>
      </p:grpSpPr>
      <p:sp>
        <p:nvSpPr>
          <p:cNvPr id="340" name="Google Shape;340;p34"/>
          <p:cNvSpPr/>
          <p:nvPr/>
        </p:nvSpPr>
        <p:spPr>
          <a:xfrm rot="5989619">
            <a:off x="-3913912" y="-5273939"/>
            <a:ext cx="11662049" cy="9684497"/>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4"/>
          <p:cNvSpPr/>
          <p:nvPr/>
        </p:nvSpPr>
        <p:spPr>
          <a:xfrm flipH="1" rot="10800000">
            <a:off x="6098388" y="2209089"/>
            <a:ext cx="3508236" cy="3416786"/>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4"/>
          <p:cNvSpPr txBox="1"/>
          <p:nvPr>
            <p:ph type="ctrTitle"/>
          </p:nvPr>
        </p:nvSpPr>
        <p:spPr>
          <a:xfrm>
            <a:off x="2638350" y="1534349"/>
            <a:ext cx="3867300" cy="790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Clr>
                <a:srgbClr val="000000"/>
              </a:buClr>
              <a:buSzPts val="1600"/>
              <a:buNone/>
              <a:defRPr sz="1600">
                <a:solidFill>
                  <a:srgbClr val="000000"/>
                </a:solidFill>
              </a:defRPr>
            </a:lvl2pPr>
            <a:lvl3pPr lvl="2" algn="l">
              <a:lnSpc>
                <a:spcPct val="100000"/>
              </a:lnSpc>
              <a:spcBef>
                <a:spcPts val="0"/>
              </a:spcBef>
              <a:spcAft>
                <a:spcPts val="0"/>
              </a:spcAft>
              <a:buClr>
                <a:srgbClr val="000000"/>
              </a:buClr>
              <a:buSzPts val="1600"/>
              <a:buNone/>
              <a:defRPr sz="1600">
                <a:solidFill>
                  <a:srgbClr val="000000"/>
                </a:solidFill>
              </a:defRPr>
            </a:lvl3pPr>
            <a:lvl4pPr lvl="3" algn="l">
              <a:lnSpc>
                <a:spcPct val="100000"/>
              </a:lnSpc>
              <a:spcBef>
                <a:spcPts val="0"/>
              </a:spcBef>
              <a:spcAft>
                <a:spcPts val="0"/>
              </a:spcAft>
              <a:buClr>
                <a:srgbClr val="000000"/>
              </a:buClr>
              <a:buSzPts val="1600"/>
              <a:buNone/>
              <a:defRPr sz="1600">
                <a:solidFill>
                  <a:srgbClr val="000000"/>
                </a:solidFill>
              </a:defRPr>
            </a:lvl4pPr>
            <a:lvl5pPr lvl="4" algn="l">
              <a:lnSpc>
                <a:spcPct val="100000"/>
              </a:lnSpc>
              <a:spcBef>
                <a:spcPts val="0"/>
              </a:spcBef>
              <a:spcAft>
                <a:spcPts val="0"/>
              </a:spcAft>
              <a:buClr>
                <a:srgbClr val="000000"/>
              </a:buClr>
              <a:buSzPts val="1600"/>
              <a:buNone/>
              <a:defRPr sz="1600">
                <a:solidFill>
                  <a:srgbClr val="000000"/>
                </a:solidFill>
              </a:defRPr>
            </a:lvl5pPr>
            <a:lvl6pPr lvl="5" algn="l">
              <a:lnSpc>
                <a:spcPct val="100000"/>
              </a:lnSpc>
              <a:spcBef>
                <a:spcPts val="0"/>
              </a:spcBef>
              <a:spcAft>
                <a:spcPts val="0"/>
              </a:spcAft>
              <a:buClr>
                <a:srgbClr val="000000"/>
              </a:buClr>
              <a:buSzPts val="1600"/>
              <a:buNone/>
              <a:defRPr sz="1600">
                <a:solidFill>
                  <a:srgbClr val="000000"/>
                </a:solidFill>
              </a:defRPr>
            </a:lvl6pPr>
            <a:lvl7pPr lvl="6" algn="l">
              <a:lnSpc>
                <a:spcPct val="100000"/>
              </a:lnSpc>
              <a:spcBef>
                <a:spcPts val="0"/>
              </a:spcBef>
              <a:spcAft>
                <a:spcPts val="0"/>
              </a:spcAft>
              <a:buClr>
                <a:srgbClr val="000000"/>
              </a:buClr>
              <a:buSzPts val="1600"/>
              <a:buNone/>
              <a:defRPr sz="1600">
                <a:solidFill>
                  <a:srgbClr val="000000"/>
                </a:solidFill>
              </a:defRPr>
            </a:lvl7pPr>
            <a:lvl8pPr lvl="7" algn="l">
              <a:lnSpc>
                <a:spcPct val="100000"/>
              </a:lnSpc>
              <a:spcBef>
                <a:spcPts val="0"/>
              </a:spcBef>
              <a:spcAft>
                <a:spcPts val="0"/>
              </a:spcAft>
              <a:buClr>
                <a:srgbClr val="000000"/>
              </a:buClr>
              <a:buSzPts val="1600"/>
              <a:buNone/>
              <a:defRPr sz="1600">
                <a:solidFill>
                  <a:srgbClr val="000000"/>
                </a:solidFill>
              </a:defRPr>
            </a:lvl8pPr>
            <a:lvl9pPr lvl="8" algn="l">
              <a:lnSpc>
                <a:spcPct val="100000"/>
              </a:lnSpc>
              <a:spcBef>
                <a:spcPts val="0"/>
              </a:spcBef>
              <a:spcAft>
                <a:spcPts val="0"/>
              </a:spcAft>
              <a:buClr>
                <a:srgbClr val="000000"/>
              </a:buClr>
              <a:buSzPts val="1600"/>
              <a:buNone/>
              <a:defRPr sz="1600">
                <a:solidFill>
                  <a:srgbClr val="000000"/>
                </a:solidFill>
              </a:defRPr>
            </a:lvl9pPr>
          </a:lstStyle>
          <a:p/>
        </p:txBody>
      </p:sp>
      <p:sp>
        <p:nvSpPr>
          <p:cNvPr id="343" name="Google Shape;343;p34"/>
          <p:cNvSpPr txBox="1"/>
          <p:nvPr>
            <p:ph idx="1" type="subTitle"/>
          </p:nvPr>
        </p:nvSpPr>
        <p:spPr>
          <a:xfrm>
            <a:off x="2682600" y="2208400"/>
            <a:ext cx="3778800" cy="178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4" name="Shape 344"/>
        <p:cNvGrpSpPr/>
        <p:nvPr/>
      </p:nvGrpSpPr>
      <p:grpSpPr>
        <a:xfrm>
          <a:off x="0" y="0"/>
          <a:ext cx="0" cy="0"/>
          <a:chOff x="0" y="0"/>
          <a:chExt cx="0" cy="0"/>
        </a:xfrm>
      </p:grpSpPr>
      <p:sp>
        <p:nvSpPr>
          <p:cNvPr id="345" name="Google Shape;345;p35"/>
          <p:cNvSpPr/>
          <p:nvPr/>
        </p:nvSpPr>
        <p:spPr>
          <a:xfrm rot="781549">
            <a:off x="-4184293" y="63807"/>
            <a:ext cx="8322474" cy="6911218"/>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5"/>
          <p:cNvSpPr txBox="1"/>
          <p:nvPr>
            <p:ph type="ctrTitle"/>
          </p:nvPr>
        </p:nvSpPr>
        <p:spPr>
          <a:xfrm>
            <a:off x="2272350" y="917050"/>
            <a:ext cx="4599300" cy="144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Karla"/>
              <a:buNone/>
              <a:defRPr sz="2000">
                <a:latin typeface="Karla"/>
                <a:ea typeface="Karla"/>
                <a:cs typeface="Karla"/>
                <a:sym typeface="Karla"/>
              </a:defRPr>
            </a:lvl1pPr>
            <a:lvl2pPr lvl="1" algn="r">
              <a:lnSpc>
                <a:spcPct val="100000"/>
              </a:lnSpc>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2pPr>
            <a:lvl3pPr lvl="2" algn="r">
              <a:lnSpc>
                <a:spcPct val="100000"/>
              </a:lnSpc>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3pPr>
            <a:lvl4pPr lvl="3" algn="r">
              <a:lnSpc>
                <a:spcPct val="100000"/>
              </a:lnSpc>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4pPr>
            <a:lvl5pPr lvl="4" algn="r">
              <a:lnSpc>
                <a:spcPct val="100000"/>
              </a:lnSpc>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5pPr>
            <a:lvl6pPr lvl="5" algn="r">
              <a:lnSpc>
                <a:spcPct val="100000"/>
              </a:lnSpc>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6pPr>
            <a:lvl7pPr lvl="6" algn="r">
              <a:lnSpc>
                <a:spcPct val="100000"/>
              </a:lnSpc>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7pPr>
            <a:lvl8pPr lvl="7" algn="r">
              <a:lnSpc>
                <a:spcPct val="100000"/>
              </a:lnSpc>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8pPr>
            <a:lvl9pPr lvl="8" algn="r">
              <a:lnSpc>
                <a:spcPct val="100000"/>
              </a:lnSpc>
              <a:spcBef>
                <a:spcPts val="0"/>
              </a:spcBef>
              <a:spcAft>
                <a:spcPts val="0"/>
              </a:spcAft>
              <a:buClr>
                <a:srgbClr val="000000"/>
              </a:buClr>
              <a:buSzPts val="1600"/>
              <a:buFont typeface="Karla"/>
              <a:buNone/>
              <a:defRPr sz="1600">
                <a:solidFill>
                  <a:srgbClr val="000000"/>
                </a:solidFill>
                <a:latin typeface="Karla"/>
                <a:ea typeface="Karla"/>
                <a:cs typeface="Karla"/>
                <a:sym typeface="Karla"/>
              </a:defRPr>
            </a:lvl9pPr>
          </a:lstStyle>
          <a:p/>
        </p:txBody>
      </p:sp>
      <p:sp>
        <p:nvSpPr>
          <p:cNvPr id="347" name="Google Shape;347;p35"/>
          <p:cNvSpPr txBox="1"/>
          <p:nvPr>
            <p:ph idx="2" type="title"/>
          </p:nvPr>
        </p:nvSpPr>
        <p:spPr>
          <a:xfrm>
            <a:off x="4138475" y="2876550"/>
            <a:ext cx="2884200" cy="650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1800"/>
            </a:lvl1pPr>
            <a:lvl2pPr lvl="1" algn="r">
              <a:lnSpc>
                <a:spcPct val="100000"/>
              </a:lnSpc>
              <a:spcBef>
                <a:spcPts val="0"/>
              </a:spcBef>
              <a:spcAft>
                <a:spcPts val="0"/>
              </a:spcAft>
              <a:buSzPts val="3000"/>
              <a:buNone/>
              <a:defRPr sz="1800"/>
            </a:lvl2pPr>
            <a:lvl3pPr lvl="2" algn="r">
              <a:lnSpc>
                <a:spcPct val="100000"/>
              </a:lnSpc>
              <a:spcBef>
                <a:spcPts val="0"/>
              </a:spcBef>
              <a:spcAft>
                <a:spcPts val="0"/>
              </a:spcAft>
              <a:buSzPts val="3000"/>
              <a:buNone/>
              <a:defRPr sz="1800"/>
            </a:lvl3pPr>
            <a:lvl4pPr lvl="3" algn="r">
              <a:lnSpc>
                <a:spcPct val="100000"/>
              </a:lnSpc>
              <a:spcBef>
                <a:spcPts val="0"/>
              </a:spcBef>
              <a:spcAft>
                <a:spcPts val="0"/>
              </a:spcAft>
              <a:buSzPts val="3000"/>
              <a:buNone/>
              <a:defRPr sz="1800"/>
            </a:lvl4pPr>
            <a:lvl5pPr lvl="4" algn="r">
              <a:lnSpc>
                <a:spcPct val="100000"/>
              </a:lnSpc>
              <a:spcBef>
                <a:spcPts val="0"/>
              </a:spcBef>
              <a:spcAft>
                <a:spcPts val="0"/>
              </a:spcAft>
              <a:buSzPts val="3000"/>
              <a:buNone/>
              <a:defRPr sz="1800"/>
            </a:lvl5pPr>
            <a:lvl6pPr lvl="5" algn="r">
              <a:lnSpc>
                <a:spcPct val="100000"/>
              </a:lnSpc>
              <a:spcBef>
                <a:spcPts val="0"/>
              </a:spcBef>
              <a:spcAft>
                <a:spcPts val="0"/>
              </a:spcAft>
              <a:buSzPts val="3000"/>
              <a:buNone/>
              <a:defRPr sz="1800"/>
            </a:lvl6pPr>
            <a:lvl7pPr lvl="6" algn="r">
              <a:lnSpc>
                <a:spcPct val="100000"/>
              </a:lnSpc>
              <a:spcBef>
                <a:spcPts val="0"/>
              </a:spcBef>
              <a:spcAft>
                <a:spcPts val="0"/>
              </a:spcAft>
              <a:buSzPts val="3000"/>
              <a:buNone/>
              <a:defRPr sz="1800"/>
            </a:lvl7pPr>
            <a:lvl8pPr lvl="7" algn="r">
              <a:lnSpc>
                <a:spcPct val="100000"/>
              </a:lnSpc>
              <a:spcBef>
                <a:spcPts val="0"/>
              </a:spcBef>
              <a:spcAft>
                <a:spcPts val="0"/>
              </a:spcAft>
              <a:buSzPts val="3000"/>
              <a:buNone/>
              <a:defRPr sz="1800"/>
            </a:lvl8pPr>
            <a:lvl9pPr lvl="8" algn="r">
              <a:lnSpc>
                <a:spcPct val="100000"/>
              </a:lnSpc>
              <a:spcBef>
                <a:spcPts val="0"/>
              </a:spcBef>
              <a:spcAft>
                <a:spcPts val="0"/>
              </a:spcAft>
              <a:buSzPts val="3000"/>
              <a:buNone/>
              <a:defRPr sz="1800"/>
            </a:lvl9pPr>
          </a:lstStyle>
          <a:p/>
        </p:txBody>
      </p:sp>
      <p:sp>
        <p:nvSpPr>
          <p:cNvPr id="348" name="Google Shape;348;p35"/>
          <p:cNvSpPr/>
          <p:nvPr/>
        </p:nvSpPr>
        <p:spPr>
          <a:xfrm>
            <a:off x="8098425" y="4207875"/>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5"/>
          <p:cNvSpPr/>
          <p:nvPr/>
        </p:nvSpPr>
        <p:spPr>
          <a:xfrm>
            <a:off x="8226875" y="3892838"/>
            <a:ext cx="132411" cy="131517"/>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5"/>
          <p:cNvSpPr/>
          <p:nvPr/>
        </p:nvSpPr>
        <p:spPr>
          <a:xfrm>
            <a:off x="7847825" y="578800"/>
            <a:ext cx="132400" cy="132400"/>
          </a:xfrm>
          <a:custGeom>
            <a:rect b="b" l="l" r="r" t="t"/>
            <a:pathLst>
              <a:path extrusionOk="0" h="5296" w="5296">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5"/>
          <p:cNvSpPr/>
          <p:nvPr/>
        </p:nvSpPr>
        <p:spPr>
          <a:xfrm>
            <a:off x="7715425" y="4274875"/>
            <a:ext cx="132400" cy="132400"/>
          </a:xfrm>
          <a:custGeom>
            <a:rect b="b" l="l" r="r" t="t"/>
            <a:pathLst>
              <a:path extrusionOk="0" h="5296" w="5296">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5"/>
          <p:cNvSpPr/>
          <p:nvPr/>
        </p:nvSpPr>
        <p:spPr>
          <a:xfrm>
            <a:off x="1041150" y="402250"/>
            <a:ext cx="183900" cy="137750"/>
          </a:xfrm>
          <a:custGeom>
            <a:rect b="b" l="l" r="r" t="t"/>
            <a:pathLst>
              <a:path extrusionOk="0" h="5510" w="7356">
                <a:moveTo>
                  <a:pt x="3678" y="1"/>
                </a:moveTo>
                <a:cubicBezTo>
                  <a:pt x="2970" y="1"/>
                  <a:pt x="2262" y="273"/>
                  <a:pt x="1718" y="816"/>
                </a:cubicBezTo>
                <a:cubicBezTo>
                  <a:pt x="1" y="2562"/>
                  <a:pt x="1231" y="5510"/>
                  <a:pt x="3693" y="5510"/>
                </a:cubicBezTo>
                <a:cubicBezTo>
                  <a:pt x="6125" y="5510"/>
                  <a:pt x="7356" y="2562"/>
                  <a:pt x="5639" y="816"/>
                </a:cubicBezTo>
                <a:cubicBezTo>
                  <a:pt x="5095" y="273"/>
                  <a:pt x="4387" y="1"/>
                  <a:pt x="3678"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5"/>
          <p:cNvSpPr/>
          <p:nvPr/>
        </p:nvSpPr>
        <p:spPr>
          <a:xfrm>
            <a:off x="396138" y="1185875"/>
            <a:ext cx="184625" cy="137750"/>
          </a:xfrm>
          <a:custGeom>
            <a:rect b="b" l="l" r="r" t="t"/>
            <a:pathLst>
              <a:path extrusionOk="0" h="5510" w="7385">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5"/>
          <p:cNvSpPr/>
          <p:nvPr/>
        </p:nvSpPr>
        <p:spPr>
          <a:xfrm>
            <a:off x="904625" y="917050"/>
            <a:ext cx="309100" cy="291325"/>
          </a:xfrm>
          <a:custGeom>
            <a:rect b="b" l="l" r="r" t="t"/>
            <a:pathLst>
              <a:path extrusionOk="0" h="11653" w="12364">
                <a:moveTo>
                  <a:pt x="6182" y="0"/>
                </a:moveTo>
                <a:cubicBezTo>
                  <a:pt x="6089" y="0"/>
                  <a:pt x="5996" y="50"/>
                  <a:pt x="5953" y="151"/>
                </a:cubicBezTo>
                <a:lnTo>
                  <a:pt x="4264" y="3614"/>
                </a:lnTo>
                <a:cubicBezTo>
                  <a:pt x="4207" y="3671"/>
                  <a:pt x="4150" y="3728"/>
                  <a:pt x="4064" y="3728"/>
                </a:cubicBezTo>
                <a:lnTo>
                  <a:pt x="286" y="4272"/>
                </a:lnTo>
                <a:cubicBezTo>
                  <a:pt x="86" y="4300"/>
                  <a:pt x="0" y="4558"/>
                  <a:pt x="143" y="4701"/>
                </a:cubicBezTo>
                <a:lnTo>
                  <a:pt x="2891" y="7363"/>
                </a:lnTo>
                <a:cubicBezTo>
                  <a:pt x="2948" y="7420"/>
                  <a:pt x="2976" y="7506"/>
                  <a:pt x="2976" y="7592"/>
                </a:cubicBezTo>
                <a:lnTo>
                  <a:pt x="2318" y="11369"/>
                </a:lnTo>
                <a:cubicBezTo>
                  <a:pt x="2273" y="11529"/>
                  <a:pt x="2409" y="11652"/>
                  <a:pt x="2553" y="11652"/>
                </a:cubicBezTo>
                <a:cubicBezTo>
                  <a:pt x="2590" y="11652"/>
                  <a:pt x="2627" y="11644"/>
                  <a:pt x="2662" y="11627"/>
                </a:cubicBezTo>
                <a:lnTo>
                  <a:pt x="6067" y="9824"/>
                </a:lnTo>
                <a:cubicBezTo>
                  <a:pt x="6096" y="9810"/>
                  <a:pt x="6132" y="9802"/>
                  <a:pt x="6171" y="9802"/>
                </a:cubicBezTo>
                <a:cubicBezTo>
                  <a:pt x="6210" y="9802"/>
                  <a:pt x="6253" y="9810"/>
                  <a:pt x="6296" y="9824"/>
                </a:cubicBezTo>
                <a:lnTo>
                  <a:pt x="9702" y="11627"/>
                </a:lnTo>
                <a:cubicBezTo>
                  <a:pt x="9737" y="11644"/>
                  <a:pt x="9773" y="11652"/>
                  <a:pt x="9808" y="11652"/>
                </a:cubicBezTo>
                <a:cubicBezTo>
                  <a:pt x="9946" y="11652"/>
                  <a:pt x="10068" y="11529"/>
                  <a:pt x="10045" y="11369"/>
                </a:cubicBezTo>
                <a:lnTo>
                  <a:pt x="9387" y="7592"/>
                </a:lnTo>
                <a:cubicBezTo>
                  <a:pt x="9387" y="7506"/>
                  <a:pt x="9416" y="7420"/>
                  <a:pt x="9473" y="7363"/>
                </a:cubicBezTo>
                <a:lnTo>
                  <a:pt x="12220" y="4701"/>
                </a:lnTo>
                <a:cubicBezTo>
                  <a:pt x="12364" y="4558"/>
                  <a:pt x="12278" y="4300"/>
                  <a:pt x="12077" y="4272"/>
                </a:cubicBezTo>
                <a:lnTo>
                  <a:pt x="8271" y="3728"/>
                </a:lnTo>
                <a:cubicBezTo>
                  <a:pt x="8214" y="3728"/>
                  <a:pt x="8128" y="3671"/>
                  <a:pt x="8099" y="3614"/>
                </a:cubicBezTo>
                <a:lnTo>
                  <a:pt x="6411" y="151"/>
                </a:lnTo>
                <a:cubicBezTo>
                  <a:pt x="6368" y="50"/>
                  <a:pt x="6275" y="0"/>
                  <a:pt x="61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5" name="Google Shape;355;p35"/>
          <p:cNvGrpSpPr/>
          <p:nvPr/>
        </p:nvGrpSpPr>
        <p:grpSpPr>
          <a:xfrm>
            <a:off x="8013450" y="673525"/>
            <a:ext cx="696829" cy="650104"/>
            <a:chOff x="7599075" y="1453950"/>
            <a:chExt cx="696829" cy="650104"/>
          </a:xfrm>
        </p:grpSpPr>
        <p:sp>
          <p:nvSpPr>
            <p:cNvPr id="356" name="Google Shape;356;p35"/>
            <p:cNvSpPr/>
            <p:nvPr/>
          </p:nvSpPr>
          <p:spPr>
            <a:xfrm>
              <a:off x="7599075" y="1453950"/>
              <a:ext cx="696829" cy="650104"/>
            </a:xfrm>
            <a:custGeom>
              <a:rect b="b" l="l" r="r" t="t"/>
              <a:pathLst>
                <a:path extrusionOk="0" h="10254" w="10991">
                  <a:moveTo>
                    <a:pt x="5502" y="1"/>
                  </a:moveTo>
                  <a:cubicBezTo>
                    <a:pt x="3015" y="1"/>
                    <a:pt x="844" y="1789"/>
                    <a:pt x="430" y="4326"/>
                  </a:cubicBezTo>
                  <a:cubicBezTo>
                    <a:pt x="0" y="7102"/>
                    <a:pt x="1889" y="9735"/>
                    <a:pt x="4694" y="10193"/>
                  </a:cubicBezTo>
                  <a:cubicBezTo>
                    <a:pt x="4959" y="10234"/>
                    <a:pt x="5222" y="10254"/>
                    <a:pt x="5482" y="10254"/>
                  </a:cubicBezTo>
                  <a:cubicBezTo>
                    <a:pt x="7952" y="10254"/>
                    <a:pt x="10144" y="8466"/>
                    <a:pt x="10532" y="5929"/>
                  </a:cubicBezTo>
                  <a:cubicBezTo>
                    <a:pt x="10990" y="3153"/>
                    <a:pt x="9073" y="520"/>
                    <a:pt x="6297" y="62"/>
                  </a:cubicBezTo>
                  <a:cubicBezTo>
                    <a:pt x="6029" y="21"/>
                    <a:pt x="5764" y="1"/>
                    <a:pt x="55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5"/>
            <p:cNvSpPr/>
            <p:nvPr/>
          </p:nvSpPr>
          <p:spPr>
            <a:xfrm>
              <a:off x="7872644" y="1908969"/>
              <a:ext cx="167376" cy="141128"/>
            </a:xfrm>
            <a:custGeom>
              <a:rect b="b" l="l" r="r" t="t"/>
              <a:pathLst>
                <a:path extrusionOk="0" h="2226" w="2640">
                  <a:moveTo>
                    <a:pt x="1406" y="0"/>
                  </a:moveTo>
                  <a:cubicBezTo>
                    <a:pt x="1036" y="0"/>
                    <a:pt x="662" y="179"/>
                    <a:pt x="436" y="555"/>
                  </a:cubicBezTo>
                  <a:cubicBezTo>
                    <a:pt x="0" y="1298"/>
                    <a:pt x="575" y="2225"/>
                    <a:pt x="1399" y="2225"/>
                  </a:cubicBezTo>
                  <a:cubicBezTo>
                    <a:pt x="1495" y="2225"/>
                    <a:pt x="1594" y="2213"/>
                    <a:pt x="1695" y="2186"/>
                  </a:cubicBezTo>
                  <a:cubicBezTo>
                    <a:pt x="2268" y="2043"/>
                    <a:pt x="2640" y="1442"/>
                    <a:pt x="2497" y="841"/>
                  </a:cubicBezTo>
                  <a:cubicBezTo>
                    <a:pt x="2352" y="294"/>
                    <a:pt x="1882" y="0"/>
                    <a:pt x="14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5"/>
            <p:cNvSpPr/>
            <p:nvPr/>
          </p:nvSpPr>
          <p:spPr>
            <a:xfrm>
              <a:off x="7899906" y="1728978"/>
              <a:ext cx="67584" cy="56743"/>
            </a:xfrm>
            <a:custGeom>
              <a:rect b="b" l="l" r="r" t="t"/>
              <a:pathLst>
                <a:path extrusionOk="0" h="895" w="1066">
                  <a:moveTo>
                    <a:pt x="555" y="1"/>
                  </a:moveTo>
                  <a:cubicBezTo>
                    <a:pt x="409" y="1"/>
                    <a:pt x="264" y="69"/>
                    <a:pt x="178" y="217"/>
                  </a:cubicBezTo>
                  <a:cubicBezTo>
                    <a:pt x="0" y="522"/>
                    <a:pt x="228" y="894"/>
                    <a:pt x="542" y="894"/>
                  </a:cubicBezTo>
                  <a:cubicBezTo>
                    <a:pt x="581" y="894"/>
                    <a:pt x="623" y="888"/>
                    <a:pt x="664" y="875"/>
                  </a:cubicBezTo>
                  <a:cubicBezTo>
                    <a:pt x="922" y="818"/>
                    <a:pt x="1065" y="589"/>
                    <a:pt x="1008" y="331"/>
                  </a:cubicBezTo>
                  <a:cubicBezTo>
                    <a:pt x="943" y="120"/>
                    <a:pt x="748" y="1"/>
                    <a:pt x="5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5"/>
            <p:cNvSpPr/>
            <p:nvPr/>
          </p:nvSpPr>
          <p:spPr>
            <a:xfrm>
              <a:off x="7738174" y="1926151"/>
              <a:ext cx="67838" cy="56870"/>
            </a:xfrm>
            <a:custGeom>
              <a:rect b="b" l="l" r="r" t="t"/>
              <a:pathLst>
                <a:path extrusionOk="0" h="897" w="1070">
                  <a:moveTo>
                    <a:pt x="592" y="1"/>
                  </a:moveTo>
                  <a:cubicBezTo>
                    <a:pt x="441" y="1"/>
                    <a:pt x="283" y="75"/>
                    <a:pt x="182" y="226"/>
                  </a:cubicBezTo>
                  <a:cubicBezTo>
                    <a:pt x="0" y="538"/>
                    <a:pt x="242" y="897"/>
                    <a:pt x="588" y="897"/>
                  </a:cubicBezTo>
                  <a:cubicBezTo>
                    <a:pt x="623" y="897"/>
                    <a:pt x="660" y="893"/>
                    <a:pt x="697" y="885"/>
                  </a:cubicBezTo>
                  <a:cubicBezTo>
                    <a:pt x="926" y="799"/>
                    <a:pt x="1069" y="570"/>
                    <a:pt x="1012" y="341"/>
                  </a:cubicBezTo>
                  <a:cubicBezTo>
                    <a:pt x="964" y="118"/>
                    <a:pt x="783" y="1"/>
                    <a:pt x="5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360" name="Shape 360"/>
        <p:cNvGrpSpPr/>
        <p:nvPr/>
      </p:nvGrpSpPr>
      <p:grpSpPr>
        <a:xfrm>
          <a:off x="0" y="0"/>
          <a:ext cx="0" cy="0"/>
          <a:chOff x="0" y="0"/>
          <a:chExt cx="0" cy="0"/>
        </a:xfrm>
      </p:grpSpPr>
      <p:sp>
        <p:nvSpPr>
          <p:cNvPr id="361" name="Google Shape;361;p36"/>
          <p:cNvSpPr txBox="1"/>
          <p:nvPr>
            <p:ph type="title"/>
          </p:nvPr>
        </p:nvSpPr>
        <p:spPr>
          <a:xfrm>
            <a:off x="1207050" y="378984"/>
            <a:ext cx="6729900" cy="6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362" name="Google Shape;362;p36"/>
          <p:cNvSpPr/>
          <p:nvPr/>
        </p:nvSpPr>
        <p:spPr>
          <a:xfrm>
            <a:off x="7600813" y="-200425"/>
            <a:ext cx="1857323" cy="1808908"/>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6"/>
          <p:cNvSpPr/>
          <p:nvPr/>
        </p:nvSpPr>
        <p:spPr>
          <a:xfrm>
            <a:off x="906550" y="259875"/>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4" name="Google Shape;364;p36"/>
          <p:cNvGrpSpPr/>
          <p:nvPr/>
        </p:nvGrpSpPr>
        <p:grpSpPr>
          <a:xfrm>
            <a:off x="465150" y="515888"/>
            <a:ext cx="306250" cy="304225"/>
            <a:chOff x="3437575" y="2857925"/>
            <a:chExt cx="306250" cy="304225"/>
          </a:xfrm>
        </p:grpSpPr>
        <p:sp>
          <p:nvSpPr>
            <p:cNvPr id="365" name="Google Shape;365;p36"/>
            <p:cNvSpPr/>
            <p:nvPr/>
          </p:nvSpPr>
          <p:spPr>
            <a:xfrm>
              <a:off x="3437575" y="2857925"/>
              <a:ext cx="306250" cy="304225"/>
            </a:xfrm>
            <a:custGeom>
              <a:rect b="b" l="l" r="r" t="t"/>
              <a:pathLst>
                <a:path extrusionOk="0" h="12169" w="12250">
                  <a:moveTo>
                    <a:pt x="5378" y="0"/>
                  </a:moveTo>
                  <a:cubicBezTo>
                    <a:pt x="5282" y="0"/>
                    <a:pt x="5186" y="52"/>
                    <a:pt x="5152" y="155"/>
                  </a:cubicBezTo>
                  <a:lnTo>
                    <a:pt x="4064" y="3875"/>
                  </a:lnTo>
                  <a:cubicBezTo>
                    <a:pt x="4036" y="3961"/>
                    <a:pt x="3978" y="4018"/>
                    <a:pt x="3921" y="4047"/>
                  </a:cubicBezTo>
                  <a:lnTo>
                    <a:pt x="229" y="5249"/>
                  </a:lnTo>
                  <a:cubicBezTo>
                    <a:pt x="29" y="5306"/>
                    <a:pt x="0" y="5564"/>
                    <a:pt x="172" y="5678"/>
                  </a:cubicBezTo>
                  <a:lnTo>
                    <a:pt x="3377" y="7853"/>
                  </a:lnTo>
                  <a:cubicBezTo>
                    <a:pt x="3435" y="7911"/>
                    <a:pt x="3463" y="7968"/>
                    <a:pt x="3463" y="8054"/>
                  </a:cubicBezTo>
                  <a:lnTo>
                    <a:pt x="3463" y="11946"/>
                  </a:lnTo>
                  <a:cubicBezTo>
                    <a:pt x="3483" y="12085"/>
                    <a:pt x="3586" y="12169"/>
                    <a:pt x="3704" y="12169"/>
                  </a:cubicBezTo>
                  <a:cubicBezTo>
                    <a:pt x="3756" y="12169"/>
                    <a:pt x="3811" y="12153"/>
                    <a:pt x="3864" y="12118"/>
                  </a:cubicBezTo>
                  <a:lnTo>
                    <a:pt x="6926" y="9771"/>
                  </a:lnTo>
                  <a:cubicBezTo>
                    <a:pt x="6968" y="9729"/>
                    <a:pt x="7025" y="9702"/>
                    <a:pt x="7087" y="9702"/>
                  </a:cubicBezTo>
                  <a:cubicBezTo>
                    <a:pt x="7109" y="9702"/>
                    <a:pt x="7132" y="9706"/>
                    <a:pt x="7155" y="9714"/>
                  </a:cubicBezTo>
                  <a:lnTo>
                    <a:pt x="10847" y="10887"/>
                  </a:lnTo>
                  <a:cubicBezTo>
                    <a:pt x="10875" y="10901"/>
                    <a:pt x="10904" y="10907"/>
                    <a:pt x="10931" y="10907"/>
                  </a:cubicBezTo>
                  <a:cubicBezTo>
                    <a:pt x="11069" y="10907"/>
                    <a:pt x="11181" y="10744"/>
                    <a:pt x="11133" y="10601"/>
                  </a:cubicBezTo>
                  <a:lnTo>
                    <a:pt x="9845" y="6937"/>
                  </a:lnTo>
                  <a:cubicBezTo>
                    <a:pt x="9817" y="6880"/>
                    <a:pt x="9817" y="6794"/>
                    <a:pt x="9874" y="6709"/>
                  </a:cubicBezTo>
                  <a:lnTo>
                    <a:pt x="12135" y="3560"/>
                  </a:lnTo>
                  <a:cubicBezTo>
                    <a:pt x="12249" y="3417"/>
                    <a:pt x="12135" y="3188"/>
                    <a:pt x="11934" y="3188"/>
                  </a:cubicBezTo>
                  <a:lnTo>
                    <a:pt x="8042" y="3303"/>
                  </a:lnTo>
                  <a:cubicBezTo>
                    <a:pt x="7985" y="3303"/>
                    <a:pt x="7899" y="3274"/>
                    <a:pt x="7842" y="3217"/>
                  </a:cubicBezTo>
                  <a:lnTo>
                    <a:pt x="5552" y="69"/>
                  </a:lnTo>
                  <a:cubicBezTo>
                    <a:pt x="5507" y="23"/>
                    <a:pt x="5442" y="0"/>
                    <a:pt x="5378"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6"/>
            <p:cNvSpPr/>
            <p:nvPr/>
          </p:nvSpPr>
          <p:spPr>
            <a:xfrm>
              <a:off x="3518425" y="2951875"/>
              <a:ext cx="144550" cy="143750"/>
            </a:xfrm>
            <a:custGeom>
              <a:rect b="b" l="l" r="r" t="t"/>
              <a:pathLst>
                <a:path extrusionOk="0" h="5750" w="5782">
                  <a:moveTo>
                    <a:pt x="2538" y="0"/>
                  </a:moveTo>
                  <a:cubicBezTo>
                    <a:pt x="2490" y="0"/>
                    <a:pt x="2451" y="25"/>
                    <a:pt x="2433" y="60"/>
                  </a:cubicBezTo>
                  <a:lnTo>
                    <a:pt x="1918" y="1834"/>
                  </a:lnTo>
                  <a:cubicBezTo>
                    <a:pt x="1889" y="1863"/>
                    <a:pt x="1860" y="1892"/>
                    <a:pt x="1832" y="1892"/>
                  </a:cubicBezTo>
                  <a:lnTo>
                    <a:pt x="86" y="2464"/>
                  </a:lnTo>
                  <a:cubicBezTo>
                    <a:pt x="0" y="2493"/>
                    <a:pt x="0" y="2607"/>
                    <a:pt x="57" y="2664"/>
                  </a:cubicBezTo>
                  <a:lnTo>
                    <a:pt x="1574" y="3723"/>
                  </a:lnTo>
                  <a:cubicBezTo>
                    <a:pt x="1603" y="3723"/>
                    <a:pt x="1631" y="3752"/>
                    <a:pt x="1631" y="3809"/>
                  </a:cubicBezTo>
                  <a:lnTo>
                    <a:pt x="1631" y="5641"/>
                  </a:lnTo>
                  <a:cubicBezTo>
                    <a:pt x="1631" y="5703"/>
                    <a:pt x="1691" y="5750"/>
                    <a:pt x="1746" y="5750"/>
                  </a:cubicBezTo>
                  <a:cubicBezTo>
                    <a:pt x="1767" y="5750"/>
                    <a:pt x="1787" y="5743"/>
                    <a:pt x="1803" y="5727"/>
                  </a:cubicBezTo>
                  <a:lnTo>
                    <a:pt x="3263" y="4610"/>
                  </a:lnTo>
                  <a:cubicBezTo>
                    <a:pt x="3291" y="4582"/>
                    <a:pt x="3349" y="4582"/>
                    <a:pt x="3377" y="4582"/>
                  </a:cubicBezTo>
                  <a:lnTo>
                    <a:pt x="5123" y="5154"/>
                  </a:lnTo>
                  <a:cubicBezTo>
                    <a:pt x="5135" y="5158"/>
                    <a:pt x="5146" y="5160"/>
                    <a:pt x="5157" y="5160"/>
                  </a:cubicBezTo>
                  <a:cubicBezTo>
                    <a:pt x="5230" y="5160"/>
                    <a:pt x="5291" y="5085"/>
                    <a:pt x="5266" y="5011"/>
                  </a:cubicBezTo>
                  <a:lnTo>
                    <a:pt x="4636" y="3265"/>
                  </a:lnTo>
                  <a:cubicBezTo>
                    <a:pt x="4636" y="3237"/>
                    <a:pt x="4636" y="3208"/>
                    <a:pt x="4636" y="3179"/>
                  </a:cubicBezTo>
                  <a:lnTo>
                    <a:pt x="5724" y="1691"/>
                  </a:lnTo>
                  <a:cubicBezTo>
                    <a:pt x="5781" y="1605"/>
                    <a:pt x="5724" y="1491"/>
                    <a:pt x="5610" y="1491"/>
                  </a:cubicBezTo>
                  <a:lnTo>
                    <a:pt x="3778" y="1548"/>
                  </a:lnTo>
                  <a:cubicBezTo>
                    <a:pt x="3749" y="1548"/>
                    <a:pt x="3721" y="1548"/>
                    <a:pt x="3692" y="1520"/>
                  </a:cubicBezTo>
                  <a:lnTo>
                    <a:pt x="2633" y="31"/>
                  </a:lnTo>
                  <a:cubicBezTo>
                    <a:pt x="2600" y="9"/>
                    <a:pt x="2568" y="0"/>
                    <a:pt x="253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7" name="Shape 367"/>
        <p:cNvGrpSpPr/>
        <p:nvPr/>
      </p:nvGrpSpPr>
      <p:grpSpPr>
        <a:xfrm>
          <a:off x="0" y="0"/>
          <a:ext cx="0" cy="0"/>
          <a:chOff x="0" y="0"/>
          <a:chExt cx="0" cy="0"/>
        </a:xfrm>
      </p:grpSpPr>
      <p:sp>
        <p:nvSpPr>
          <p:cNvPr id="368" name="Google Shape;368;p37"/>
          <p:cNvSpPr/>
          <p:nvPr/>
        </p:nvSpPr>
        <p:spPr>
          <a:xfrm flipH="1" rot="4810381">
            <a:off x="-1923187" y="-1740164"/>
            <a:ext cx="11662049" cy="9684497"/>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7"/>
          <p:cNvSpPr txBox="1"/>
          <p:nvPr>
            <p:ph type="title"/>
          </p:nvPr>
        </p:nvSpPr>
        <p:spPr>
          <a:xfrm flipH="1">
            <a:off x="3133725" y="1030150"/>
            <a:ext cx="4932000" cy="2937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370" name="Google Shape;370;p37"/>
          <p:cNvGrpSpPr/>
          <p:nvPr/>
        </p:nvGrpSpPr>
        <p:grpSpPr>
          <a:xfrm>
            <a:off x="7607953" y="512283"/>
            <a:ext cx="650087" cy="592374"/>
            <a:chOff x="1949275" y="2818050"/>
            <a:chExt cx="618600" cy="563575"/>
          </a:xfrm>
        </p:grpSpPr>
        <p:sp>
          <p:nvSpPr>
            <p:cNvPr id="371" name="Google Shape;371;p37"/>
            <p:cNvSpPr/>
            <p:nvPr/>
          </p:nvSpPr>
          <p:spPr>
            <a:xfrm>
              <a:off x="1949275" y="2818050"/>
              <a:ext cx="618600" cy="563575"/>
            </a:xfrm>
            <a:custGeom>
              <a:rect b="b" l="l" r="r" t="t"/>
              <a:pathLst>
                <a:path extrusionOk="0" h="22543" w="24744">
                  <a:moveTo>
                    <a:pt x="12372" y="1"/>
                  </a:moveTo>
                  <a:cubicBezTo>
                    <a:pt x="9488" y="1"/>
                    <a:pt x="6605" y="1102"/>
                    <a:pt x="4403" y="3303"/>
                  </a:cubicBezTo>
                  <a:cubicBezTo>
                    <a:pt x="0" y="7706"/>
                    <a:pt x="0" y="14837"/>
                    <a:pt x="4403" y="19240"/>
                  </a:cubicBezTo>
                  <a:cubicBezTo>
                    <a:pt x="6605" y="21442"/>
                    <a:pt x="9488" y="22543"/>
                    <a:pt x="12372" y="22543"/>
                  </a:cubicBezTo>
                  <a:cubicBezTo>
                    <a:pt x="15255" y="22543"/>
                    <a:pt x="18139" y="21442"/>
                    <a:pt x="20341" y="19240"/>
                  </a:cubicBezTo>
                  <a:cubicBezTo>
                    <a:pt x="24744" y="14837"/>
                    <a:pt x="24744" y="7706"/>
                    <a:pt x="20341" y="3303"/>
                  </a:cubicBezTo>
                  <a:cubicBezTo>
                    <a:pt x="18139" y="1102"/>
                    <a:pt x="15255" y="1"/>
                    <a:pt x="12372" y="1"/>
                  </a:cubicBezTo>
                  <a:close/>
                </a:path>
              </a:pathLst>
            </a:custGeom>
            <a:solidFill>
              <a:srgbClr val="FF9D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7"/>
            <p:cNvSpPr/>
            <p:nvPr/>
          </p:nvSpPr>
          <p:spPr>
            <a:xfrm>
              <a:off x="2426925" y="2986875"/>
              <a:ext cx="117125" cy="229850"/>
            </a:xfrm>
            <a:custGeom>
              <a:rect b="b" l="l" r="r" t="t"/>
              <a:pathLst>
                <a:path extrusionOk="0" h="9194" w="4685">
                  <a:moveTo>
                    <a:pt x="3568" y="0"/>
                  </a:moveTo>
                  <a:cubicBezTo>
                    <a:pt x="2812" y="1479"/>
                    <a:pt x="1957" y="3352"/>
                    <a:pt x="1005" y="5751"/>
                  </a:cubicBezTo>
                  <a:cubicBezTo>
                    <a:pt x="1" y="8307"/>
                    <a:pt x="32" y="9193"/>
                    <a:pt x="632" y="9193"/>
                  </a:cubicBezTo>
                  <a:cubicBezTo>
                    <a:pt x="1328" y="9193"/>
                    <a:pt x="2791" y="8000"/>
                    <a:pt x="4291" y="6835"/>
                  </a:cubicBezTo>
                  <a:cubicBezTo>
                    <a:pt x="4389" y="6441"/>
                    <a:pt x="4422" y="6080"/>
                    <a:pt x="4455" y="5685"/>
                  </a:cubicBezTo>
                  <a:cubicBezTo>
                    <a:pt x="4685" y="3747"/>
                    <a:pt x="4356" y="1775"/>
                    <a:pt x="356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7"/>
            <p:cNvSpPr/>
            <p:nvPr/>
          </p:nvSpPr>
          <p:spPr>
            <a:xfrm>
              <a:off x="1997725" y="3086075"/>
              <a:ext cx="361700" cy="294325"/>
            </a:xfrm>
            <a:custGeom>
              <a:rect b="b" l="l" r="r" t="t"/>
              <a:pathLst>
                <a:path extrusionOk="0" h="11773" w="14468">
                  <a:moveTo>
                    <a:pt x="13860" y="0"/>
                  </a:moveTo>
                  <a:cubicBezTo>
                    <a:pt x="12520" y="0"/>
                    <a:pt x="8232" y="4421"/>
                    <a:pt x="6439" y="4421"/>
                  </a:cubicBezTo>
                  <a:cubicBezTo>
                    <a:pt x="6006" y="4421"/>
                    <a:pt x="5719" y="4164"/>
                    <a:pt x="5653" y="3525"/>
                  </a:cubicBezTo>
                  <a:cubicBezTo>
                    <a:pt x="5561" y="2577"/>
                    <a:pt x="5133" y="2205"/>
                    <a:pt x="4515" y="2205"/>
                  </a:cubicBezTo>
                  <a:cubicBezTo>
                    <a:pt x="3354" y="2205"/>
                    <a:pt x="1523" y="3519"/>
                    <a:pt x="1" y="4806"/>
                  </a:cubicBezTo>
                  <a:cubicBezTo>
                    <a:pt x="1545" y="8651"/>
                    <a:pt x="5127" y="11345"/>
                    <a:pt x="9267" y="11773"/>
                  </a:cubicBezTo>
                  <a:lnTo>
                    <a:pt x="9300" y="11773"/>
                  </a:lnTo>
                  <a:cubicBezTo>
                    <a:pt x="10910" y="9111"/>
                    <a:pt x="12291" y="6318"/>
                    <a:pt x="13408" y="3426"/>
                  </a:cubicBezTo>
                  <a:cubicBezTo>
                    <a:pt x="14468" y="880"/>
                    <a:pt x="14457" y="0"/>
                    <a:pt x="13860"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7"/>
            <p:cNvSpPr/>
            <p:nvPr/>
          </p:nvSpPr>
          <p:spPr>
            <a:xfrm>
              <a:off x="2139575" y="2818750"/>
              <a:ext cx="329725" cy="212075"/>
            </a:xfrm>
            <a:custGeom>
              <a:rect b="b" l="l" r="r" t="t"/>
              <a:pathLst>
                <a:path extrusionOk="0" h="8483" w="13189">
                  <a:moveTo>
                    <a:pt x="4740" y="1"/>
                  </a:moveTo>
                  <a:cubicBezTo>
                    <a:pt x="4272" y="1"/>
                    <a:pt x="3802" y="29"/>
                    <a:pt x="3331" y="88"/>
                  </a:cubicBezTo>
                  <a:cubicBezTo>
                    <a:pt x="1718" y="3167"/>
                    <a:pt x="0" y="7344"/>
                    <a:pt x="1844" y="7344"/>
                  </a:cubicBezTo>
                  <a:cubicBezTo>
                    <a:pt x="2066" y="7344"/>
                    <a:pt x="2341" y="7284"/>
                    <a:pt x="2673" y="7153"/>
                  </a:cubicBezTo>
                  <a:cubicBezTo>
                    <a:pt x="3141" y="6962"/>
                    <a:pt x="3525" y="6884"/>
                    <a:pt x="3850" y="6884"/>
                  </a:cubicBezTo>
                  <a:cubicBezTo>
                    <a:pt x="5321" y="6884"/>
                    <a:pt x="5582" y="8483"/>
                    <a:pt x="6893" y="8483"/>
                  </a:cubicBezTo>
                  <a:cubicBezTo>
                    <a:pt x="7940" y="8483"/>
                    <a:pt x="9655" y="7464"/>
                    <a:pt x="13189" y="3801"/>
                  </a:cubicBezTo>
                  <a:cubicBezTo>
                    <a:pt x="11037" y="1362"/>
                    <a:pt x="7958" y="1"/>
                    <a:pt x="4740"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 name="Google Shape;375;p37"/>
          <p:cNvGrpSpPr/>
          <p:nvPr/>
        </p:nvGrpSpPr>
        <p:grpSpPr>
          <a:xfrm>
            <a:off x="7724900" y="4112550"/>
            <a:ext cx="641625" cy="564075"/>
            <a:chOff x="2871000" y="2954125"/>
            <a:chExt cx="641625" cy="564075"/>
          </a:xfrm>
        </p:grpSpPr>
        <p:sp>
          <p:nvSpPr>
            <p:cNvPr id="376" name="Google Shape;376;p37"/>
            <p:cNvSpPr/>
            <p:nvPr/>
          </p:nvSpPr>
          <p:spPr>
            <a:xfrm>
              <a:off x="2871000" y="2954275"/>
              <a:ext cx="641625" cy="563675"/>
            </a:xfrm>
            <a:custGeom>
              <a:rect b="b" l="l" r="r" t="t"/>
              <a:pathLst>
                <a:path extrusionOk="0" h="22547" w="25665">
                  <a:moveTo>
                    <a:pt x="12853" y="0"/>
                  </a:moveTo>
                  <a:cubicBezTo>
                    <a:pt x="9195" y="0"/>
                    <a:pt x="5609" y="1772"/>
                    <a:pt x="3451" y="5051"/>
                  </a:cubicBezTo>
                  <a:cubicBezTo>
                    <a:pt x="0" y="10242"/>
                    <a:pt x="1413" y="17242"/>
                    <a:pt x="6605" y="20659"/>
                  </a:cubicBezTo>
                  <a:cubicBezTo>
                    <a:pt x="8526" y="21936"/>
                    <a:pt x="10695" y="22547"/>
                    <a:pt x="12839" y="22547"/>
                  </a:cubicBezTo>
                  <a:cubicBezTo>
                    <a:pt x="16491" y="22547"/>
                    <a:pt x="20073" y="20776"/>
                    <a:pt x="22247" y="17505"/>
                  </a:cubicBezTo>
                  <a:cubicBezTo>
                    <a:pt x="25664" y="12313"/>
                    <a:pt x="24251" y="5313"/>
                    <a:pt x="19059" y="1863"/>
                  </a:cubicBezTo>
                  <a:cubicBezTo>
                    <a:pt x="17146" y="604"/>
                    <a:pt x="14987" y="0"/>
                    <a:pt x="12853"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7"/>
            <p:cNvSpPr/>
            <p:nvPr/>
          </p:nvSpPr>
          <p:spPr>
            <a:xfrm>
              <a:off x="2912900" y="3100550"/>
              <a:ext cx="160825" cy="347225"/>
            </a:xfrm>
            <a:custGeom>
              <a:rect b="b" l="l" r="r" t="t"/>
              <a:pathLst>
                <a:path extrusionOk="0" h="13889" w="6433">
                  <a:moveTo>
                    <a:pt x="5647" y="0"/>
                  </a:moveTo>
                  <a:cubicBezTo>
                    <a:pt x="4490" y="0"/>
                    <a:pt x="2119" y="3950"/>
                    <a:pt x="0" y="6889"/>
                  </a:cubicBezTo>
                  <a:cubicBezTo>
                    <a:pt x="33" y="7250"/>
                    <a:pt x="99" y="7612"/>
                    <a:pt x="164" y="7940"/>
                  </a:cubicBezTo>
                  <a:cubicBezTo>
                    <a:pt x="690" y="10273"/>
                    <a:pt x="1939" y="12344"/>
                    <a:pt x="3746" y="13888"/>
                  </a:cubicBezTo>
                  <a:cubicBezTo>
                    <a:pt x="5258" y="10372"/>
                    <a:pt x="6145" y="6593"/>
                    <a:pt x="6342" y="2748"/>
                  </a:cubicBezTo>
                  <a:cubicBezTo>
                    <a:pt x="6433" y="773"/>
                    <a:pt x="6159" y="0"/>
                    <a:pt x="56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7"/>
            <p:cNvSpPr/>
            <p:nvPr/>
          </p:nvSpPr>
          <p:spPr>
            <a:xfrm>
              <a:off x="3076375" y="3339300"/>
              <a:ext cx="221650" cy="178900"/>
            </a:xfrm>
            <a:custGeom>
              <a:rect b="b" l="l" r="r" t="t"/>
              <a:pathLst>
                <a:path extrusionOk="0" h="7156" w="8866">
                  <a:moveTo>
                    <a:pt x="7636" y="1"/>
                  </a:moveTo>
                  <a:cubicBezTo>
                    <a:pt x="7438" y="1"/>
                    <a:pt x="7196" y="112"/>
                    <a:pt x="6901" y="362"/>
                  </a:cubicBezTo>
                  <a:cubicBezTo>
                    <a:pt x="6442" y="758"/>
                    <a:pt x="6068" y="889"/>
                    <a:pt x="5740" y="889"/>
                  </a:cubicBezTo>
                  <a:cubicBezTo>
                    <a:pt x="5093" y="889"/>
                    <a:pt x="4624" y="378"/>
                    <a:pt x="4030" y="378"/>
                  </a:cubicBezTo>
                  <a:cubicBezTo>
                    <a:pt x="3203" y="378"/>
                    <a:pt x="2133" y="1374"/>
                    <a:pt x="0" y="6145"/>
                  </a:cubicBezTo>
                  <a:cubicBezTo>
                    <a:pt x="1464" y="6813"/>
                    <a:pt x="3056" y="7156"/>
                    <a:pt x="4653" y="7156"/>
                  </a:cubicBezTo>
                  <a:cubicBezTo>
                    <a:pt x="5494" y="7156"/>
                    <a:pt x="6337" y="7061"/>
                    <a:pt x="7164" y="6868"/>
                  </a:cubicBezTo>
                  <a:cubicBezTo>
                    <a:pt x="7394" y="6803"/>
                    <a:pt x="7624" y="6737"/>
                    <a:pt x="7854" y="6671"/>
                  </a:cubicBezTo>
                  <a:cubicBezTo>
                    <a:pt x="8335" y="4349"/>
                    <a:pt x="8866" y="1"/>
                    <a:pt x="76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7"/>
            <p:cNvSpPr/>
            <p:nvPr/>
          </p:nvSpPr>
          <p:spPr>
            <a:xfrm>
              <a:off x="3321275" y="3066550"/>
              <a:ext cx="170800" cy="399300"/>
            </a:xfrm>
            <a:custGeom>
              <a:rect b="b" l="l" r="r" t="t"/>
              <a:pathLst>
                <a:path extrusionOk="0" h="15972" w="6832">
                  <a:moveTo>
                    <a:pt x="3841" y="1"/>
                  </a:moveTo>
                  <a:lnTo>
                    <a:pt x="3841" y="1"/>
                  </a:lnTo>
                  <a:cubicBezTo>
                    <a:pt x="4083" y="3892"/>
                    <a:pt x="4656" y="8697"/>
                    <a:pt x="3224" y="8697"/>
                  </a:cubicBezTo>
                  <a:cubicBezTo>
                    <a:pt x="3096" y="8697"/>
                    <a:pt x="2952" y="8658"/>
                    <a:pt x="2790" y="8577"/>
                  </a:cubicBezTo>
                  <a:cubicBezTo>
                    <a:pt x="2478" y="8427"/>
                    <a:pt x="2209" y="8357"/>
                    <a:pt x="1979" y="8357"/>
                  </a:cubicBezTo>
                  <a:cubicBezTo>
                    <a:pt x="1" y="8357"/>
                    <a:pt x="847" y="13469"/>
                    <a:pt x="1377" y="15971"/>
                  </a:cubicBezTo>
                  <a:cubicBezTo>
                    <a:pt x="5090" y="13309"/>
                    <a:pt x="6832" y="8709"/>
                    <a:pt x="5813" y="4273"/>
                  </a:cubicBezTo>
                  <a:cubicBezTo>
                    <a:pt x="5451" y="2728"/>
                    <a:pt x="4794" y="1250"/>
                    <a:pt x="384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7"/>
            <p:cNvSpPr/>
            <p:nvPr/>
          </p:nvSpPr>
          <p:spPr>
            <a:xfrm>
              <a:off x="3135000" y="2954125"/>
              <a:ext cx="253575" cy="281450"/>
            </a:xfrm>
            <a:custGeom>
              <a:rect b="b" l="l" r="r" t="t"/>
              <a:pathLst>
                <a:path extrusionOk="0" h="11258" w="10143">
                  <a:moveTo>
                    <a:pt x="2285" y="1"/>
                  </a:moveTo>
                  <a:cubicBezTo>
                    <a:pt x="2024" y="1"/>
                    <a:pt x="1762" y="10"/>
                    <a:pt x="1500" y="29"/>
                  </a:cubicBezTo>
                  <a:cubicBezTo>
                    <a:pt x="1040" y="1245"/>
                    <a:pt x="383" y="3742"/>
                    <a:pt x="120" y="8605"/>
                  </a:cubicBezTo>
                  <a:cubicBezTo>
                    <a:pt x="1" y="10549"/>
                    <a:pt x="183" y="11257"/>
                    <a:pt x="547" y="11257"/>
                  </a:cubicBezTo>
                  <a:cubicBezTo>
                    <a:pt x="1526" y="11257"/>
                    <a:pt x="3826" y="6144"/>
                    <a:pt x="5157" y="6144"/>
                  </a:cubicBezTo>
                  <a:cubicBezTo>
                    <a:pt x="5382" y="6144"/>
                    <a:pt x="5580" y="6291"/>
                    <a:pt x="5739" y="6634"/>
                  </a:cubicBezTo>
                  <a:cubicBezTo>
                    <a:pt x="5969" y="7139"/>
                    <a:pt x="6261" y="7350"/>
                    <a:pt x="6589" y="7350"/>
                  </a:cubicBezTo>
                  <a:cubicBezTo>
                    <a:pt x="7712" y="7350"/>
                    <a:pt x="9252" y="4870"/>
                    <a:pt x="10142" y="3216"/>
                  </a:cubicBezTo>
                  <a:cubicBezTo>
                    <a:pt x="8031" y="1166"/>
                    <a:pt x="5201" y="1"/>
                    <a:pt x="22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1" name="Google Shape;381;p37"/>
          <p:cNvSpPr/>
          <p:nvPr/>
        </p:nvSpPr>
        <p:spPr>
          <a:xfrm>
            <a:off x="8331688" y="402250"/>
            <a:ext cx="184625" cy="137750"/>
          </a:xfrm>
          <a:custGeom>
            <a:rect b="b" l="l" r="r" t="t"/>
            <a:pathLst>
              <a:path extrusionOk="0" h="5510" w="7385">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7"/>
          <p:cNvSpPr/>
          <p:nvPr/>
        </p:nvSpPr>
        <p:spPr>
          <a:xfrm>
            <a:off x="410900" y="4008100"/>
            <a:ext cx="309100" cy="291325"/>
          </a:xfrm>
          <a:custGeom>
            <a:rect b="b" l="l" r="r" t="t"/>
            <a:pathLst>
              <a:path extrusionOk="0" h="11653" w="12364">
                <a:moveTo>
                  <a:pt x="6182" y="0"/>
                </a:moveTo>
                <a:cubicBezTo>
                  <a:pt x="6089" y="0"/>
                  <a:pt x="5996" y="50"/>
                  <a:pt x="5953" y="151"/>
                </a:cubicBezTo>
                <a:lnTo>
                  <a:pt x="4264" y="3614"/>
                </a:lnTo>
                <a:cubicBezTo>
                  <a:pt x="4207" y="3671"/>
                  <a:pt x="4150" y="3728"/>
                  <a:pt x="4064" y="3728"/>
                </a:cubicBezTo>
                <a:lnTo>
                  <a:pt x="286" y="4272"/>
                </a:lnTo>
                <a:cubicBezTo>
                  <a:pt x="86" y="4300"/>
                  <a:pt x="0" y="4558"/>
                  <a:pt x="143" y="4701"/>
                </a:cubicBezTo>
                <a:lnTo>
                  <a:pt x="2891" y="7363"/>
                </a:lnTo>
                <a:cubicBezTo>
                  <a:pt x="2948" y="7420"/>
                  <a:pt x="2976" y="7506"/>
                  <a:pt x="2976" y="7592"/>
                </a:cubicBezTo>
                <a:lnTo>
                  <a:pt x="2318" y="11369"/>
                </a:lnTo>
                <a:cubicBezTo>
                  <a:pt x="2273" y="11529"/>
                  <a:pt x="2409" y="11652"/>
                  <a:pt x="2553" y="11652"/>
                </a:cubicBezTo>
                <a:cubicBezTo>
                  <a:pt x="2590" y="11652"/>
                  <a:pt x="2627" y="11644"/>
                  <a:pt x="2662" y="11627"/>
                </a:cubicBezTo>
                <a:lnTo>
                  <a:pt x="6067" y="9824"/>
                </a:lnTo>
                <a:cubicBezTo>
                  <a:pt x="6096" y="9810"/>
                  <a:pt x="6132" y="9802"/>
                  <a:pt x="6171" y="9802"/>
                </a:cubicBezTo>
                <a:cubicBezTo>
                  <a:pt x="6210" y="9802"/>
                  <a:pt x="6253" y="9810"/>
                  <a:pt x="6296" y="9824"/>
                </a:cubicBezTo>
                <a:lnTo>
                  <a:pt x="9702" y="11627"/>
                </a:lnTo>
                <a:cubicBezTo>
                  <a:pt x="9737" y="11644"/>
                  <a:pt x="9773" y="11652"/>
                  <a:pt x="9808" y="11652"/>
                </a:cubicBezTo>
                <a:cubicBezTo>
                  <a:pt x="9946" y="11652"/>
                  <a:pt x="10068" y="11529"/>
                  <a:pt x="10045" y="11369"/>
                </a:cubicBezTo>
                <a:lnTo>
                  <a:pt x="9387" y="7592"/>
                </a:lnTo>
                <a:cubicBezTo>
                  <a:pt x="9387" y="7506"/>
                  <a:pt x="9416" y="7420"/>
                  <a:pt x="9473" y="7363"/>
                </a:cubicBezTo>
                <a:lnTo>
                  <a:pt x="12220" y="4701"/>
                </a:lnTo>
                <a:cubicBezTo>
                  <a:pt x="12364" y="4558"/>
                  <a:pt x="12278" y="4300"/>
                  <a:pt x="12077" y="4272"/>
                </a:cubicBezTo>
                <a:lnTo>
                  <a:pt x="8271" y="3728"/>
                </a:lnTo>
                <a:cubicBezTo>
                  <a:pt x="8214" y="3728"/>
                  <a:pt x="8128" y="3671"/>
                  <a:pt x="8099" y="3614"/>
                </a:cubicBezTo>
                <a:lnTo>
                  <a:pt x="6411" y="151"/>
                </a:lnTo>
                <a:cubicBezTo>
                  <a:pt x="6368" y="50"/>
                  <a:pt x="6275" y="0"/>
                  <a:pt x="6182"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7"/>
          <p:cNvSpPr/>
          <p:nvPr/>
        </p:nvSpPr>
        <p:spPr>
          <a:xfrm>
            <a:off x="7189475" y="471825"/>
            <a:ext cx="136653" cy="137740"/>
          </a:xfrm>
          <a:custGeom>
            <a:rect b="b" l="l" r="r" t="t"/>
            <a:pathLst>
              <a:path extrusionOk="0" h="11274" w="11185">
                <a:moveTo>
                  <a:pt x="7496" y="0"/>
                </a:moveTo>
                <a:cubicBezTo>
                  <a:pt x="7445" y="0"/>
                  <a:pt x="7393" y="16"/>
                  <a:pt x="7349" y="51"/>
                </a:cubicBezTo>
                <a:lnTo>
                  <a:pt x="4631" y="2370"/>
                </a:lnTo>
                <a:cubicBezTo>
                  <a:pt x="4573" y="2427"/>
                  <a:pt x="4488" y="2427"/>
                  <a:pt x="4430" y="2427"/>
                </a:cubicBezTo>
                <a:lnTo>
                  <a:pt x="996" y="1482"/>
                </a:lnTo>
                <a:cubicBezTo>
                  <a:pt x="969" y="1475"/>
                  <a:pt x="943" y="1471"/>
                  <a:pt x="919" y="1471"/>
                </a:cubicBezTo>
                <a:cubicBezTo>
                  <a:pt x="761" y="1471"/>
                  <a:pt x="664" y="1620"/>
                  <a:pt x="738" y="1769"/>
                </a:cubicBezTo>
                <a:lnTo>
                  <a:pt x="2084" y="5060"/>
                </a:lnTo>
                <a:cubicBezTo>
                  <a:pt x="2112" y="5117"/>
                  <a:pt x="2112" y="5203"/>
                  <a:pt x="2055" y="5260"/>
                </a:cubicBezTo>
                <a:lnTo>
                  <a:pt x="109" y="8236"/>
                </a:lnTo>
                <a:cubicBezTo>
                  <a:pt x="1" y="8398"/>
                  <a:pt x="96" y="8611"/>
                  <a:pt x="275" y="8611"/>
                </a:cubicBezTo>
                <a:cubicBezTo>
                  <a:pt x="286" y="8611"/>
                  <a:pt x="298" y="8610"/>
                  <a:pt x="309" y="8608"/>
                </a:cubicBezTo>
                <a:lnTo>
                  <a:pt x="3858" y="8322"/>
                </a:lnTo>
                <a:cubicBezTo>
                  <a:pt x="3944" y="8322"/>
                  <a:pt x="4001" y="8351"/>
                  <a:pt x="4058" y="8408"/>
                </a:cubicBezTo>
                <a:lnTo>
                  <a:pt x="6291" y="11184"/>
                </a:lnTo>
                <a:cubicBezTo>
                  <a:pt x="6338" y="11244"/>
                  <a:pt x="6406" y="11274"/>
                  <a:pt x="6473" y="11274"/>
                </a:cubicBezTo>
                <a:cubicBezTo>
                  <a:pt x="6566" y="11274"/>
                  <a:pt x="6658" y="11215"/>
                  <a:pt x="6691" y="11098"/>
                </a:cubicBezTo>
                <a:lnTo>
                  <a:pt x="7521" y="7635"/>
                </a:lnTo>
                <a:cubicBezTo>
                  <a:pt x="7550" y="7578"/>
                  <a:pt x="7578" y="7521"/>
                  <a:pt x="7664" y="7492"/>
                </a:cubicBezTo>
                <a:lnTo>
                  <a:pt x="10984" y="6233"/>
                </a:lnTo>
                <a:cubicBezTo>
                  <a:pt x="11156" y="6176"/>
                  <a:pt x="11184" y="5918"/>
                  <a:pt x="11041" y="5832"/>
                </a:cubicBezTo>
                <a:lnTo>
                  <a:pt x="8008" y="3972"/>
                </a:lnTo>
                <a:cubicBezTo>
                  <a:pt x="7922" y="3915"/>
                  <a:pt x="7893" y="3858"/>
                  <a:pt x="7893" y="3772"/>
                </a:cubicBezTo>
                <a:lnTo>
                  <a:pt x="7721" y="223"/>
                </a:lnTo>
                <a:cubicBezTo>
                  <a:pt x="7721" y="84"/>
                  <a:pt x="7611" y="0"/>
                  <a:pt x="749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7"/>
          <p:cNvSpPr/>
          <p:nvPr/>
        </p:nvSpPr>
        <p:spPr>
          <a:xfrm>
            <a:off x="473125" y="4485500"/>
            <a:ext cx="184625" cy="137750"/>
          </a:xfrm>
          <a:custGeom>
            <a:rect b="b" l="l" r="r" t="t"/>
            <a:pathLst>
              <a:path extrusionOk="0" h="5510" w="7385">
                <a:moveTo>
                  <a:pt x="3692" y="0"/>
                </a:moveTo>
                <a:cubicBezTo>
                  <a:pt x="2984" y="0"/>
                  <a:pt x="2276" y="272"/>
                  <a:pt x="1746" y="816"/>
                </a:cubicBezTo>
                <a:cubicBezTo>
                  <a:pt x="0" y="2562"/>
                  <a:pt x="1231" y="5510"/>
                  <a:pt x="3692" y="5510"/>
                </a:cubicBezTo>
                <a:cubicBezTo>
                  <a:pt x="6153" y="5510"/>
                  <a:pt x="7384" y="2562"/>
                  <a:pt x="5638" y="816"/>
                </a:cubicBezTo>
                <a:cubicBezTo>
                  <a:pt x="5109" y="272"/>
                  <a:pt x="4401" y="0"/>
                  <a:pt x="369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5" name="Shape 385"/>
        <p:cNvGrpSpPr/>
        <p:nvPr/>
      </p:nvGrpSpPr>
      <p:grpSpPr>
        <a:xfrm>
          <a:off x="0" y="0"/>
          <a:ext cx="0" cy="0"/>
          <a:chOff x="0" y="0"/>
          <a:chExt cx="0" cy="0"/>
        </a:xfrm>
      </p:grpSpPr>
      <p:sp>
        <p:nvSpPr>
          <p:cNvPr id="386" name="Google Shape;386;p38"/>
          <p:cNvSpPr/>
          <p:nvPr/>
        </p:nvSpPr>
        <p:spPr>
          <a:xfrm flipH="1" rot="-5989619">
            <a:off x="-655887" y="-3287489"/>
            <a:ext cx="11662049" cy="9684497"/>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8"/>
          <p:cNvSpPr txBox="1"/>
          <p:nvPr>
            <p:ph hasCustomPrompt="1" type="title"/>
          </p:nvPr>
        </p:nvSpPr>
        <p:spPr>
          <a:xfrm>
            <a:off x="311700" y="1227100"/>
            <a:ext cx="8520600" cy="126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0"/>
              <a:buNone/>
              <a:defRPr sz="9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88" name="Google Shape;388;p38"/>
          <p:cNvSpPr txBox="1"/>
          <p:nvPr>
            <p:ph idx="1" type="body"/>
          </p:nvPr>
        </p:nvSpPr>
        <p:spPr>
          <a:xfrm>
            <a:off x="3023325" y="506975"/>
            <a:ext cx="3097500" cy="1300800"/>
          </a:xfrm>
          <a:prstGeom prst="rect">
            <a:avLst/>
          </a:prstGeom>
          <a:noFill/>
          <a:ln>
            <a:noFill/>
          </a:ln>
        </p:spPr>
        <p:txBody>
          <a:bodyPr anchorCtr="0" anchor="b"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grpSp>
        <p:nvGrpSpPr>
          <p:cNvPr id="389" name="Google Shape;389;p38"/>
          <p:cNvGrpSpPr/>
          <p:nvPr/>
        </p:nvGrpSpPr>
        <p:grpSpPr>
          <a:xfrm>
            <a:off x="628363" y="4172722"/>
            <a:ext cx="739162" cy="647688"/>
            <a:chOff x="3899525" y="3203450"/>
            <a:chExt cx="431300" cy="377925"/>
          </a:xfrm>
        </p:grpSpPr>
        <p:sp>
          <p:nvSpPr>
            <p:cNvPr id="390" name="Google Shape;390;p38"/>
            <p:cNvSpPr/>
            <p:nvPr/>
          </p:nvSpPr>
          <p:spPr>
            <a:xfrm>
              <a:off x="3899525" y="3203450"/>
              <a:ext cx="431300" cy="377925"/>
            </a:xfrm>
            <a:custGeom>
              <a:rect b="b" l="l" r="r" t="t"/>
              <a:pathLst>
                <a:path extrusionOk="0" h="15117" w="17252">
                  <a:moveTo>
                    <a:pt x="8640" y="1"/>
                  </a:moveTo>
                  <a:cubicBezTo>
                    <a:pt x="7308" y="1"/>
                    <a:pt x="5959" y="354"/>
                    <a:pt x="4732" y="1097"/>
                  </a:cubicBezTo>
                  <a:cubicBezTo>
                    <a:pt x="1150" y="3233"/>
                    <a:pt x="0" y="7899"/>
                    <a:pt x="2169" y="11448"/>
                  </a:cubicBezTo>
                  <a:cubicBezTo>
                    <a:pt x="3579" y="13812"/>
                    <a:pt x="6090" y="15117"/>
                    <a:pt x="8665" y="15117"/>
                  </a:cubicBezTo>
                  <a:cubicBezTo>
                    <a:pt x="9992" y="15117"/>
                    <a:pt x="11335" y="14770"/>
                    <a:pt x="12553" y="14044"/>
                  </a:cubicBezTo>
                  <a:cubicBezTo>
                    <a:pt x="16102" y="11875"/>
                    <a:pt x="17252" y="7209"/>
                    <a:pt x="15116" y="3660"/>
                  </a:cubicBezTo>
                  <a:cubicBezTo>
                    <a:pt x="13690" y="1305"/>
                    <a:pt x="11198" y="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8"/>
            <p:cNvSpPr/>
            <p:nvPr/>
          </p:nvSpPr>
          <p:spPr>
            <a:xfrm>
              <a:off x="3964425" y="3437450"/>
              <a:ext cx="225425" cy="143650"/>
            </a:xfrm>
            <a:custGeom>
              <a:rect b="b" l="l" r="r" t="t"/>
              <a:pathLst>
                <a:path extrusionOk="0" h="5746" w="9017">
                  <a:moveTo>
                    <a:pt x="4358" y="0"/>
                  </a:moveTo>
                  <a:cubicBezTo>
                    <a:pt x="3649" y="0"/>
                    <a:pt x="2446" y="622"/>
                    <a:pt x="0" y="2745"/>
                  </a:cubicBezTo>
                  <a:cubicBezTo>
                    <a:pt x="1432" y="4643"/>
                    <a:pt x="3659" y="5746"/>
                    <a:pt x="5984" y="5746"/>
                  </a:cubicBezTo>
                  <a:cubicBezTo>
                    <a:pt x="6114" y="5746"/>
                    <a:pt x="6244" y="5742"/>
                    <a:pt x="6375" y="5735"/>
                  </a:cubicBezTo>
                  <a:cubicBezTo>
                    <a:pt x="7655" y="3741"/>
                    <a:pt x="9017" y="1044"/>
                    <a:pt x="7697" y="1044"/>
                  </a:cubicBezTo>
                  <a:cubicBezTo>
                    <a:pt x="7560" y="1044"/>
                    <a:pt x="7394" y="1073"/>
                    <a:pt x="7197" y="1135"/>
                  </a:cubicBezTo>
                  <a:cubicBezTo>
                    <a:pt x="6938" y="1213"/>
                    <a:pt x="6719" y="1246"/>
                    <a:pt x="6530" y="1246"/>
                  </a:cubicBezTo>
                  <a:cubicBezTo>
                    <a:pt x="5378" y="1246"/>
                    <a:pt x="5362" y="0"/>
                    <a:pt x="435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8"/>
            <p:cNvSpPr/>
            <p:nvPr/>
          </p:nvSpPr>
          <p:spPr>
            <a:xfrm>
              <a:off x="3923350" y="3306225"/>
              <a:ext cx="85300" cy="148925"/>
            </a:xfrm>
            <a:custGeom>
              <a:rect b="b" l="l" r="r" t="t"/>
              <a:pathLst>
                <a:path extrusionOk="0" h="5957" w="3412">
                  <a:moveTo>
                    <a:pt x="2973" y="0"/>
                  </a:moveTo>
                  <a:cubicBezTo>
                    <a:pt x="2488" y="0"/>
                    <a:pt x="1462" y="701"/>
                    <a:pt x="427" y="1356"/>
                  </a:cubicBezTo>
                  <a:cubicBezTo>
                    <a:pt x="329" y="1652"/>
                    <a:pt x="263" y="1915"/>
                    <a:pt x="230" y="2178"/>
                  </a:cubicBezTo>
                  <a:cubicBezTo>
                    <a:pt x="0" y="3459"/>
                    <a:pt x="132" y="4741"/>
                    <a:pt x="559" y="5957"/>
                  </a:cubicBezTo>
                  <a:cubicBezTo>
                    <a:pt x="1150" y="5004"/>
                    <a:pt x="1808" y="3821"/>
                    <a:pt x="2563" y="2277"/>
                  </a:cubicBezTo>
                  <a:cubicBezTo>
                    <a:pt x="3406" y="575"/>
                    <a:pt x="3411" y="0"/>
                    <a:pt x="297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8"/>
            <p:cNvSpPr/>
            <p:nvPr/>
          </p:nvSpPr>
          <p:spPr>
            <a:xfrm>
              <a:off x="4047050" y="3207050"/>
              <a:ext cx="249275" cy="191825"/>
            </a:xfrm>
            <a:custGeom>
              <a:rect b="b" l="l" r="r" t="t"/>
              <a:pathLst>
                <a:path extrusionOk="0" h="7673" w="9971">
                  <a:moveTo>
                    <a:pt x="4155" y="0"/>
                  </a:moveTo>
                  <a:cubicBezTo>
                    <a:pt x="2906" y="1709"/>
                    <a:pt x="1789" y="3483"/>
                    <a:pt x="868" y="5389"/>
                  </a:cubicBezTo>
                  <a:cubicBezTo>
                    <a:pt x="7" y="7095"/>
                    <a:pt x="1" y="7672"/>
                    <a:pt x="449" y="7672"/>
                  </a:cubicBezTo>
                  <a:cubicBezTo>
                    <a:pt x="1388" y="7672"/>
                    <a:pt x="4323" y="5134"/>
                    <a:pt x="5548" y="5134"/>
                  </a:cubicBezTo>
                  <a:cubicBezTo>
                    <a:pt x="5877" y="5134"/>
                    <a:pt x="6083" y="5318"/>
                    <a:pt x="6093" y="5783"/>
                  </a:cubicBezTo>
                  <a:cubicBezTo>
                    <a:pt x="6105" y="6454"/>
                    <a:pt x="6412" y="6713"/>
                    <a:pt x="6878" y="6713"/>
                  </a:cubicBezTo>
                  <a:cubicBezTo>
                    <a:pt x="7668" y="6713"/>
                    <a:pt x="8917" y="5969"/>
                    <a:pt x="9971" y="5225"/>
                  </a:cubicBezTo>
                  <a:cubicBezTo>
                    <a:pt x="9149" y="2530"/>
                    <a:pt x="6915" y="526"/>
                    <a:pt x="415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4" name="Google Shape;394;p38"/>
          <p:cNvGrpSpPr/>
          <p:nvPr/>
        </p:nvGrpSpPr>
        <p:grpSpPr>
          <a:xfrm>
            <a:off x="1599675" y="4233850"/>
            <a:ext cx="276775" cy="287175"/>
            <a:chOff x="939975" y="2736700"/>
            <a:chExt cx="276775" cy="287175"/>
          </a:xfrm>
        </p:grpSpPr>
        <p:sp>
          <p:nvSpPr>
            <p:cNvPr id="395" name="Google Shape;395;p38"/>
            <p:cNvSpPr/>
            <p:nvPr/>
          </p:nvSpPr>
          <p:spPr>
            <a:xfrm>
              <a:off x="939975" y="2736700"/>
              <a:ext cx="276775" cy="287175"/>
            </a:xfrm>
            <a:custGeom>
              <a:rect b="b" l="l" r="r" t="t"/>
              <a:pathLst>
                <a:path extrusionOk="0" h="11487" w="11071">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8"/>
            <p:cNvSpPr/>
            <p:nvPr/>
          </p:nvSpPr>
          <p:spPr>
            <a:xfrm>
              <a:off x="1010025" y="2818575"/>
              <a:ext cx="127300" cy="131975"/>
            </a:xfrm>
            <a:custGeom>
              <a:rect b="b" l="l" r="r" t="t"/>
              <a:pathLst>
                <a:path extrusionOk="0" h="5279" w="5092">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7" name="Google Shape;397;p38"/>
          <p:cNvSpPr/>
          <p:nvPr/>
        </p:nvSpPr>
        <p:spPr>
          <a:xfrm>
            <a:off x="813297" y="3637400"/>
            <a:ext cx="276771" cy="274901"/>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8"/>
          <p:cNvSpPr/>
          <p:nvPr/>
        </p:nvSpPr>
        <p:spPr>
          <a:xfrm>
            <a:off x="900138" y="1101125"/>
            <a:ext cx="103075" cy="102325"/>
          </a:xfrm>
          <a:custGeom>
            <a:rect b="b" l="l" r="r" t="t"/>
            <a:pathLst>
              <a:path extrusionOk="0" h="4093" w="4123">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8"/>
          <p:cNvSpPr/>
          <p:nvPr/>
        </p:nvSpPr>
        <p:spPr>
          <a:xfrm>
            <a:off x="668450" y="914125"/>
            <a:ext cx="103075" cy="102325"/>
          </a:xfrm>
          <a:custGeom>
            <a:rect b="b" l="l" r="r" t="t"/>
            <a:pathLst>
              <a:path extrusionOk="0" h="4093" w="4123">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8"/>
          <p:cNvSpPr/>
          <p:nvPr/>
        </p:nvSpPr>
        <p:spPr>
          <a:xfrm>
            <a:off x="6981288" y="436125"/>
            <a:ext cx="103075" cy="102325"/>
          </a:xfrm>
          <a:custGeom>
            <a:rect b="b" l="l" r="r" t="t"/>
            <a:pathLst>
              <a:path extrusionOk="0" h="4093" w="4123">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8"/>
          <p:cNvSpPr/>
          <p:nvPr/>
        </p:nvSpPr>
        <p:spPr>
          <a:xfrm>
            <a:off x="8320913" y="1865450"/>
            <a:ext cx="103075" cy="102325"/>
          </a:xfrm>
          <a:custGeom>
            <a:rect b="b" l="l" r="r" t="t"/>
            <a:pathLst>
              <a:path extrusionOk="0" h="4093" w="4123">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words">
  <p:cSld name="CUSTOM_16">
    <p:spTree>
      <p:nvGrpSpPr>
        <p:cNvPr id="402" name="Shape 402"/>
        <p:cNvGrpSpPr/>
        <p:nvPr/>
      </p:nvGrpSpPr>
      <p:grpSpPr>
        <a:xfrm>
          <a:off x="0" y="0"/>
          <a:ext cx="0" cy="0"/>
          <a:chOff x="0" y="0"/>
          <a:chExt cx="0" cy="0"/>
        </a:xfrm>
      </p:grpSpPr>
      <p:sp>
        <p:nvSpPr>
          <p:cNvPr id="403" name="Google Shape;403;p39"/>
          <p:cNvSpPr txBox="1"/>
          <p:nvPr>
            <p:ph type="ctrTitle"/>
          </p:nvPr>
        </p:nvSpPr>
        <p:spPr>
          <a:xfrm>
            <a:off x="604075" y="327725"/>
            <a:ext cx="2988300" cy="111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Fira Sans Condensed Medium"/>
              <a:buNone/>
              <a:defRPr/>
            </a:lvl1pPr>
            <a:lvl2pPr lvl="1"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p:txBody>
      </p:sp>
      <p:sp>
        <p:nvSpPr>
          <p:cNvPr id="404" name="Google Shape;404;p39"/>
          <p:cNvSpPr/>
          <p:nvPr/>
        </p:nvSpPr>
        <p:spPr>
          <a:xfrm flipH="1" rot="10800000">
            <a:off x="7038778" y="2974770"/>
            <a:ext cx="2226775" cy="2168729"/>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5" name="Shape 405"/>
        <p:cNvGrpSpPr/>
        <p:nvPr/>
      </p:nvGrpSpPr>
      <p:grpSpPr>
        <a:xfrm>
          <a:off x="0" y="0"/>
          <a:ext cx="0" cy="0"/>
          <a:chOff x="0" y="0"/>
          <a:chExt cx="0" cy="0"/>
        </a:xfrm>
      </p:grpSpPr>
      <p:sp>
        <p:nvSpPr>
          <p:cNvPr id="406" name="Google Shape;406;p40"/>
          <p:cNvSpPr/>
          <p:nvPr/>
        </p:nvSpPr>
        <p:spPr>
          <a:xfrm rot="781549">
            <a:off x="-4184293" y="63807"/>
            <a:ext cx="8322474" cy="6911218"/>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0"/>
          <p:cNvSpPr txBox="1"/>
          <p:nvPr>
            <p:ph idx="1" type="body"/>
          </p:nvPr>
        </p:nvSpPr>
        <p:spPr>
          <a:xfrm>
            <a:off x="483438" y="1763825"/>
            <a:ext cx="4330200" cy="2368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accent1"/>
              </a:buClr>
              <a:buSzPts val="1200"/>
              <a:buFont typeface="Roboto Slab"/>
              <a:buChar char="●"/>
              <a:defRPr sz="1400"/>
            </a:lvl1pPr>
            <a:lvl2pPr indent="-304800" lvl="1" marL="914400" algn="l">
              <a:lnSpc>
                <a:spcPct val="115000"/>
              </a:lnSpc>
              <a:spcBef>
                <a:spcPts val="1600"/>
              </a:spcBef>
              <a:spcAft>
                <a:spcPts val="0"/>
              </a:spcAft>
              <a:buClr>
                <a:schemeClr val="dk1"/>
              </a:buClr>
              <a:buSzPts val="1200"/>
              <a:buFont typeface="Roboto Slab"/>
              <a:buChar char="○"/>
              <a:defRPr sz="1200"/>
            </a:lvl2pPr>
            <a:lvl3pPr indent="-304800" lvl="2" marL="1371600" algn="l">
              <a:lnSpc>
                <a:spcPct val="115000"/>
              </a:lnSpc>
              <a:spcBef>
                <a:spcPts val="1600"/>
              </a:spcBef>
              <a:spcAft>
                <a:spcPts val="0"/>
              </a:spcAft>
              <a:buClr>
                <a:schemeClr val="dk1"/>
              </a:buClr>
              <a:buSzPts val="1200"/>
              <a:buFont typeface="Roboto Slab"/>
              <a:buChar char="■"/>
              <a:defRPr sz="1200"/>
            </a:lvl3pPr>
            <a:lvl4pPr indent="-304800" lvl="3" marL="1828800" algn="l">
              <a:lnSpc>
                <a:spcPct val="115000"/>
              </a:lnSpc>
              <a:spcBef>
                <a:spcPts val="1600"/>
              </a:spcBef>
              <a:spcAft>
                <a:spcPts val="0"/>
              </a:spcAft>
              <a:buClr>
                <a:schemeClr val="dk1"/>
              </a:buClr>
              <a:buSzPts val="1200"/>
              <a:buFont typeface="Roboto Slab"/>
              <a:buChar char="●"/>
              <a:defRPr sz="1200"/>
            </a:lvl4pPr>
            <a:lvl5pPr indent="-304800" lvl="4" marL="2286000" algn="l">
              <a:lnSpc>
                <a:spcPct val="115000"/>
              </a:lnSpc>
              <a:spcBef>
                <a:spcPts val="1600"/>
              </a:spcBef>
              <a:spcAft>
                <a:spcPts val="0"/>
              </a:spcAft>
              <a:buClr>
                <a:schemeClr val="dk1"/>
              </a:buClr>
              <a:buSzPts val="1200"/>
              <a:buFont typeface="Roboto Slab"/>
              <a:buChar char="○"/>
              <a:defRPr sz="1200"/>
            </a:lvl5pPr>
            <a:lvl6pPr indent="-304800" lvl="5" marL="2743200" algn="l">
              <a:lnSpc>
                <a:spcPct val="115000"/>
              </a:lnSpc>
              <a:spcBef>
                <a:spcPts val="1600"/>
              </a:spcBef>
              <a:spcAft>
                <a:spcPts val="0"/>
              </a:spcAft>
              <a:buClr>
                <a:schemeClr val="dk1"/>
              </a:buClr>
              <a:buSzPts val="1200"/>
              <a:buFont typeface="Roboto Slab"/>
              <a:buChar char="■"/>
              <a:defRPr sz="1200"/>
            </a:lvl6pPr>
            <a:lvl7pPr indent="-304800" lvl="6" marL="3200400" algn="l">
              <a:lnSpc>
                <a:spcPct val="115000"/>
              </a:lnSpc>
              <a:spcBef>
                <a:spcPts val="1600"/>
              </a:spcBef>
              <a:spcAft>
                <a:spcPts val="0"/>
              </a:spcAft>
              <a:buClr>
                <a:schemeClr val="dk1"/>
              </a:buClr>
              <a:buSzPts val="1200"/>
              <a:buFont typeface="Roboto Slab"/>
              <a:buChar char="●"/>
              <a:defRPr sz="1200"/>
            </a:lvl7pPr>
            <a:lvl8pPr indent="-304800" lvl="7" marL="3657600" algn="l">
              <a:lnSpc>
                <a:spcPct val="115000"/>
              </a:lnSpc>
              <a:spcBef>
                <a:spcPts val="1600"/>
              </a:spcBef>
              <a:spcAft>
                <a:spcPts val="0"/>
              </a:spcAft>
              <a:buClr>
                <a:schemeClr val="dk1"/>
              </a:buClr>
              <a:buSzPts val="1200"/>
              <a:buFont typeface="Roboto Slab"/>
              <a:buChar char="○"/>
              <a:defRPr sz="1200"/>
            </a:lvl8pPr>
            <a:lvl9pPr indent="-304800" lvl="8" marL="4114800" algn="l">
              <a:lnSpc>
                <a:spcPct val="115000"/>
              </a:lnSpc>
              <a:spcBef>
                <a:spcPts val="1600"/>
              </a:spcBef>
              <a:spcAft>
                <a:spcPts val="1600"/>
              </a:spcAft>
              <a:buClr>
                <a:schemeClr val="dk1"/>
              </a:buClr>
              <a:buSzPts val="1200"/>
              <a:buFont typeface="Roboto Slab"/>
              <a:buChar char="■"/>
              <a:defRPr sz="1200"/>
            </a:lvl9pPr>
          </a:lstStyle>
          <a:p/>
        </p:txBody>
      </p:sp>
      <p:sp>
        <p:nvSpPr>
          <p:cNvPr id="408" name="Google Shape;408;p40"/>
          <p:cNvSpPr txBox="1"/>
          <p:nvPr>
            <p:ph type="title"/>
          </p:nvPr>
        </p:nvSpPr>
        <p:spPr>
          <a:xfrm>
            <a:off x="1207050" y="378984"/>
            <a:ext cx="6729900" cy="6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09" name="Google Shape;409;p40"/>
          <p:cNvSpPr/>
          <p:nvPr/>
        </p:nvSpPr>
        <p:spPr>
          <a:xfrm>
            <a:off x="8098425" y="4207875"/>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0"/>
          <p:cNvSpPr/>
          <p:nvPr/>
        </p:nvSpPr>
        <p:spPr>
          <a:xfrm>
            <a:off x="8226875" y="3892838"/>
            <a:ext cx="132411" cy="131517"/>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0"/>
          <p:cNvSpPr/>
          <p:nvPr/>
        </p:nvSpPr>
        <p:spPr>
          <a:xfrm>
            <a:off x="7715425" y="4274875"/>
            <a:ext cx="132400" cy="132400"/>
          </a:xfrm>
          <a:custGeom>
            <a:rect b="b" l="l" r="r" t="t"/>
            <a:pathLst>
              <a:path extrusionOk="0" h="5296" w="5296">
                <a:moveTo>
                  <a:pt x="2662" y="0"/>
                </a:moveTo>
                <a:cubicBezTo>
                  <a:pt x="1203" y="0"/>
                  <a:pt x="1" y="1174"/>
                  <a:pt x="1" y="2633"/>
                </a:cubicBezTo>
                <a:cubicBezTo>
                  <a:pt x="1" y="4093"/>
                  <a:pt x="1203" y="5295"/>
                  <a:pt x="2662" y="5295"/>
                </a:cubicBezTo>
                <a:cubicBezTo>
                  <a:pt x="4122" y="5295"/>
                  <a:pt x="5295" y="4093"/>
                  <a:pt x="5295" y="2633"/>
                </a:cubicBezTo>
                <a:cubicBezTo>
                  <a:pt x="5295" y="1174"/>
                  <a:pt x="4122" y="0"/>
                  <a:pt x="266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
    <p:spTree>
      <p:nvGrpSpPr>
        <p:cNvPr id="412" name="Shape 412"/>
        <p:cNvGrpSpPr/>
        <p:nvPr/>
      </p:nvGrpSpPr>
      <p:grpSpPr>
        <a:xfrm>
          <a:off x="0" y="0"/>
          <a:ext cx="0" cy="0"/>
          <a:chOff x="0" y="0"/>
          <a:chExt cx="0" cy="0"/>
        </a:xfrm>
      </p:grpSpPr>
      <p:sp>
        <p:nvSpPr>
          <p:cNvPr id="413" name="Google Shape;413;p41"/>
          <p:cNvSpPr/>
          <p:nvPr/>
        </p:nvSpPr>
        <p:spPr>
          <a:xfrm flipH="1">
            <a:off x="-267537" y="-364450"/>
            <a:ext cx="1857323" cy="1808908"/>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1"/>
          <p:cNvSpPr/>
          <p:nvPr/>
        </p:nvSpPr>
        <p:spPr>
          <a:xfrm flipH="1" rot="419604">
            <a:off x="1115307" y="-1663705"/>
            <a:ext cx="11662079" cy="9684522"/>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1"/>
          <p:cNvSpPr txBox="1"/>
          <p:nvPr>
            <p:ph type="title"/>
          </p:nvPr>
        </p:nvSpPr>
        <p:spPr>
          <a:xfrm>
            <a:off x="1207050" y="378984"/>
            <a:ext cx="6729900" cy="6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416" name="Google Shape;416;p41"/>
          <p:cNvGrpSpPr/>
          <p:nvPr/>
        </p:nvGrpSpPr>
        <p:grpSpPr>
          <a:xfrm>
            <a:off x="8145663" y="3955822"/>
            <a:ext cx="739162" cy="647688"/>
            <a:chOff x="3899525" y="3203450"/>
            <a:chExt cx="431300" cy="377925"/>
          </a:xfrm>
        </p:grpSpPr>
        <p:sp>
          <p:nvSpPr>
            <p:cNvPr id="417" name="Google Shape;417;p41"/>
            <p:cNvSpPr/>
            <p:nvPr/>
          </p:nvSpPr>
          <p:spPr>
            <a:xfrm>
              <a:off x="3899525" y="3203450"/>
              <a:ext cx="431300" cy="377925"/>
            </a:xfrm>
            <a:custGeom>
              <a:rect b="b" l="l" r="r" t="t"/>
              <a:pathLst>
                <a:path extrusionOk="0" h="15117" w="17252">
                  <a:moveTo>
                    <a:pt x="8640" y="1"/>
                  </a:moveTo>
                  <a:cubicBezTo>
                    <a:pt x="7308" y="1"/>
                    <a:pt x="5959" y="354"/>
                    <a:pt x="4732" y="1097"/>
                  </a:cubicBezTo>
                  <a:cubicBezTo>
                    <a:pt x="1150" y="3233"/>
                    <a:pt x="0" y="7899"/>
                    <a:pt x="2169" y="11448"/>
                  </a:cubicBezTo>
                  <a:cubicBezTo>
                    <a:pt x="3579" y="13812"/>
                    <a:pt x="6090" y="15117"/>
                    <a:pt x="8665" y="15117"/>
                  </a:cubicBezTo>
                  <a:cubicBezTo>
                    <a:pt x="9992" y="15117"/>
                    <a:pt x="11335" y="14770"/>
                    <a:pt x="12553" y="14044"/>
                  </a:cubicBezTo>
                  <a:cubicBezTo>
                    <a:pt x="16102" y="11875"/>
                    <a:pt x="17252" y="7209"/>
                    <a:pt x="15116" y="3660"/>
                  </a:cubicBezTo>
                  <a:cubicBezTo>
                    <a:pt x="13690" y="1305"/>
                    <a:pt x="11198" y="1"/>
                    <a:pt x="86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1"/>
            <p:cNvSpPr/>
            <p:nvPr/>
          </p:nvSpPr>
          <p:spPr>
            <a:xfrm>
              <a:off x="3964425" y="3437450"/>
              <a:ext cx="225425" cy="143650"/>
            </a:xfrm>
            <a:custGeom>
              <a:rect b="b" l="l" r="r" t="t"/>
              <a:pathLst>
                <a:path extrusionOk="0" h="5746" w="9017">
                  <a:moveTo>
                    <a:pt x="4358" y="0"/>
                  </a:moveTo>
                  <a:cubicBezTo>
                    <a:pt x="3649" y="0"/>
                    <a:pt x="2446" y="622"/>
                    <a:pt x="0" y="2745"/>
                  </a:cubicBezTo>
                  <a:cubicBezTo>
                    <a:pt x="1432" y="4643"/>
                    <a:pt x="3659" y="5746"/>
                    <a:pt x="5984" y="5746"/>
                  </a:cubicBezTo>
                  <a:cubicBezTo>
                    <a:pt x="6114" y="5746"/>
                    <a:pt x="6244" y="5742"/>
                    <a:pt x="6375" y="5735"/>
                  </a:cubicBezTo>
                  <a:cubicBezTo>
                    <a:pt x="7655" y="3741"/>
                    <a:pt x="9017" y="1044"/>
                    <a:pt x="7697" y="1044"/>
                  </a:cubicBezTo>
                  <a:cubicBezTo>
                    <a:pt x="7560" y="1044"/>
                    <a:pt x="7394" y="1073"/>
                    <a:pt x="7197" y="1135"/>
                  </a:cubicBezTo>
                  <a:cubicBezTo>
                    <a:pt x="6938" y="1213"/>
                    <a:pt x="6719" y="1246"/>
                    <a:pt x="6530" y="1246"/>
                  </a:cubicBezTo>
                  <a:cubicBezTo>
                    <a:pt x="5378" y="1246"/>
                    <a:pt x="5362" y="0"/>
                    <a:pt x="435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1"/>
            <p:cNvSpPr/>
            <p:nvPr/>
          </p:nvSpPr>
          <p:spPr>
            <a:xfrm>
              <a:off x="3923350" y="3306225"/>
              <a:ext cx="85300" cy="148925"/>
            </a:xfrm>
            <a:custGeom>
              <a:rect b="b" l="l" r="r" t="t"/>
              <a:pathLst>
                <a:path extrusionOk="0" h="5957" w="3412">
                  <a:moveTo>
                    <a:pt x="2973" y="0"/>
                  </a:moveTo>
                  <a:cubicBezTo>
                    <a:pt x="2488" y="0"/>
                    <a:pt x="1462" y="701"/>
                    <a:pt x="427" y="1356"/>
                  </a:cubicBezTo>
                  <a:cubicBezTo>
                    <a:pt x="329" y="1652"/>
                    <a:pt x="263" y="1915"/>
                    <a:pt x="230" y="2178"/>
                  </a:cubicBezTo>
                  <a:cubicBezTo>
                    <a:pt x="0" y="3459"/>
                    <a:pt x="132" y="4741"/>
                    <a:pt x="559" y="5957"/>
                  </a:cubicBezTo>
                  <a:cubicBezTo>
                    <a:pt x="1150" y="5004"/>
                    <a:pt x="1808" y="3821"/>
                    <a:pt x="2563" y="2277"/>
                  </a:cubicBezTo>
                  <a:cubicBezTo>
                    <a:pt x="3406" y="575"/>
                    <a:pt x="3411" y="0"/>
                    <a:pt x="297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1"/>
            <p:cNvSpPr/>
            <p:nvPr/>
          </p:nvSpPr>
          <p:spPr>
            <a:xfrm>
              <a:off x="4047050" y="3207050"/>
              <a:ext cx="249275" cy="191825"/>
            </a:xfrm>
            <a:custGeom>
              <a:rect b="b" l="l" r="r" t="t"/>
              <a:pathLst>
                <a:path extrusionOk="0" h="7673" w="9971">
                  <a:moveTo>
                    <a:pt x="4155" y="0"/>
                  </a:moveTo>
                  <a:cubicBezTo>
                    <a:pt x="2906" y="1709"/>
                    <a:pt x="1789" y="3483"/>
                    <a:pt x="868" y="5389"/>
                  </a:cubicBezTo>
                  <a:cubicBezTo>
                    <a:pt x="7" y="7095"/>
                    <a:pt x="1" y="7672"/>
                    <a:pt x="449" y="7672"/>
                  </a:cubicBezTo>
                  <a:cubicBezTo>
                    <a:pt x="1388" y="7672"/>
                    <a:pt x="4323" y="5134"/>
                    <a:pt x="5548" y="5134"/>
                  </a:cubicBezTo>
                  <a:cubicBezTo>
                    <a:pt x="5877" y="5134"/>
                    <a:pt x="6083" y="5318"/>
                    <a:pt x="6093" y="5783"/>
                  </a:cubicBezTo>
                  <a:cubicBezTo>
                    <a:pt x="6105" y="6454"/>
                    <a:pt x="6412" y="6713"/>
                    <a:pt x="6878" y="6713"/>
                  </a:cubicBezTo>
                  <a:cubicBezTo>
                    <a:pt x="7668" y="6713"/>
                    <a:pt x="8917" y="5969"/>
                    <a:pt x="9971" y="5225"/>
                  </a:cubicBezTo>
                  <a:cubicBezTo>
                    <a:pt x="9149" y="2530"/>
                    <a:pt x="6915" y="526"/>
                    <a:pt x="415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1" name="Google Shape;421;p41"/>
          <p:cNvGrpSpPr/>
          <p:nvPr/>
        </p:nvGrpSpPr>
        <p:grpSpPr>
          <a:xfrm>
            <a:off x="7660175" y="947525"/>
            <a:ext cx="276775" cy="287175"/>
            <a:chOff x="939975" y="2736700"/>
            <a:chExt cx="276775" cy="287175"/>
          </a:xfrm>
        </p:grpSpPr>
        <p:sp>
          <p:nvSpPr>
            <p:cNvPr id="422" name="Google Shape;422;p41"/>
            <p:cNvSpPr/>
            <p:nvPr/>
          </p:nvSpPr>
          <p:spPr>
            <a:xfrm>
              <a:off x="939975" y="2736700"/>
              <a:ext cx="276775" cy="287175"/>
            </a:xfrm>
            <a:custGeom>
              <a:rect b="b" l="l" r="r" t="t"/>
              <a:pathLst>
                <a:path extrusionOk="0" h="11487" w="11071">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1"/>
            <p:cNvSpPr/>
            <p:nvPr/>
          </p:nvSpPr>
          <p:spPr>
            <a:xfrm>
              <a:off x="1010025" y="2818575"/>
              <a:ext cx="127300" cy="131975"/>
            </a:xfrm>
            <a:custGeom>
              <a:rect b="b" l="l" r="r" t="t"/>
              <a:pathLst>
                <a:path extrusionOk="0" h="5279" w="5092">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4" name="Google Shape;424;p41"/>
          <p:cNvSpPr/>
          <p:nvPr/>
        </p:nvSpPr>
        <p:spPr>
          <a:xfrm>
            <a:off x="7660172" y="566575"/>
            <a:ext cx="276771" cy="274901"/>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lists">
  <p:cSld name="CUSTOM_13_1">
    <p:spTree>
      <p:nvGrpSpPr>
        <p:cNvPr id="425" name="Shape 425"/>
        <p:cNvGrpSpPr/>
        <p:nvPr/>
      </p:nvGrpSpPr>
      <p:grpSpPr>
        <a:xfrm>
          <a:off x="0" y="0"/>
          <a:ext cx="0" cy="0"/>
          <a:chOff x="0" y="0"/>
          <a:chExt cx="0" cy="0"/>
        </a:xfrm>
      </p:grpSpPr>
      <p:sp>
        <p:nvSpPr>
          <p:cNvPr id="426" name="Google Shape;426;p42"/>
          <p:cNvSpPr txBox="1"/>
          <p:nvPr>
            <p:ph idx="1" type="body"/>
          </p:nvPr>
        </p:nvSpPr>
        <p:spPr>
          <a:xfrm>
            <a:off x="720000" y="1357150"/>
            <a:ext cx="3784800" cy="34164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SzPts val="1600"/>
              <a:buFont typeface="Nunito Light"/>
              <a:buChar char="●"/>
              <a:defRPr sz="1400"/>
            </a:lvl1pPr>
            <a:lvl2pPr indent="-330200" lvl="1" marL="914400" algn="l">
              <a:lnSpc>
                <a:spcPct val="115000"/>
              </a:lnSpc>
              <a:spcBef>
                <a:spcPts val="1600"/>
              </a:spcBef>
              <a:spcAft>
                <a:spcPts val="0"/>
              </a:spcAft>
              <a:buSzPts val="1600"/>
              <a:buFont typeface="Nunito Light"/>
              <a:buChar char="○"/>
              <a:defRPr/>
            </a:lvl2pPr>
            <a:lvl3pPr indent="-323850" lvl="2" marL="1371600" algn="l">
              <a:lnSpc>
                <a:spcPct val="115000"/>
              </a:lnSpc>
              <a:spcBef>
                <a:spcPts val="1600"/>
              </a:spcBef>
              <a:spcAft>
                <a:spcPts val="0"/>
              </a:spcAft>
              <a:buSzPts val="1500"/>
              <a:buFont typeface="Nunito Light"/>
              <a:buChar char="■"/>
              <a:defRPr/>
            </a:lvl3pPr>
            <a:lvl4pPr indent="-323850" lvl="3" marL="1828800" algn="l">
              <a:lnSpc>
                <a:spcPct val="115000"/>
              </a:lnSpc>
              <a:spcBef>
                <a:spcPts val="1600"/>
              </a:spcBef>
              <a:spcAft>
                <a:spcPts val="0"/>
              </a:spcAft>
              <a:buSzPts val="1500"/>
              <a:buFont typeface="Nunito Light"/>
              <a:buChar char="●"/>
              <a:defRPr/>
            </a:lvl4pPr>
            <a:lvl5pPr indent="-317500" lvl="4" marL="2286000" algn="l">
              <a:lnSpc>
                <a:spcPct val="115000"/>
              </a:lnSpc>
              <a:spcBef>
                <a:spcPts val="1600"/>
              </a:spcBef>
              <a:spcAft>
                <a:spcPts val="0"/>
              </a:spcAft>
              <a:buSzPts val="1400"/>
              <a:buFont typeface="Nunito Light"/>
              <a:buChar char="○"/>
              <a:defRPr/>
            </a:lvl5pPr>
            <a:lvl6pPr indent="-317500" lvl="5" marL="2743200" algn="l">
              <a:lnSpc>
                <a:spcPct val="115000"/>
              </a:lnSpc>
              <a:spcBef>
                <a:spcPts val="1600"/>
              </a:spcBef>
              <a:spcAft>
                <a:spcPts val="0"/>
              </a:spcAft>
              <a:buSzPts val="1400"/>
              <a:buFont typeface="Nunito Light"/>
              <a:buChar char="■"/>
              <a:defRPr/>
            </a:lvl6pPr>
            <a:lvl7pPr indent="-311150" lvl="6" marL="3200400" algn="l">
              <a:lnSpc>
                <a:spcPct val="115000"/>
              </a:lnSpc>
              <a:spcBef>
                <a:spcPts val="1600"/>
              </a:spcBef>
              <a:spcAft>
                <a:spcPts val="0"/>
              </a:spcAft>
              <a:buSzPts val="1300"/>
              <a:buFont typeface="Nunito Light"/>
              <a:buChar char="●"/>
              <a:defRPr/>
            </a:lvl7pPr>
            <a:lvl8pPr indent="-311150" lvl="7" marL="3657600" algn="l">
              <a:lnSpc>
                <a:spcPct val="115000"/>
              </a:lnSpc>
              <a:spcBef>
                <a:spcPts val="1600"/>
              </a:spcBef>
              <a:spcAft>
                <a:spcPts val="0"/>
              </a:spcAft>
              <a:buSzPts val="1300"/>
              <a:buFont typeface="Nunito Light"/>
              <a:buChar char="○"/>
              <a:defRPr/>
            </a:lvl8pPr>
            <a:lvl9pPr indent="-317500" lvl="8" marL="4114800" algn="l">
              <a:lnSpc>
                <a:spcPct val="115000"/>
              </a:lnSpc>
              <a:spcBef>
                <a:spcPts val="1600"/>
              </a:spcBef>
              <a:spcAft>
                <a:spcPts val="1600"/>
              </a:spcAft>
              <a:buSzPts val="1400"/>
              <a:buFont typeface="Nunito Light"/>
              <a:buChar char="■"/>
              <a:defRPr/>
            </a:lvl9pPr>
          </a:lstStyle>
          <a:p/>
        </p:txBody>
      </p:sp>
      <p:sp>
        <p:nvSpPr>
          <p:cNvPr id="427" name="Google Shape;427;p42"/>
          <p:cNvSpPr txBox="1"/>
          <p:nvPr>
            <p:ph idx="2" type="body"/>
          </p:nvPr>
        </p:nvSpPr>
        <p:spPr>
          <a:xfrm>
            <a:off x="4639200" y="1357150"/>
            <a:ext cx="3784800" cy="34164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SzPts val="1600"/>
              <a:buFont typeface="Nunito Light"/>
              <a:buChar char="●"/>
              <a:defRPr sz="1400"/>
            </a:lvl1pPr>
            <a:lvl2pPr indent="-330200" lvl="1" marL="914400" algn="l">
              <a:lnSpc>
                <a:spcPct val="115000"/>
              </a:lnSpc>
              <a:spcBef>
                <a:spcPts val="1600"/>
              </a:spcBef>
              <a:spcAft>
                <a:spcPts val="0"/>
              </a:spcAft>
              <a:buSzPts val="1600"/>
              <a:buFont typeface="Nunito Light"/>
              <a:buChar char="○"/>
              <a:defRPr/>
            </a:lvl2pPr>
            <a:lvl3pPr indent="-323850" lvl="2" marL="1371600" algn="l">
              <a:lnSpc>
                <a:spcPct val="115000"/>
              </a:lnSpc>
              <a:spcBef>
                <a:spcPts val="1600"/>
              </a:spcBef>
              <a:spcAft>
                <a:spcPts val="0"/>
              </a:spcAft>
              <a:buSzPts val="1500"/>
              <a:buFont typeface="Nunito Light"/>
              <a:buChar char="■"/>
              <a:defRPr/>
            </a:lvl3pPr>
            <a:lvl4pPr indent="-323850" lvl="3" marL="1828800" algn="l">
              <a:lnSpc>
                <a:spcPct val="115000"/>
              </a:lnSpc>
              <a:spcBef>
                <a:spcPts val="1600"/>
              </a:spcBef>
              <a:spcAft>
                <a:spcPts val="0"/>
              </a:spcAft>
              <a:buSzPts val="1500"/>
              <a:buFont typeface="Nunito Light"/>
              <a:buChar char="●"/>
              <a:defRPr/>
            </a:lvl4pPr>
            <a:lvl5pPr indent="-317500" lvl="4" marL="2286000" algn="l">
              <a:lnSpc>
                <a:spcPct val="115000"/>
              </a:lnSpc>
              <a:spcBef>
                <a:spcPts val="1600"/>
              </a:spcBef>
              <a:spcAft>
                <a:spcPts val="0"/>
              </a:spcAft>
              <a:buSzPts val="1400"/>
              <a:buFont typeface="Nunito Light"/>
              <a:buChar char="○"/>
              <a:defRPr/>
            </a:lvl5pPr>
            <a:lvl6pPr indent="-317500" lvl="5" marL="2743200" algn="l">
              <a:lnSpc>
                <a:spcPct val="115000"/>
              </a:lnSpc>
              <a:spcBef>
                <a:spcPts val="1600"/>
              </a:spcBef>
              <a:spcAft>
                <a:spcPts val="0"/>
              </a:spcAft>
              <a:buSzPts val="1400"/>
              <a:buFont typeface="Nunito Light"/>
              <a:buChar char="■"/>
              <a:defRPr/>
            </a:lvl6pPr>
            <a:lvl7pPr indent="-311150" lvl="6" marL="3200400" algn="l">
              <a:lnSpc>
                <a:spcPct val="115000"/>
              </a:lnSpc>
              <a:spcBef>
                <a:spcPts val="1600"/>
              </a:spcBef>
              <a:spcAft>
                <a:spcPts val="0"/>
              </a:spcAft>
              <a:buSzPts val="1300"/>
              <a:buFont typeface="Nunito Light"/>
              <a:buChar char="●"/>
              <a:defRPr/>
            </a:lvl7pPr>
            <a:lvl8pPr indent="-311150" lvl="7" marL="3657600" algn="l">
              <a:lnSpc>
                <a:spcPct val="115000"/>
              </a:lnSpc>
              <a:spcBef>
                <a:spcPts val="1600"/>
              </a:spcBef>
              <a:spcAft>
                <a:spcPts val="0"/>
              </a:spcAft>
              <a:buSzPts val="1300"/>
              <a:buFont typeface="Nunito Light"/>
              <a:buChar char="○"/>
              <a:defRPr/>
            </a:lvl8pPr>
            <a:lvl9pPr indent="-317500" lvl="8" marL="4114800" algn="l">
              <a:lnSpc>
                <a:spcPct val="115000"/>
              </a:lnSpc>
              <a:spcBef>
                <a:spcPts val="1600"/>
              </a:spcBef>
              <a:spcAft>
                <a:spcPts val="1600"/>
              </a:spcAft>
              <a:buSzPts val="1400"/>
              <a:buFont typeface="Nunito Light"/>
              <a:buChar char="■"/>
              <a:defRPr/>
            </a:lvl9pPr>
          </a:lstStyle>
          <a:p/>
        </p:txBody>
      </p:sp>
      <p:sp>
        <p:nvSpPr>
          <p:cNvPr id="428" name="Google Shape;428;p42"/>
          <p:cNvSpPr txBox="1"/>
          <p:nvPr>
            <p:ph type="title"/>
          </p:nvPr>
        </p:nvSpPr>
        <p:spPr>
          <a:xfrm>
            <a:off x="1207050" y="378984"/>
            <a:ext cx="6729900" cy="6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29" name="Google Shape;429;p42"/>
          <p:cNvSpPr/>
          <p:nvPr/>
        </p:nvSpPr>
        <p:spPr>
          <a:xfrm flipH="1" rot="-132185">
            <a:off x="2234055" y="-624567"/>
            <a:ext cx="8484845" cy="7046057"/>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0" name="Google Shape;430;p42"/>
          <p:cNvGrpSpPr/>
          <p:nvPr/>
        </p:nvGrpSpPr>
        <p:grpSpPr>
          <a:xfrm>
            <a:off x="6282300" y="3703188"/>
            <a:ext cx="1280025" cy="619100"/>
            <a:chOff x="444000" y="4112950"/>
            <a:chExt cx="1280025" cy="619100"/>
          </a:xfrm>
        </p:grpSpPr>
        <p:sp>
          <p:nvSpPr>
            <p:cNvPr id="431" name="Google Shape;431;p42"/>
            <p:cNvSpPr/>
            <p:nvPr/>
          </p:nvSpPr>
          <p:spPr>
            <a:xfrm>
              <a:off x="755225" y="4127825"/>
              <a:ext cx="649700" cy="589825"/>
            </a:xfrm>
            <a:custGeom>
              <a:rect b="b" l="l" r="r" t="t"/>
              <a:pathLst>
                <a:path extrusionOk="0" h="23593" w="25988">
                  <a:moveTo>
                    <a:pt x="12997" y="0"/>
                  </a:moveTo>
                  <a:cubicBezTo>
                    <a:pt x="7676" y="0"/>
                    <a:pt x="2836" y="3609"/>
                    <a:pt x="1518" y="9030"/>
                  </a:cubicBezTo>
                  <a:cubicBezTo>
                    <a:pt x="1" y="15355"/>
                    <a:pt x="3893" y="21708"/>
                    <a:pt x="10218" y="23254"/>
                  </a:cubicBezTo>
                  <a:cubicBezTo>
                    <a:pt x="11155" y="23483"/>
                    <a:pt x="12093" y="23592"/>
                    <a:pt x="13017" y="23592"/>
                  </a:cubicBezTo>
                  <a:cubicBezTo>
                    <a:pt x="18327" y="23592"/>
                    <a:pt x="23150" y="19970"/>
                    <a:pt x="24442" y="14582"/>
                  </a:cubicBezTo>
                  <a:cubicBezTo>
                    <a:pt x="25987" y="8257"/>
                    <a:pt x="22095" y="1875"/>
                    <a:pt x="15770" y="330"/>
                  </a:cubicBezTo>
                  <a:cubicBezTo>
                    <a:pt x="14842" y="107"/>
                    <a:pt x="13913" y="0"/>
                    <a:pt x="12997"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2"/>
            <p:cNvSpPr/>
            <p:nvPr/>
          </p:nvSpPr>
          <p:spPr>
            <a:xfrm>
              <a:off x="444000" y="4112950"/>
              <a:ext cx="1280025" cy="619100"/>
            </a:xfrm>
            <a:custGeom>
              <a:rect b="b" l="l" r="r" t="t"/>
              <a:pathLst>
                <a:path extrusionOk="0" h="24764" w="51201">
                  <a:moveTo>
                    <a:pt x="46130" y="0"/>
                  </a:moveTo>
                  <a:cubicBezTo>
                    <a:pt x="42996" y="0"/>
                    <a:pt x="38174" y="1059"/>
                    <a:pt x="32569" y="2985"/>
                  </a:cubicBezTo>
                  <a:cubicBezTo>
                    <a:pt x="33027" y="3357"/>
                    <a:pt x="33456" y="3729"/>
                    <a:pt x="33886" y="4159"/>
                  </a:cubicBezTo>
                  <a:cubicBezTo>
                    <a:pt x="37580" y="3019"/>
                    <a:pt x="40728" y="2408"/>
                    <a:pt x="42899" y="2408"/>
                  </a:cubicBezTo>
                  <a:cubicBezTo>
                    <a:pt x="44545" y="2408"/>
                    <a:pt x="45630" y="2760"/>
                    <a:pt x="45963" y="3500"/>
                  </a:cubicBezTo>
                  <a:cubicBezTo>
                    <a:pt x="47136" y="6047"/>
                    <a:pt x="39008" y="12201"/>
                    <a:pt x="27818" y="17295"/>
                  </a:cubicBezTo>
                  <a:cubicBezTo>
                    <a:pt x="19906" y="20886"/>
                    <a:pt x="12570" y="22966"/>
                    <a:pt x="8561" y="22966"/>
                  </a:cubicBezTo>
                  <a:cubicBezTo>
                    <a:pt x="6914" y="22966"/>
                    <a:pt x="5829" y="22615"/>
                    <a:pt x="5495" y="21874"/>
                  </a:cubicBezTo>
                  <a:cubicBezTo>
                    <a:pt x="4723" y="20185"/>
                    <a:pt x="8071" y="16865"/>
                    <a:pt x="13680" y="13374"/>
                  </a:cubicBezTo>
                  <a:cubicBezTo>
                    <a:pt x="13652" y="13031"/>
                    <a:pt x="13652" y="12716"/>
                    <a:pt x="13652" y="12372"/>
                  </a:cubicBezTo>
                  <a:cubicBezTo>
                    <a:pt x="13652" y="12057"/>
                    <a:pt x="13652" y="11828"/>
                    <a:pt x="13680" y="11542"/>
                  </a:cubicBezTo>
                  <a:lnTo>
                    <a:pt x="13680" y="11542"/>
                  </a:lnTo>
                  <a:cubicBezTo>
                    <a:pt x="5295" y="16379"/>
                    <a:pt x="1" y="21158"/>
                    <a:pt x="1059" y="23448"/>
                  </a:cubicBezTo>
                  <a:cubicBezTo>
                    <a:pt x="1460" y="24341"/>
                    <a:pt x="2767" y="24764"/>
                    <a:pt x="4753" y="24764"/>
                  </a:cubicBezTo>
                  <a:cubicBezTo>
                    <a:pt x="9579" y="24764"/>
                    <a:pt x="18411" y="22264"/>
                    <a:pt x="27961" y="17924"/>
                  </a:cubicBezTo>
                  <a:cubicBezTo>
                    <a:pt x="41441" y="11828"/>
                    <a:pt x="51200" y="4387"/>
                    <a:pt x="49827" y="1325"/>
                  </a:cubicBezTo>
                  <a:cubicBezTo>
                    <a:pt x="49427" y="426"/>
                    <a:pt x="48118" y="0"/>
                    <a:pt x="46130"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2"/>
            <p:cNvSpPr/>
            <p:nvPr/>
          </p:nvSpPr>
          <p:spPr>
            <a:xfrm>
              <a:off x="577800" y="4176875"/>
              <a:ext cx="1013850" cy="491225"/>
            </a:xfrm>
            <a:custGeom>
              <a:rect b="b" l="l" r="r" t="t"/>
              <a:pathLst>
                <a:path extrusionOk="0" h="19649" w="40554">
                  <a:moveTo>
                    <a:pt x="36544" y="0"/>
                  </a:moveTo>
                  <a:cubicBezTo>
                    <a:pt x="34566" y="0"/>
                    <a:pt x="31737" y="527"/>
                    <a:pt x="28419" y="1516"/>
                  </a:cubicBezTo>
                  <a:cubicBezTo>
                    <a:pt x="28763" y="1830"/>
                    <a:pt x="29077" y="2203"/>
                    <a:pt x="29392" y="2575"/>
                  </a:cubicBezTo>
                  <a:cubicBezTo>
                    <a:pt x="31216" y="2136"/>
                    <a:pt x="32783" y="1901"/>
                    <a:pt x="33978" y="1901"/>
                  </a:cubicBezTo>
                  <a:cubicBezTo>
                    <a:pt x="35277" y="1901"/>
                    <a:pt x="36136" y="2179"/>
                    <a:pt x="36404" y="2775"/>
                  </a:cubicBezTo>
                  <a:cubicBezTo>
                    <a:pt x="37320" y="4778"/>
                    <a:pt x="30852" y="9701"/>
                    <a:pt x="21980" y="13707"/>
                  </a:cubicBezTo>
                  <a:cubicBezTo>
                    <a:pt x="15698" y="16564"/>
                    <a:pt x="9891" y="18216"/>
                    <a:pt x="6709" y="18216"/>
                  </a:cubicBezTo>
                  <a:cubicBezTo>
                    <a:pt x="5397" y="18216"/>
                    <a:pt x="4532" y="17935"/>
                    <a:pt x="4265" y="17342"/>
                  </a:cubicBezTo>
                  <a:cubicBezTo>
                    <a:pt x="3749" y="16255"/>
                    <a:pt x="5438" y="14308"/>
                    <a:pt x="8529" y="12105"/>
                  </a:cubicBezTo>
                  <a:cubicBezTo>
                    <a:pt x="8414" y="11618"/>
                    <a:pt x="8357" y="11103"/>
                    <a:pt x="8328" y="10617"/>
                  </a:cubicBezTo>
                  <a:cubicBezTo>
                    <a:pt x="3091" y="13936"/>
                    <a:pt x="0" y="17027"/>
                    <a:pt x="716" y="18601"/>
                  </a:cubicBezTo>
                  <a:cubicBezTo>
                    <a:pt x="1042" y="19312"/>
                    <a:pt x="2087" y="19649"/>
                    <a:pt x="3671" y="19649"/>
                  </a:cubicBezTo>
                  <a:cubicBezTo>
                    <a:pt x="7512" y="19649"/>
                    <a:pt x="14516" y="17667"/>
                    <a:pt x="22094" y="14223"/>
                  </a:cubicBezTo>
                  <a:cubicBezTo>
                    <a:pt x="32798" y="9386"/>
                    <a:pt x="40554" y="3462"/>
                    <a:pt x="39466" y="1029"/>
                  </a:cubicBezTo>
                  <a:cubicBezTo>
                    <a:pt x="39149" y="332"/>
                    <a:pt x="38115" y="0"/>
                    <a:pt x="36544"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2"/>
            <p:cNvSpPr/>
            <p:nvPr/>
          </p:nvSpPr>
          <p:spPr>
            <a:xfrm>
              <a:off x="871850" y="4249825"/>
              <a:ext cx="39375" cy="40075"/>
            </a:xfrm>
            <a:custGeom>
              <a:rect b="b" l="l" r="r" t="t"/>
              <a:pathLst>
                <a:path extrusionOk="0" h="1603" w="1575">
                  <a:moveTo>
                    <a:pt x="774" y="0"/>
                  </a:moveTo>
                  <a:cubicBezTo>
                    <a:pt x="344" y="0"/>
                    <a:pt x="1" y="372"/>
                    <a:pt x="1" y="801"/>
                  </a:cubicBezTo>
                  <a:cubicBezTo>
                    <a:pt x="1" y="1231"/>
                    <a:pt x="344" y="1603"/>
                    <a:pt x="774" y="1603"/>
                  </a:cubicBezTo>
                  <a:cubicBezTo>
                    <a:pt x="1231" y="1603"/>
                    <a:pt x="1575" y="1231"/>
                    <a:pt x="1575" y="801"/>
                  </a:cubicBezTo>
                  <a:cubicBezTo>
                    <a:pt x="1575" y="372"/>
                    <a:pt x="1231" y="0"/>
                    <a:pt x="77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2"/>
            <p:cNvSpPr/>
            <p:nvPr/>
          </p:nvSpPr>
          <p:spPr>
            <a:xfrm>
              <a:off x="956275" y="4242300"/>
              <a:ext cx="17200" cy="16125"/>
            </a:xfrm>
            <a:custGeom>
              <a:rect b="b" l="l" r="r" t="t"/>
              <a:pathLst>
                <a:path extrusionOk="0" h="645" w="688">
                  <a:moveTo>
                    <a:pt x="344" y="1"/>
                  </a:moveTo>
                  <a:cubicBezTo>
                    <a:pt x="194" y="1"/>
                    <a:pt x="44" y="101"/>
                    <a:pt x="29" y="301"/>
                  </a:cubicBezTo>
                  <a:cubicBezTo>
                    <a:pt x="1" y="530"/>
                    <a:pt x="173" y="644"/>
                    <a:pt x="344" y="644"/>
                  </a:cubicBezTo>
                  <a:cubicBezTo>
                    <a:pt x="516" y="644"/>
                    <a:pt x="688" y="530"/>
                    <a:pt x="659" y="301"/>
                  </a:cubicBezTo>
                  <a:cubicBezTo>
                    <a:pt x="645" y="101"/>
                    <a:pt x="495" y="1"/>
                    <a:pt x="34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2"/>
            <p:cNvSpPr/>
            <p:nvPr/>
          </p:nvSpPr>
          <p:spPr>
            <a:xfrm>
              <a:off x="1163775" y="4440125"/>
              <a:ext cx="18625" cy="15975"/>
            </a:xfrm>
            <a:custGeom>
              <a:rect b="b" l="l" r="r" t="t"/>
              <a:pathLst>
                <a:path extrusionOk="0" h="639" w="745">
                  <a:moveTo>
                    <a:pt x="430" y="1"/>
                  </a:moveTo>
                  <a:cubicBezTo>
                    <a:pt x="144" y="1"/>
                    <a:pt x="0" y="344"/>
                    <a:pt x="201" y="545"/>
                  </a:cubicBezTo>
                  <a:cubicBezTo>
                    <a:pt x="266" y="610"/>
                    <a:pt x="347" y="639"/>
                    <a:pt x="426" y="639"/>
                  </a:cubicBezTo>
                  <a:cubicBezTo>
                    <a:pt x="589" y="639"/>
                    <a:pt x="745" y="517"/>
                    <a:pt x="745" y="344"/>
                  </a:cubicBezTo>
                  <a:cubicBezTo>
                    <a:pt x="745" y="144"/>
                    <a:pt x="601" y="1"/>
                    <a:pt x="430"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2"/>
            <p:cNvSpPr/>
            <p:nvPr/>
          </p:nvSpPr>
          <p:spPr>
            <a:xfrm>
              <a:off x="883300" y="4388625"/>
              <a:ext cx="16475" cy="15750"/>
            </a:xfrm>
            <a:custGeom>
              <a:rect b="b" l="l" r="r" t="t"/>
              <a:pathLst>
                <a:path extrusionOk="0" h="630" w="659">
                  <a:moveTo>
                    <a:pt x="316" y="0"/>
                  </a:moveTo>
                  <a:cubicBezTo>
                    <a:pt x="144" y="0"/>
                    <a:pt x="1" y="143"/>
                    <a:pt x="1" y="315"/>
                  </a:cubicBezTo>
                  <a:cubicBezTo>
                    <a:pt x="1" y="515"/>
                    <a:pt x="144" y="630"/>
                    <a:pt x="316" y="630"/>
                  </a:cubicBezTo>
                  <a:cubicBezTo>
                    <a:pt x="516" y="630"/>
                    <a:pt x="659" y="515"/>
                    <a:pt x="659" y="315"/>
                  </a:cubicBezTo>
                  <a:cubicBezTo>
                    <a:pt x="659" y="143"/>
                    <a:pt x="516" y="0"/>
                    <a:pt x="316"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8" name="Google Shape;438;p42"/>
          <p:cNvSpPr/>
          <p:nvPr/>
        </p:nvSpPr>
        <p:spPr>
          <a:xfrm>
            <a:off x="7469063" y="4377550"/>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2"/>
          <p:cNvSpPr/>
          <p:nvPr/>
        </p:nvSpPr>
        <p:spPr>
          <a:xfrm>
            <a:off x="5692925" y="3580725"/>
            <a:ext cx="282475" cy="281225"/>
          </a:xfrm>
          <a:custGeom>
            <a:rect b="b" l="l" r="r" t="t"/>
            <a:pathLst>
              <a:path extrusionOk="0" h="11249" w="11299">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2"/>
          <p:cNvSpPr/>
          <p:nvPr/>
        </p:nvSpPr>
        <p:spPr>
          <a:xfrm flipH="1">
            <a:off x="-267537" y="-364450"/>
            <a:ext cx="1857323" cy="1808908"/>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1" name="Shape 441"/>
        <p:cNvGrpSpPr/>
        <p:nvPr/>
      </p:nvGrpSpPr>
      <p:grpSpPr>
        <a:xfrm>
          <a:off x="0" y="0"/>
          <a:ext cx="0" cy="0"/>
          <a:chOff x="0" y="0"/>
          <a:chExt cx="0" cy="0"/>
        </a:xfrm>
      </p:grpSpPr>
      <p:sp>
        <p:nvSpPr>
          <p:cNvPr id="442" name="Google Shape;442;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3" name="Google Shape;443;p4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4" name="Google Shape;444;p4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p:cSld name="BLANK_1">
    <p:spTree>
      <p:nvGrpSpPr>
        <p:cNvPr id="445" name="Shape 445"/>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7">
    <p:spTree>
      <p:nvGrpSpPr>
        <p:cNvPr id="446" name="Shape 446"/>
        <p:cNvGrpSpPr/>
        <p:nvPr/>
      </p:nvGrpSpPr>
      <p:grpSpPr>
        <a:xfrm>
          <a:off x="0" y="0"/>
          <a:ext cx="0" cy="0"/>
          <a:chOff x="0" y="0"/>
          <a:chExt cx="0" cy="0"/>
        </a:xfrm>
      </p:grpSpPr>
      <p:sp>
        <p:nvSpPr>
          <p:cNvPr id="447" name="Google Shape;447;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atin typeface="Karla"/>
                <a:ea typeface="Karla"/>
                <a:cs typeface="Karla"/>
                <a:sym typeface="Karla"/>
              </a:defRPr>
            </a:lvl1pPr>
            <a:lvl2pPr lvl="1" algn="l">
              <a:lnSpc>
                <a:spcPct val="100000"/>
              </a:lnSpc>
              <a:spcBef>
                <a:spcPts val="0"/>
              </a:spcBef>
              <a:spcAft>
                <a:spcPts val="0"/>
              </a:spcAft>
              <a:buSzPts val="3000"/>
              <a:buNone/>
              <a:defRPr>
                <a:latin typeface="Karla"/>
                <a:ea typeface="Karla"/>
                <a:cs typeface="Karla"/>
                <a:sym typeface="Karla"/>
              </a:defRPr>
            </a:lvl2pPr>
            <a:lvl3pPr lvl="2" algn="l">
              <a:lnSpc>
                <a:spcPct val="100000"/>
              </a:lnSpc>
              <a:spcBef>
                <a:spcPts val="0"/>
              </a:spcBef>
              <a:spcAft>
                <a:spcPts val="0"/>
              </a:spcAft>
              <a:buSzPts val="3000"/>
              <a:buNone/>
              <a:defRPr>
                <a:latin typeface="Karla"/>
                <a:ea typeface="Karla"/>
                <a:cs typeface="Karla"/>
                <a:sym typeface="Karla"/>
              </a:defRPr>
            </a:lvl3pPr>
            <a:lvl4pPr lvl="3" algn="l">
              <a:lnSpc>
                <a:spcPct val="100000"/>
              </a:lnSpc>
              <a:spcBef>
                <a:spcPts val="0"/>
              </a:spcBef>
              <a:spcAft>
                <a:spcPts val="0"/>
              </a:spcAft>
              <a:buSzPts val="3000"/>
              <a:buNone/>
              <a:defRPr>
                <a:latin typeface="Karla"/>
                <a:ea typeface="Karla"/>
                <a:cs typeface="Karla"/>
                <a:sym typeface="Karla"/>
              </a:defRPr>
            </a:lvl4pPr>
            <a:lvl5pPr lvl="4" algn="l">
              <a:lnSpc>
                <a:spcPct val="100000"/>
              </a:lnSpc>
              <a:spcBef>
                <a:spcPts val="0"/>
              </a:spcBef>
              <a:spcAft>
                <a:spcPts val="0"/>
              </a:spcAft>
              <a:buSzPts val="3000"/>
              <a:buNone/>
              <a:defRPr>
                <a:latin typeface="Karla"/>
                <a:ea typeface="Karla"/>
                <a:cs typeface="Karla"/>
                <a:sym typeface="Karla"/>
              </a:defRPr>
            </a:lvl5pPr>
            <a:lvl6pPr lvl="5" algn="l">
              <a:lnSpc>
                <a:spcPct val="100000"/>
              </a:lnSpc>
              <a:spcBef>
                <a:spcPts val="0"/>
              </a:spcBef>
              <a:spcAft>
                <a:spcPts val="0"/>
              </a:spcAft>
              <a:buSzPts val="3000"/>
              <a:buNone/>
              <a:defRPr>
                <a:latin typeface="Karla"/>
                <a:ea typeface="Karla"/>
                <a:cs typeface="Karla"/>
                <a:sym typeface="Karla"/>
              </a:defRPr>
            </a:lvl6pPr>
            <a:lvl7pPr lvl="6" algn="l">
              <a:lnSpc>
                <a:spcPct val="100000"/>
              </a:lnSpc>
              <a:spcBef>
                <a:spcPts val="0"/>
              </a:spcBef>
              <a:spcAft>
                <a:spcPts val="0"/>
              </a:spcAft>
              <a:buSzPts val="3000"/>
              <a:buNone/>
              <a:defRPr>
                <a:latin typeface="Karla"/>
                <a:ea typeface="Karla"/>
                <a:cs typeface="Karla"/>
                <a:sym typeface="Karla"/>
              </a:defRPr>
            </a:lvl7pPr>
            <a:lvl8pPr lvl="7" algn="l">
              <a:lnSpc>
                <a:spcPct val="100000"/>
              </a:lnSpc>
              <a:spcBef>
                <a:spcPts val="0"/>
              </a:spcBef>
              <a:spcAft>
                <a:spcPts val="0"/>
              </a:spcAft>
              <a:buSzPts val="3000"/>
              <a:buNone/>
              <a:defRPr>
                <a:latin typeface="Karla"/>
                <a:ea typeface="Karla"/>
                <a:cs typeface="Karla"/>
                <a:sym typeface="Karla"/>
              </a:defRPr>
            </a:lvl8pPr>
            <a:lvl9pPr lvl="8" algn="l">
              <a:lnSpc>
                <a:spcPct val="100000"/>
              </a:lnSpc>
              <a:spcBef>
                <a:spcPts val="0"/>
              </a:spcBef>
              <a:spcAft>
                <a:spcPts val="0"/>
              </a:spcAft>
              <a:buSzPts val="3000"/>
              <a:buNone/>
              <a:defRPr>
                <a:latin typeface="Karla"/>
                <a:ea typeface="Karla"/>
                <a:cs typeface="Karla"/>
                <a:sym typeface="Karla"/>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6_1">
    <p:spTree>
      <p:nvGrpSpPr>
        <p:cNvPr id="448" name="Shape 448"/>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SECTION_TITLE_AND_DESCRIPTION_1_1">
    <p:spTree>
      <p:nvGrpSpPr>
        <p:cNvPr id="449" name="Shape 449"/>
        <p:cNvGrpSpPr/>
        <p:nvPr/>
      </p:nvGrpSpPr>
      <p:grpSpPr>
        <a:xfrm>
          <a:off x="0" y="0"/>
          <a:ext cx="0" cy="0"/>
          <a:chOff x="0" y="0"/>
          <a:chExt cx="0" cy="0"/>
        </a:xfrm>
      </p:grpSpPr>
      <p:sp>
        <p:nvSpPr>
          <p:cNvPr id="450" name="Google Shape;450;p47"/>
          <p:cNvSpPr/>
          <p:nvPr/>
        </p:nvSpPr>
        <p:spPr>
          <a:xfrm flipH="1" rot="-132362">
            <a:off x="-7461181" y="-2106932"/>
            <a:ext cx="12513990" cy="10391973"/>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7"/>
          <p:cNvSpPr txBox="1"/>
          <p:nvPr>
            <p:ph idx="1" type="subTitle"/>
          </p:nvPr>
        </p:nvSpPr>
        <p:spPr>
          <a:xfrm>
            <a:off x="881675" y="1686163"/>
            <a:ext cx="3896100" cy="143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1600"/>
              </a:spcBef>
              <a:spcAft>
                <a:spcPts val="0"/>
              </a:spcAft>
              <a:buSzPts val="2100"/>
              <a:buNone/>
              <a:defRPr sz="2100"/>
            </a:lvl2pPr>
            <a:lvl3pPr lvl="2" rtl="0" algn="ctr">
              <a:lnSpc>
                <a:spcPct val="100000"/>
              </a:lnSpc>
              <a:spcBef>
                <a:spcPts val="1600"/>
              </a:spcBef>
              <a:spcAft>
                <a:spcPts val="0"/>
              </a:spcAft>
              <a:buSzPts val="2100"/>
              <a:buNone/>
              <a:defRPr sz="2100"/>
            </a:lvl3pPr>
            <a:lvl4pPr lvl="3" rtl="0" algn="ctr">
              <a:lnSpc>
                <a:spcPct val="100000"/>
              </a:lnSpc>
              <a:spcBef>
                <a:spcPts val="1600"/>
              </a:spcBef>
              <a:spcAft>
                <a:spcPts val="0"/>
              </a:spcAft>
              <a:buSzPts val="2100"/>
              <a:buNone/>
              <a:defRPr sz="2100"/>
            </a:lvl4pPr>
            <a:lvl5pPr lvl="4" rtl="0" algn="ctr">
              <a:lnSpc>
                <a:spcPct val="100000"/>
              </a:lnSpc>
              <a:spcBef>
                <a:spcPts val="1600"/>
              </a:spcBef>
              <a:spcAft>
                <a:spcPts val="0"/>
              </a:spcAft>
              <a:buSzPts val="2100"/>
              <a:buNone/>
              <a:defRPr sz="2100"/>
            </a:lvl5pPr>
            <a:lvl6pPr lvl="5" rtl="0" algn="ctr">
              <a:lnSpc>
                <a:spcPct val="100000"/>
              </a:lnSpc>
              <a:spcBef>
                <a:spcPts val="1600"/>
              </a:spcBef>
              <a:spcAft>
                <a:spcPts val="0"/>
              </a:spcAft>
              <a:buSzPts val="2100"/>
              <a:buNone/>
              <a:defRPr sz="2100"/>
            </a:lvl6pPr>
            <a:lvl7pPr lvl="6" rtl="0" algn="ctr">
              <a:lnSpc>
                <a:spcPct val="100000"/>
              </a:lnSpc>
              <a:spcBef>
                <a:spcPts val="1600"/>
              </a:spcBef>
              <a:spcAft>
                <a:spcPts val="0"/>
              </a:spcAft>
              <a:buSzPts val="2100"/>
              <a:buNone/>
              <a:defRPr sz="2100"/>
            </a:lvl7pPr>
            <a:lvl8pPr lvl="7" rtl="0" algn="ctr">
              <a:lnSpc>
                <a:spcPct val="100000"/>
              </a:lnSpc>
              <a:spcBef>
                <a:spcPts val="1600"/>
              </a:spcBef>
              <a:spcAft>
                <a:spcPts val="0"/>
              </a:spcAft>
              <a:buSzPts val="2100"/>
              <a:buNone/>
              <a:defRPr sz="2100"/>
            </a:lvl8pPr>
            <a:lvl9pPr lvl="8" rtl="0" algn="ctr">
              <a:lnSpc>
                <a:spcPct val="100000"/>
              </a:lnSpc>
              <a:spcBef>
                <a:spcPts val="1600"/>
              </a:spcBef>
              <a:spcAft>
                <a:spcPts val="0"/>
              </a:spcAft>
              <a:buSzPts val="2100"/>
              <a:buNone/>
              <a:defRPr sz="2100"/>
            </a:lvl9pPr>
          </a:lstStyle>
          <a:p/>
        </p:txBody>
      </p:sp>
      <p:sp>
        <p:nvSpPr>
          <p:cNvPr id="452" name="Google Shape;452;p47"/>
          <p:cNvSpPr txBox="1"/>
          <p:nvPr>
            <p:ph type="title"/>
          </p:nvPr>
        </p:nvSpPr>
        <p:spPr>
          <a:xfrm>
            <a:off x="411275" y="810225"/>
            <a:ext cx="4836900" cy="93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5200"/>
            </a:lvl1pPr>
            <a:lvl2pPr lvl="1" rtl="0" algn="ctr">
              <a:spcBef>
                <a:spcPts val="0"/>
              </a:spcBef>
              <a:spcAft>
                <a:spcPts val="0"/>
              </a:spcAft>
              <a:buNone/>
              <a:defRPr sz="5200"/>
            </a:lvl2pPr>
            <a:lvl3pPr lvl="2" rtl="0" algn="ctr">
              <a:spcBef>
                <a:spcPts val="0"/>
              </a:spcBef>
              <a:spcAft>
                <a:spcPts val="0"/>
              </a:spcAft>
              <a:buNone/>
              <a:defRPr sz="5200"/>
            </a:lvl3pPr>
            <a:lvl4pPr lvl="3" rtl="0" algn="ctr">
              <a:spcBef>
                <a:spcPts val="0"/>
              </a:spcBef>
              <a:spcAft>
                <a:spcPts val="0"/>
              </a:spcAft>
              <a:buNone/>
              <a:defRPr sz="5200"/>
            </a:lvl4pPr>
            <a:lvl5pPr lvl="4" rtl="0" algn="ctr">
              <a:spcBef>
                <a:spcPts val="0"/>
              </a:spcBef>
              <a:spcAft>
                <a:spcPts val="0"/>
              </a:spcAft>
              <a:buNone/>
              <a:defRPr sz="5200"/>
            </a:lvl5pPr>
            <a:lvl6pPr lvl="5" rtl="0" algn="ctr">
              <a:spcBef>
                <a:spcPts val="0"/>
              </a:spcBef>
              <a:spcAft>
                <a:spcPts val="0"/>
              </a:spcAft>
              <a:buNone/>
              <a:defRPr sz="5200"/>
            </a:lvl6pPr>
            <a:lvl7pPr lvl="6" rtl="0" algn="ctr">
              <a:spcBef>
                <a:spcPts val="0"/>
              </a:spcBef>
              <a:spcAft>
                <a:spcPts val="0"/>
              </a:spcAft>
              <a:buNone/>
              <a:defRPr sz="5200"/>
            </a:lvl7pPr>
            <a:lvl8pPr lvl="7" rtl="0" algn="ctr">
              <a:spcBef>
                <a:spcPts val="0"/>
              </a:spcBef>
              <a:spcAft>
                <a:spcPts val="0"/>
              </a:spcAft>
              <a:buNone/>
              <a:defRPr sz="5200"/>
            </a:lvl8pPr>
            <a:lvl9pPr lvl="8" rtl="0" algn="ctr">
              <a:spcBef>
                <a:spcPts val="0"/>
              </a:spcBef>
              <a:spcAft>
                <a:spcPts val="0"/>
              </a:spcAft>
              <a:buNone/>
              <a:defRPr sz="5200"/>
            </a:lvl9pPr>
          </a:lstStyle>
          <a:p/>
        </p:txBody>
      </p:sp>
      <p:sp>
        <p:nvSpPr>
          <p:cNvPr id="453" name="Google Shape;453;p47"/>
          <p:cNvSpPr/>
          <p:nvPr/>
        </p:nvSpPr>
        <p:spPr>
          <a:xfrm>
            <a:off x="368400" y="4571275"/>
            <a:ext cx="184625" cy="137750"/>
          </a:xfrm>
          <a:custGeom>
            <a:rect b="b" l="l" r="r" t="t"/>
            <a:pathLst>
              <a:path extrusionOk="0" h="5510" w="7385">
                <a:moveTo>
                  <a:pt x="3707" y="0"/>
                </a:moveTo>
                <a:cubicBezTo>
                  <a:pt x="2999" y="0"/>
                  <a:pt x="2290" y="272"/>
                  <a:pt x="1746" y="816"/>
                </a:cubicBezTo>
                <a:cubicBezTo>
                  <a:pt x="1" y="2562"/>
                  <a:pt x="1231" y="5510"/>
                  <a:pt x="3693" y="5510"/>
                </a:cubicBezTo>
                <a:cubicBezTo>
                  <a:pt x="6154" y="5510"/>
                  <a:pt x="7384" y="2562"/>
                  <a:pt x="5667" y="816"/>
                </a:cubicBezTo>
                <a:cubicBezTo>
                  <a:pt x="5124" y="272"/>
                  <a:pt x="4415" y="0"/>
                  <a:pt x="3707" y="0"/>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p:nvPr/>
        </p:nvSpPr>
        <p:spPr>
          <a:xfrm>
            <a:off x="8115400" y="776062"/>
            <a:ext cx="184626" cy="168539"/>
          </a:xfrm>
          <a:custGeom>
            <a:rect b="b" l="l" r="r" t="t"/>
            <a:pathLst>
              <a:path extrusionOk="0" h="8622" w="9445">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47"/>
          <p:cNvGrpSpPr/>
          <p:nvPr/>
        </p:nvGrpSpPr>
        <p:grpSpPr>
          <a:xfrm>
            <a:off x="7509056" y="3772153"/>
            <a:ext cx="396978" cy="411895"/>
            <a:chOff x="939975" y="2736700"/>
            <a:chExt cx="276775" cy="287175"/>
          </a:xfrm>
        </p:grpSpPr>
        <p:sp>
          <p:nvSpPr>
            <p:cNvPr id="456" name="Google Shape;456;p47"/>
            <p:cNvSpPr/>
            <p:nvPr/>
          </p:nvSpPr>
          <p:spPr>
            <a:xfrm>
              <a:off x="939975" y="2736700"/>
              <a:ext cx="276775" cy="287175"/>
            </a:xfrm>
            <a:custGeom>
              <a:rect b="b" l="l" r="r" t="t"/>
              <a:pathLst>
                <a:path extrusionOk="0" h="11487" w="11071">
                  <a:moveTo>
                    <a:pt x="6852" y="0"/>
                  </a:moveTo>
                  <a:cubicBezTo>
                    <a:pt x="6803" y="0"/>
                    <a:pt x="6756" y="17"/>
                    <a:pt x="6720" y="53"/>
                  </a:cubicBezTo>
                  <a:lnTo>
                    <a:pt x="4173" y="2628"/>
                  </a:lnTo>
                  <a:cubicBezTo>
                    <a:pt x="4131" y="2670"/>
                    <a:pt x="4074" y="2697"/>
                    <a:pt x="4024" y="2697"/>
                  </a:cubicBezTo>
                  <a:cubicBezTo>
                    <a:pt x="4005" y="2697"/>
                    <a:pt x="3988" y="2693"/>
                    <a:pt x="3973" y="2686"/>
                  </a:cubicBezTo>
                  <a:lnTo>
                    <a:pt x="395" y="2056"/>
                  </a:lnTo>
                  <a:cubicBezTo>
                    <a:pt x="375" y="2049"/>
                    <a:pt x="355" y="2046"/>
                    <a:pt x="336" y="2046"/>
                  </a:cubicBezTo>
                  <a:cubicBezTo>
                    <a:pt x="193" y="2046"/>
                    <a:pt x="91" y="2219"/>
                    <a:pt x="166" y="2371"/>
                  </a:cubicBezTo>
                  <a:lnTo>
                    <a:pt x="1826" y="5576"/>
                  </a:lnTo>
                  <a:cubicBezTo>
                    <a:pt x="1855" y="5662"/>
                    <a:pt x="1855" y="5719"/>
                    <a:pt x="1826" y="5805"/>
                  </a:cubicBezTo>
                  <a:lnTo>
                    <a:pt x="80" y="8982"/>
                  </a:lnTo>
                  <a:cubicBezTo>
                    <a:pt x="1" y="9141"/>
                    <a:pt x="118" y="9300"/>
                    <a:pt x="272" y="9300"/>
                  </a:cubicBezTo>
                  <a:cubicBezTo>
                    <a:pt x="284" y="9300"/>
                    <a:pt x="297" y="9299"/>
                    <a:pt x="309" y="9297"/>
                  </a:cubicBezTo>
                  <a:lnTo>
                    <a:pt x="3887" y="8724"/>
                  </a:lnTo>
                  <a:cubicBezTo>
                    <a:pt x="3973" y="8724"/>
                    <a:pt x="4030" y="8753"/>
                    <a:pt x="4087" y="8810"/>
                  </a:cubicBezTo>
                  <a:lnTo>
                    <a:pt x="6577" y="11414"/>
                  </a:lnTo>
                  <a:cubicBezTo>
                    <a:pt x="6627" y="11465"/>
                    <a:pt x="6688" y="11487"/>
                    <a:pt x="6747" y="11487"/>
                  </a:cubicBezTo>
                  <a:cubicBezTo>
                    <a:pt x="6856" y="11487"/>
                    <a:pt x="6959" y="11411"/>
                    <a:pt x="6978" y="11300"/>
                  </a:cubicBezTo>
                  <a:lnTo>
                    <a:pt x="7521" y="7723"/>
                  </a:lnTo>
                  <a:cubicBezTo>
                    <a:pt x="7550" y="7637"/>
                    <a:pt x="7579" y="7579"/>
                    <a:pt x="7665" y="7551"/>
                  </a:cubicBezTo>
                  <a:lnTo>
                    <a:pt x="10899" y="5977"/>
                  </a:lnTo>
                  <a:cubicBezTo>
                    <a:pt x="11070" y="5891"/>
                    <a:pt x="11070" y="5662"/>
                    <a:pt x="10899" y="5576"/>
                  </a:cubicBezTo>
                  <a:lnTo>
                    <a:pt x="7693" y="3945"/>
                  </a:lnTo>
                  <a:cubicBezTo>
                    <a:pt x="7607" y="3916"/>
                    <a:pt x="7579" y="3859"/>
                    <a:pt x="7579" y="3773"/>
                  </a:cubicBezTo>
                  <a:lnTo>
                    <a:pt x="7092" y="196"/>
                  </a:lnTo>
                  <a:cubicBezTo>
                    <a:pt x="7073" y="78"/>
                    <a:pt x="6959" y="0"/>
                    <a:pt x="6852"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7"/>
            <p:cNvSpPr/>
            <p:nvPr/>
          </p:nvSpPr>
          <p:spPr>
            <a:xfrm>
              <a:off x="1010025" y="2818575"/>
              <a:ext cx="127300" cy="131975"/>
            </a:xfrm>
            <a:custGeom>
              <a:rect b="b" l="l" r="r" t="t"/>
              <a:pathLst>
                <a:path extrusionOk="0" h="5279" w="5092">
                  <a:moveTo>
                    <a:pt x="3135" y="1"/>
                  </a:moveTo>
                  <a:cubicBezTo>
                    <a:pt x="3119" y="1"/>
                    <a:pt x="3102" y="4"/>
                    <a:pt x="3088" y="12"/>
                  </a:cubicBezTo>
                  <a:lnTo>
                    <a:pt x="1915" y="1214"/>
                  </a:lnTo>
                  <a:cubicBezTo>
                    <a:pt x="1886" y="1214"/>
                    <a:pt x="1858" y="1242"/>
                    <a:pt x="1829" y="1242"/>
                  </a:cubicBezTo>
                  <a:lnTo>
                    <a:pt x="198" y="927"/>
                  </a:lnTo>
                  <a:cubicBezTo>
                    <a:pt x="112" y="927"/>
                    <a:pt x="55" y="1013"/>
                    <a:pt x="83" y="1099"/>
                  </a:cubicBezTo>
                  <a:lnTo>
                    <a:pt x="827" y="2559"/>
                  </a:lnTo>
                  <a:cubicBezTo>
                    <a:pt x="827" y="2587"/>
                    <a:pt x="827" y="2616"/>
                    <a:pt x="827" y="2673"/>
                  </a:cubicBezTo>
                  <a:lnTo>
                    <a:pt x="26" y="4133"/>
                  </a:lnTo>
                  <a:cubicBezTo>
                    <a:pt x="0" y="4184"/>
                    <a:pt x="43" y="4280"/>
                    <a:pt x="114" y="4280"/>
                  </a:cubicBezTo>
                  <a:cubicBezTo>
                    <a:pt x="122" y="4280"/>
                    <a:pt x="131" y="4279"/>
                    <a:pt x="140" y="4276"/>
                  </a:cubicBezTo>
                  <a:lnTo>
                    <a:pt x="1772" y="4018"/>
                  </a:lnTo>
                  <a:cubicBezTo>
                    <a:pt x="1788" y="4010"/>
                    <a:pt x="1803" y="4006"/>
                    <a:pt x="1815" y="4006"/>
                  </a:cubicBezTo>
                  <a:cubicBezTo>
                    <a:pt x="1846" y="4006"/>
                    <a:pt x="1866" y="4027"/>
                    <a:pt x="1886" y="4047"/>
                  </a:cubicBezTo>
                  <a:lnTo>
                    <a:pt x="3031" y="5249"/>
                  </a:lnTo>
                  <a:cubicBezTo>
                    <a:pt x="3051" y="5269"/>
                    <a:pt x="3075" y="5279"/>
                    <a:pt x="3099" y="5279"/>
                  </a:cubicBezTo>
                  <a:cubicBezTo>
                    <a:pt x="3142" y="5279"/>
                    <a:pt x="3184" y="5247"/>
                    <a:pt x="3203" y="5192"/>
                  </a:cubicBezTo>
                  <a:lnTo>
                    <a:pt x="3460" y="3532"/>
                  </a:lnTo>
                  <a:cubicBezTo>
                    <a:pt x="3460" y="3503"/>
                    <a:pt x="3489" y="3474"/>
                    <a:pt x="3517" y="3446"/>
                  </a:cubicBezTo>
                  <a:lnTo>
                    <a:pt x="5006" y="2730"/>
                  </a:lnTo>
                  <a:cubicBezTo>
                    <a:pt x="5092" y="2702"/>
                    <a:pt x="5092" y="2587"/>
                    <a:pt x="5006" y="2559"/>
                  </a:cubicBezTo>
                  <a:lnTo>
                    <a:pt x="3517" y="1815"/>
                  </a:lnTo>
                  <a:cubicBezTo>
                    <a:pt x="3489" y="1786"/>
                    <a:pt x="3460" y="1757"/>
                    <a:pt x="3460" y="1729"/>
                  </a:cubicBezTo>
                  <a:lnTo>
                    <a:pt x="3260" y="97"/>
                  </a:lnTo>
                  <a:cubicBezTo>
                    <a:pt x="3238" y="33"/>
                    <a:pt x="3185" y="1"/>
                    <a:pt x="3135" y="1"/>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47"/>
          <p:cNvSpPr/>
          <p:nvPr/>
        </p:nvSpPr>
        <p:spPr>
          <a:xfrm>
            <a:off x="7544750" y="489250"/>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7"/>
          <p:cNvSpPr/>
          <p:nvPr/>
        </p:nvSpPr>
        <p:spPr>
          <a:xfrm>
            <a:off x="8424000" y="448310"/>
            <a:ext cx="184634" cy="183386"/>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7"/>
          <p:cNvSpPr/>
          <p:nvPr/>
        </p:nvSpPr>
        <p:spPr>
          <a:xfrm>
            <a:off x="7930775" y="4227487"/>
            <a:ext cx="184626" cy="168539"/>
          </a:xfrm>
          <a:custGeom>
            <a:rect b="b" l="l" r="r" t="t"/>
            <a:pathLst>
              <a:path extrusionOk="0" h="8622" w="9445">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7"/>
          <p:cNvSpPr txBox="1"/>
          <p:nvPr/>
        </p:nvSpPr>
        <p:spPr>
          <a:xfrm>
            <a:off x="648425" y="3580575"/>
            <a:ext cx="43626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Karla"/>
                <a:ea typeface="Karla"/>
                <a:cs typeface="Karla"/>
                <a:sym typeface="Karla"/>
              </a:rPr>
              <a:t>CREDITS: This presentation template was created by </a:t>
            </a:r>
            <a:r>
              <a:rPr b="1" lang="en" sz="1000">
                <a:solidFill>
                  <a:schemeClr val="lt1"/>
                </a:solidFill>
                <a:uFill>
                  <a:noFill/>
                </a:uFill>
                <a:latin typeface="Karla"/>
                <a:ea typeface="Karla"/>
                <a:cs typeface="Karla"/>
                <a:sym typeface="Karla"/>
                <a:hlinkClick r:id="rId2">
                  <a:extLst>
                    <a:ext uri="{A12FA001-AC4F-418D-AE19-62706E023703}">
                      <ahyp:hlinkClr val="tx"/>
                    </a:ext>
                  </a:extLst>
                </a:hlinkClick>
              </a:rPr>
              <a:t>Slidesgo</a:t>
            </a:r>
            <a:r>
              <a:rPr lang="en" sz="1000">
                <a:solidFill>
                  <a:schemeClr val="lt1"/>
                </a:solidFill>
                <a:latin typeface="Karla"/>
                <a:ea typeface="Karla"/>
                <a:cs typeface="Karla"/>
                <a:sym typeface="Karla"/>
              </a:rPr>
              <a:t>, including icons by </a:t>
            </a:r>
            <a:r>
              <a:rPr b="1" lang="en" sz="1000">
                <a:solidFill>
                  <a:schemeClr val="lt1"/>
                </a:solidFill>
                <a:uFill>
                  <a:noFill/>
                </a:uFill>
                <a:latin typeface="Karla"/>
                <a:ea typeface="Karla"/>
                <a:cs typeface="Karla"/>
                <a:sym typeface="Karla"/>
                <a:hlinkClick r:id="rId3">
                  <a:extLst>
                    <a:ext uri="{A12FA001-AC4F-418D-AE19-62706E023703}">
                      <ahyp:hlinkClr val="tx"/>
                    </a:ext>
                  </a:extLst>
                </a:hlinkClick>
              </a:rPr>
              <a:t>Flaticon</a:t>
            </a:r>
            <a:r>
              <a:rPr lang="en" sz="1000">
                <a:solidFill>
                  <a:schemeClr val="lt1"/>
                </a:solidFill>
                <a:latin typeface="Karla"/>
                <a:ea typeface="Karla"/>
                <a:cs typeface="Karla"/>
                <a:sym typeface="Karla"/>
              </a:rPr>
              <a:t>, and infographics &amp; images by </a:t>
            </a:r>
            <a:r>
              <a:rPr b="1" lang="en" sz="1000">
                <a:solidFill>
                  <a:schemeClr val="lt1"/>
                </a:solidFill>
                <a:uFill>
                  <a:noFill/>
                </a:uFill>
                <a:latin typeface="Karla"/>
                <a:ea typeface="Karla"/>
                <a:cs typeface="Karla"/>
                <a:sym typeface="Karla"/>
                <a:hlinkClick r:id="rId4">
                  <a:extLst>
                    <a:ext uri="{A12FA001-AC4F-418D-AE19-62706E023703}">
                      <ahyp:hlinkClr val="tx"/>
                    </a:ext>
                  </a:extLst>
                </a:hlinkClick>
              </a:rPr>
              <a:t>Freepik</a:t>
            </a:r>
            <a:endParaRPr b="1" sz="1000">
              <a:solidFill>
                <a:schemeClr val="lt1"/>
              </a:solidFill>
              <a:latin typeface="Karla"/>
              <a:ea typeface="Karla"/>
              <a:cs typeface="Karla"/>
              <a:sym typeface="Karla"/>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462" name="Shape 462"/>
        <p:cNvGrpSpPr/>
        <p:nvPr/>
      </p:nvGrpSpPr>
      <p:grpSpPr>
        <a:xfrm>
          <a:off x="0" y="0"/>
          <a:ext cx="0" cy="0"/>
          <a:chOff x="0" y="0"/>
          <a:chExt cx="0" cy="0"/>
        </a:xfrm>
      </p:grpSpPr>
      <p:sp>
        <p:nvSpPr>
          <p:cNvPr id="463" name="Google Shape;463;p48"/>
          <p:cNvSpPr/>
          <p:nvPr/>
        </p:nvSpPr>
        <p:spPr>
          <a:xfrm flipH="1" rot="10018376">
            <a:off x="1426271" y="-1403148"/>
            <a:ext cx="8749080" cy="7265484"/>
          </a:xfrm>
          <a:custGeom>
            <a:rect b="b" l="l" r="r" t="t"/>
            <a:pathLst>
              <a:path extrusionOk="0" h="209160" w="251870">
                <a:moveTo>
                  <a:pt x="61517" y="0"/>
                </a:moveTo>
                <a:cubicBezTo>
                  <a:pt x="59480" y="0"/>
                  <a:pt x="57363" y="426"/>
                  <a:pt x="55424" y="999"/>
                </a:cubicBezTo>
                <a:cubicBezTo>
                  <a:pt x="44210" y="4328"/>
                  <a:pt x="34343" y="11152"/>
                  <a:pt x="27270" y="20476"/>
                </a:cubicBezTo>
                <a:cubicBezTo>
                  <a:pt x="21598" y="28001"/>
                  <a:pt x="17495" y="37352"/>
                  <a:pt x="9222" y="41880"/>
                </a:cubicBezTo>
                <a:cubicBezTo>
                  <a:pt x="6723" y="43245"/>
                  <a:pt x="3846" y="44167"/>
                  <a:pt x="1965" y="46316"/>
                </a:cubicBezTo>
                <a:cubicBezTo>
                  <a:pt x="93" y="48464"/>
                  <a:pt x="1" y="52503"/>
                  <a:pt x="2620" y="53629"/>
                </a:cubicBezTo>
                <a:lnTo>
                  <a:pt x="2942" y="49101"/>
                </a:lnTo>
                <a:lnTo>
                  <a:pt x="2942" y="49101"/>
                </a:lnTo>
                <a:cubicBezTo>
                  <a:pt x="2288" y="71408"/>
                  <a:pt x="13833" y="93698"/>
                  <a:pt x="32434" y="106037"/>
                </a:cubicBezTo>
                <a:cubicBezTo>
                  <a:pt x="49375" y="117278"/>
                  <a:pt x="70391" y="120091"/>
                  <a:pt x="90643" y="121945"/>
                </a:cubicBezTo>
                <a:cubicBezTo>
                  <a:pt x="110894" y="123807"/>
                  <a:pt x="131782" y="125172"/>
                  <a:pt x="150022" y="134154"/>
                </a:cubicBezTo>
                <a:cubicBezTo>
                  <a:pt x="168273" y="143137"/>
                  <a:pt x="183378" y="161986"/>
                  <a:pt x="181119" y="182192"/>
                </a:cubicBezTo>
                <a:cubicBezTo>
                  <a:pt x="180335" y="189108"/>
                  <a:pt x="177596" y="195849"/>
                  <a:pt x="177983" y="202803"/>
                </a:cubicBezTo>
                <a:cubicBezTo>
                  <a:pt x="178048" y="204057"/>
                  <a:pt x="178232" y="205339"/>
                  <a:pt x="178869" y="206418"/>
                </a:cubicBezTo>
                <a:cubicBezTo>
                  <a:pt x="180078" y="208485"/>
                  <a:pt x="182358" y="209159"/>
                  <a:pt x="184837" y="209159"/>
                </a:cubicBezTo>
                <a:cubicBezTo>
                  <a:pt x="186592" y="209159"/>
                  <a:pt x="188447" y="208821"/>
                  <a:pt x="190092" y="208400"/>
                </a:cubicBezTo>
                <a:cubicBezTo>
                  <a:pt x="209172" y="203494"/>
                  <a:pt x="228123" y="198090"/>
                  <a:pt x="246935" y="192188"/>
                </a:cubicBezTo>
                <a:cubicBezTo>
                  <a:pt x="248559" y="191681"/>
                  <a:pt x="250329" y="191054"/>
                  <a:pt x="251196" y="189588"/>
                </a:cubicBezTo>
                <a:cubicBezTo>
                  <a:pt x="251869" y="188453"/>
                  <a:pt x="251842" y="187051"/>
                  <a:pt x="251795" y="185742"/>
                </a:cubicBezTo>
                <a:lnTo>
                  <a:pt x="250947" y="159321"/>
                </a:lnTo>
                <a:cubicBezTo>
                  <a:pt x="250320" y="140029"/>
                  <a:pt x="248743" y="118560"/>
                  <a:pt x="234560" y="105465"/>
                </a:cubicBezTo>
                <a:cubicBezTo>
                  <a:pt x="223862" y="95579"/>
                  <a:pt x="208526" y="93015"/>
                  <a:pt x="194177" y="90461"/>
                </a:cubicBezTo>
                <a:cubicBezTo>
                  <a:pt x="171869" y="86496"/>
                  <a:pt x="149506" y="81442"/>
                  <a:pt x="129080" y="71639"/>
                </a:cubicBezTo>
                <a:cubicBezTo>
                  <a:pt x="108653" y="61836"/>
                  <a:pt x="90089" y="46878"/>
                  <a:pt x="79420" y="26885"/>
                </a:cubicBezTo>
                <a:cubicBezTo>
                  <a:pt x="76210" y="20854"/>
                  <a:pt x="73748" y="14463"/>
                  <a:pt x="71295" y="8091"/>
                </a:cubicBezTo>
                <a:cubicBezTo>
                  <a:pt x="70456" y="5905"/>
                  <a:pt x="69552" y="3627"/>
                  <a:pt x="67791" y="2078"/>
                </a:cubicBezTo>
                <a:cubicBezTo>
                  <a:pt x="66061" y="555"/>
                  <a:pt x="63841" y="0"/>
                  <a:pt x="61517" y="0"/>
                </a:cubicBezTo>
                <a:close/>
              </a:path>
            </a:pathLst>
          </a:custGeom>
          <a:solidFill>
            <a:srgbClr val="BDF1FF">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8"/>
          <p:cNvSpPr/>
          <p:nvPr/>
        </p:nvSpPr>
        <p:spPr>
          <a:xfrm flipH="1">
            <a:off x="-1504962" y="-877011"/>
            <a:ext cx="3508236" cy="3416786"/>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8"/>
          <p:cNvSpPr txBox="1"/>
          <p:nvPr>
            <p:ph type="ctrTitle"/>
          </p:nvPr>
        </p:nvSpPr>
        <p:spPr>
          <a:xfrm>
            <a:off x="2826000" y="2359450"/>
            <a:ext cx="3492000" cy="94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3000"/>
              <a:buNone/>
              <a:defRPr sz="3600"/>
            </a:lvl1pPr>
            <a:lvl2pPr lvl="1" rtl="0">
              <a:spcBef>
                <a:spcPts val="0"/>
              </a:spcBef>
              <a:spcAft>
                <a:spcPts val="0"/>
              </a:spcAft>
              <a:buClr>
                <a:srgbClr val="000000"/>
              </a:buClr>
              <a:buSzPts val="3000"/>
              <a:buNone/>
              <a:defRPr>
                <a:solidFill>
                  <a:srgbClr val="000000"/>
                </a:solidFill>
              </a:defRPr>
            </a:lvl2pPr>
            <a:lvl3pPr lvl="2" rtl="0">
              <a:spcBef>
                <a:spcPts val="0"/>
              </a:spcBef>
              <a:spcAft>
                <a:spcPts val="0"/>
              </a:spcAft>
              <a:buClr>
                <a:srgbClr val="000000"/>
              </a:buClr>
              <a:buSzPts val="3000"/>
              <a:buNone/>
              <a:defRPr>
                <a:solidFill>
                  <a:srgbClr val="000000"/>
                </a:solidFill>
              </a:defRPr>
            </a:lvl3pPr>
            <a:lvl4pPr lvl="3" rtl="0">
              <a:spcBef>
                <a:spcPts val="0"/>
              </a:spcBef>
              <a:spcAft>
                <a:spcPts val="0"/>
              </a:spcAft>
              <a:buClr>
                <a:srgbClr val="000000"/>
              </a:buClr>
              <a:buSzPts val="3000"/>
              <a:buNone/>
              <a:defRPr>
                <a:solidFill>
                  <a:srgbClr val="000000"/>
                </a:solidFill>
              </a:defRPr>
            </a:lvl4pPr>
            <a:lvl5pPr lvl="4" rtl="0">
              <a:spcBef>
                <a:spcPts val="0"/>
              </a:spcBef>
              <a:spcAft>
                <a:spcPts val="0"/>
              </a:spcAft>
              <a:buClr>
                <a:srgbClr val="000000"/>
              </a:buClr>
              <a:buSzPts val="3000"/>
              <a:buNone/>
              <a:defRPr>
                <a:solidFill>
                  <a:srgbClr val="000000"/>
                </a:solidFill>
              </a:defRPr>
            </a:lvl5pPr>
            <a:lvl6pPr lvl="5" rtl="0">
              <a:spcBef>
                <a:spcPts val="0"/>
              </a:spcBef>
              <a:spcAft>
                <a:spcPts val="0"/>
              </a:spcAft>
              <a:buClr>
                <a:srgbClr val="000000"/>
              </a:buClr>
              <a:buSzPts val="3000"/>
              <a:buNone/>
              <a:defRPr>
                <a:solidFill>
                  <a:srgbClr val="000000"/>
                </a:solidFill>
              </a:defRPr>
            </a:lvl6pPr>
            <a:lvl7pPr lvl="6" rtl="0">
              <a:spcBef>
                <a:spcPts val="0"/>
              </a:spcBef>
              <a:spcAft>
                <a:spcPts val="0"/>
              </a:spcAft>
              <a:buClr>
                <a:srgbClr val="000000"/>
              </a:buClr>
              <a:buSzPts val="3000"/>
              <a:buNone/>
              <a:defRPr>
                <a:solidFill>
                  <a:srgbClr val="000000"/>
                </a:solidFill>
              </a:defRPr>
            </a:lvl7pPr>
            <a:lvl8pPr lvl="7" rtl="0">
              <a:spcBef>
                <a:spcPts val="0"/>
              </a:spcBef>
              <a:spcAft>
                <a:spcPts val="0"/>
              </a:spcAft>
              <a:buClr>
                <a:srgbClr val="000000"/>
              </a:buClr>
              <a:buSzPts val="3000"/>
              <a:buNone/>
              <a:defRPr>
                <a:solidFill>
                  <a:srgbClr val="000000"/>
                </a:solidFill>
              </a:defRPr>
            </a:lvl8pPr>
            <a:lvl9pPr lvl="8" rtl="0">
              <a:spcBef>
                <a:spcPts val="0"/>
              </a:spcBef>
              <a:spcAft>
                <a:spcPts val="0"/>
              </a:spcAft>
              <a:buClr>
                <a:srgbClr val="000000"/>
              </a:buClr>
              <a:buSzPts val="3000"/>
              <a:buNone/>
              <a:defRPr>
                <a:solidFill>
                  <a:srgbClr val="000000"/>
                </a:solidFill>
              </a:defRPr>
            </a:lvl9pPr>
          </a:lstStyle>
          <a:p/>
        </p:txBody>
      </p:sp>
      <p:sp>
        <p:nvSpPr>
          <p:cNvPr id="466" name="Google Shape;466;p48"/>
          <p:cNvSpPr txBox="1"/>
          <p:nvPr>
            <p:ph idx="1" type="subTitle"/>
          </p:nvPr>
        </p:nvSpPr>
        <p:spPr>
          <a:xfrm>
            <a:off x="3134625" y="3168950"/>
            <a:ext cx="2874900" cy="63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1600"/>
              </a:spcBef>
              <a:spcAft>
                <a:spcPts val="0"/>
              </a:spcAft>
              <a:buClr>
                <a:srgbClr val="000000"/>
              </a:buClr>
              <a:buSzPts val="1000"/>
              <a:buNone/>
              <a:defRPr sz="1000">
                <a:solidFill>
                  <a:srgbClr val="000000"/>
                </a:solidFill>
              </a:defRPr>
            </a:lvl2pPr>
            <a:lvl3pPr lvl="2" rtl="0">
              <a:lnSpc>
                <a:spcPct val="100000"/>
              </a:lnSpc>
              <a:spcBef>
                <a:spcPts val="1600"/>
              </a:spcBef>
              <a:spcAft>
                <a:spcPts val="0"/>
              </a:spcAft>
              <a:buClr>
                <a:srgbClr val="000000"/>
              </a:buClr>
              <a:buSzPts val="1000"/>
              <a:buNone/>
              <a:defRPr sz="1000">
                <a:solidFill>
                  <a:srgbClr val="000000"/>
                </a:solidFill>
              </a:defRPr>
            </a:lvl3pPr>
            <a:lvl4pPr lvl="3" rtl="0">
              <a:lnSpc>
                <a:spcPct val="100000"/>
              </a:lnSpc>
              <a:spcBef>
                <a:spcPts val="1600"/>
              </a:spcBef>
              <a:spcAft>
                <a:spcPts val="0"/>
              </a:spcAft>
              <a:buClr>
                <a:srgbClr val="000000"/>
              </a:buClr>
              <a:buSzPts val="1000"/>
              <a:buNone/>
              <a:defRPr sz="1000">
                <a:solidFill>
                  <a:srgbClr val="000000"/>
                </a:solidFill>
              </a:defRPr>
            </a:lvl4pPr>
            <a:lvl5pPr lvl="4" rtl="0">
              <a:lnSpc>
                <a:spcPct val="100000"/>
              </a:lnSpc>
              <a:spcBef>
                <a:spcPts val="1600"/>
              </a:spcBef>
              <a:spcAft>
                <a:spcPts val="0"/>
              </a:spcAft>
              <a:buClr>
                <a:srgbClr val="000000"/>
              </a:buClr>
              <a:buSzPts val="1000"/>
              <a:buNone/>
              <a:defRPr sz="1000">
                <a:solidFill>
                  <a:srgbClr val="000000"/>
                </a:solidFill>
              </a:defRPr>
            </a:lvl5pPr>
            <a:lvl6pPr lvl="5" rtl="0">
              <a:lnSpc>
                <a:spcPct val="100000"/>
              </a:lnSpc>
              <a:spcBef>
                <a:spcPts val="1600"/>
              </a:spcBef>
              <a:spcAft>
                <a:spcPts val="0"/>
              </a:spcAft>
              <a:buClr>
                <a:srgbClr val="000000"/>
              </a:buClr>
              <a:buSzPts val="1000"/>
              <a:buNone/>
              <a:defRPr sz="1000">
                <a:solidFill>
                  <a:srgbClr val="000000"/>
                </a:solidFill>
              </a:defRPr>
            </a:lvl6pPr>
            <a:lvl7pPr lvl="6" rtl="0">
              <a:lnSpc>
                <a:spcPct val="100000"/>
              </a:lnSpc>
              <a:spcBef>
                <a:spcPts val="1600"/>
              </a:spcBef>
              <a:spcAft>
                <a:spcPts val="0"/>
              </a:spcAft>
              <a:buClr>
                <a:srgbClr val="000000"/>
              </a:buClr>
              <a:buSzPts val="1000"/>
              <a:buNone/>
              <a:defRPr sz="1000">
                <a:solidFill>
                  <a:srgbClr val="000000"/>
                </a:solidFill>
              </a:defRPr>
            </a:lvl7pPr>
            <a:lvl8pPr lvl="7" rtl="0">
              <a:lnSpc>
                <a:spcPct val="100000"/>
              </a:lnSpc>
              <a:spcBef>
                <a:spcPts val="1600"/>
              </a:spcBef>
              <a:spcAft>
                <a:spcPts val="0"/>
              </a:spcAft>
              <a:buClr>
                <a:srgbClr val="000000"/>
              </a:buClr>
              <a:buSzPts val="1000"/>
              <a:buNone/>
              <a:defRPr sz="1000">
                <a:solidFill>
                  <a:srgbClr val="000000"/>
                </a:solidFill>
              </a:defRPr>
            </a:lvl8pPr>
            <a:lvl9pPr lvl="8" rtl="0">
              <a:lnSpc>
                <a:spcPct val="100000"/>
              </a:lnSpc>
              <a:spcBef>
                <a:spcPts val="1600"/>
              </a:spcBef>
              <a:spcAft>
                <a:spcPts val="0"/>
              </a:spcAft>
              <a:buClr>
                <a:srgbClr val="000000"/>
              </a:buClr>
              <a:buSzPts val="1000"/>
              <a:buNone/>
              <a:defRPr sz="1000">
                <a:solidFill>
                  <a:srgbClr val="000000"/>
                </a:solidFill>
              </a:defRPr>
            </a:lvl9pPr>
          </a:lstStyle>
          <a:p/>
        </p:txBody>
      </p:sp>
      <p:sp>
        <p:nvSpPr>
          <p:cNvPr id="467" name="Google Shape;467;p48"/>
          <p:cNvSpPr txBox="1"/>
          <p:nvPr>
            <p:ph hasCustomPrompt="1" idx="2" type="title"/>
          </p:nvPr>
        </p:nvSpPr>
        <p:spPr>
          <a:xfrm>
            <a:off x="3482450" y="1366325"/>
            <a:ext cx="21792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6000"/>
              <a:buNone/>
              <a:defRPr sz="9600">
                <a:solidFill>
                  <a:schemeClr val="accent1"/>
                </a:solidFill>
              </a:defRPr>
            </a:lvl1pPr>
            <a:lvl2pPr lvl="1"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468" name="Google Shape;468;p48"/>
          <p:cNvSpPr/>
          <p:nvPr/>
        </p:nvSpPr>
        <p:spPr>
          <a:xfrm>
            <a:off x="1578325" y="2359450"/>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8"/>
          <p:cNvSpPr/>
          <p:nvPr/>
        </p:nvSpPr>
        <p:spPr>
          <a:xfrm>
            <a:off x="930425" y="471038"/>
            <a:ext cx="151120" cy="137952"/>
          </a:xfrm>
          <a:custGeom>
            <a:rect b="b" l="l" r="r" t="t"/>
            <a:pathLst>
              <a:path extrusionOk="0" h="8622" w="9445">
                <a:moveTo>
                  <a:pt x="4702" y="1"/>
                </a:moveTo>
                <a:cubicBezTo>
                  <a:pt x="2732" y="1"/>
                  <a:pt x="961" y="1367"/>
                  <a:pt x="516" y="3396"/>
                </a:cubicBezTo>
                <a:cubicBezTo>
                  <a:pt x="0" y="5714"/>
                  <a:pt x="1460" y="8003"/>
                  <a:pt x="3778" y="8518"/>
                </a:cubicBezTo>
                <a:cubicBezTo>
                  <a:pt x="4093" y="8588"/>
                  <a:pt x="4407" y="8622"/>
                  <a:pt x="4717" y="8622"/>
                </a:cubicBezTo>
                <a:cubicBezTo>
                  <a:pt x="6692" y="8622"/>
                  <a:pt x="8484" y="7260"/>
                  <a:pt x="8930" y="5256"/>
                </a:cubicBezTo>
                <a:cubicBezTo>
                  <a:pt x="9445" y="2938"/>
                  <a:pt x="7957" y="619"/>
                  <a:pt x="5638" y="104"/>
                </a:cubicBezTo>
                <a:cubicBezTo>
                  <a:pt x="5324" y="35"/>
                  <a:pt x="5011" y="1"/>
                  <a:pt x="47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8"/>
          <p:cNvSpPr/>
          <p:nvPr/>
        </p:nvSpPr>
        <p:spPr>
          <a:xfrm>
            <a:off x="1421400" y="399375"/>
            <a:ext cx="282475" cy="281225"/>
          </a:xfrm>
          <a:custGeom>
            <a:rect b="b" l="l" r="r" t="t"/>
            <a:pathLst>
              <a:path extrusionOk="0" h="11249" w="11299">
                <a:moveTo>
                  <a:pt x="4959" y="1"/>
                </a:moveTo>
                <a:cubicBezTo>
                  <a:pt x="4871" y="1"/>
                  <a:pt x="4785" y="52"/>
                  <a:pt x="4751" y="155"/>
                </a:cubicBezTo>
                <a:lnTo>
                  <a:pt x="3749" y="3589"/>
                </a:lnTo>
                <a:cubicBezTo>
                  <a:pt x="3721" y="3647"/>
                  <a:pt x="3663" y="3704"/>
                  <a:pt x="3606" y="3733"/>
                </a:cubicBezTo>
                <a:lnTo>
                  <a:pt x="201" y="4849"/>
                </a:lnTo>
                <a:cubicBezTo>
                  <a:pt x="29" y="4906"/>
                  <a:pt x="0" y="5135"/>
                  <a:pt x="143" y="5249"/>
                </a:cubicBezTo>
                <a:lnTo>
                  <a:pt x="3091" y="7281"/>
                </a:lnTo>
                <a:cubicBezTo>
                  <a:pt x="3148" y="7310"/>
                  <a:pt x="3206" y="7367"/>
                  <a:pt x="3206" y="7453"/>
                </a:cubicBezTo>
                <a:lnTo>
                  <a:pt x="3206" y="11030"/>
                </a:lnTo>
                <a:cubicBezTo>
                  <a:pt x="3206" y="11154"/>
                  <a:pt x="3310" y="11248"/>
                  <a:pt x="3421" y="11248"/>
                </a:cubicBezTo>
                <a:cubicBezTo>
                  <a:pt x="3465" y="11248"/>
                  <a:pt x="3509" y="11234"/>
                  <a:pt x="3549" y="11202"/>
                </a:cubicBezTo>
                <a:lnTo>
                  <a:pt x="6382" y="9027"/>
                </a:lnTo>
                <a:cubicBezTo>
                  <a:pt x="6416" y="8994"/>
                  <a:pt x="6459" y="8980"/>
                  <a:pt x="6501" y="8980"/>
                </a:cubicBezTo>
                <a:cubicBezTo>
                  <a:pt x="6530" y="8980"/>
                  <a:pt x="6559" y="8987"/>
                  <a:pt x="6583" y="8998"/>
                </a:cubicBezTo>
                <a:lnTo>
                  <a:pt x="9988" y="10086"/>
                </a:lnTo>
                <a:cubicBezTo>
                  <a:pt x="10015" y="10094"/>
                  <a:pt x="10041" y="10097"/>
                  <a:pt x="10065" y="10097"/>
                </a:cubicBezTo>
                <a:cubicBezTo>
                  <a:pt x="10223" y="10097"/>
                  <a:pt x="10324" y="9949"/>
                  <a:pt x="10275" y="9800"/>
                </a:cubicBezTo>
                <a:lnTo>
                  <a:pt x="9073" y="6423"/>
                </a:lnTo>
                <a:cubicBezTo>
                  <a:pt x="9044" y="6337"/>
                  <a:pt x="9044" y="6280"/>
                  <a:pt x="9101" y="6222"/>
                </a:cubicBezTo>
                <a:lnTo>
                  <a:pt x="11190" y="3303"/>
                </a:lnTo>
                <a:cubicBezTo>
                  <a:pt x="11298" y="3168"/>
                  <a:pt x="11203" y="2957"/>
                  <a:pt x="11048" y="2957"/>
                </a:cubicBezTo>
                <a:cubicBezTo>
                  <a:pt x="11038" y="2957"/>
                  <a:pt x="11029" y="2958"/>
                  <a:pt x="11019" y="2960"/>
                </a:cubicBezTo>
                <a:lnTo>
                  <a:pt x="7441" y="3046"/>
                </a:lnTo>
                <a:cubicBezTo>
                  <a:pt x="7355" y="3046"/>
                  <a:pt x="7298" y="3017"/>
                  <a:pt x="7241" y="2960"/>
                </a:cubicBezTo>
                <a:lnTo>
                  <a:pt x="5123" y="69"/>
                </a:lnTo>
                <a:cubicBezTo>
                  <a:pt x="5077" y="23"/>
                  <a:pt x="5018" y="1"/>
                  <a:pt x="4959"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8"/>
          <p:cNvSpPr/>
          <p:nvPr/>
        </p:nvSpPr>
        <p:spPr>
          <a:xfrm>
            <a:off x="641488" y="882725"/>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8"/>
          <p:cNvSpPr/>
          <p:nvPr/>
        </p:nvSpPr>
        <p:spPr>
          <a:xfrm>
            <a:off x="6727550" y="4327275"/>
            <a:ext cx="184600" cy="137950"/>
          </a:xfrm>
          <a:custGeom>
            <a:rect b="b" l="l" r="r" t="t"/>
            <a:pathLst>
              <a:path extrusionOk="0" h="5518" w="7384">
                <a:moveTo>
                  <a:pt x="3703" y="1"/>
                </a:moveTo>
                <a:cubicBezTo>
                  <a:pt x="2998" y="1"/>
                  <a:pt x="2290" y="266"/>
                  <a:pt x="1746" y="795"/>
                </a:cubicBezTo>
                <a:cubicBezTo>
                  <a:pt x="0" y="2541"/>
                  <a:pt x="1231" y="5517"/>
                  <a:pt x="3692" y="5517"/>
                </a:cubicBezTo>
                <a:cubicBezTo>
                  <a:pt x="6153" y="5517"/>
                  <a:pt x="7384" y="2541"/>
                  <a:pt x="5638" y="795"/>
                </a:cubicBezTo>
                <a:cubicBezTo>
                  <a:pt x="5109" y="266"/>
                  <a:pt x="4407" y="1"/>
                  <a:pt x="3703" y="1"/>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8"/>
          <p:cNvSpPr/>
          <p:nvPr/>
        </p:nvSpPr>
        <p:spPr>
          <a:xfrm>
            <a:off x="8356163" y="882725"/>
            <a:ext cx="325575" cy="323375"/>
          </a:xfrm>
          <a:custGeom>
            <a:rect b="b" l="l" r="r" t="t"/>
            <a:pathLst>
              <a:path extrusionOk="0" h="12935" w="13023">
                <a:moveTo>
                  <a:pt x="5695" y="0"/>
                </a:moveTo>
                <a:cubicBezTo>
                  <a:pt x="5593" y="0"/>
                  <a:pt x="5499" y="58"/>
                  <a:pt x="5467" y="170"/>
                </a:cubicBezTo>
                <a:lnTo>
                  <a:pt x="4294" y="4120"/>
                </a:lnTo>
                <a:cubicBezTo>
                  <a:pt x="4265" y="4205"/>
                  <a:pt x="4208" y="4263"/>
                  <a:pt x="4122" y="4291"/>
                </a:cubicBezTo>
                <a:lnTo>
                  <a:pt x="230" y="5579"/>
                </a:lnTo>
                <a:cubicBezTo>
                  <a:pt x="29" y="5636"/>
                  <a:pt x="1" y="5894"/>
                  <a:pt x="172" y="6037"/>
                </a:cubicBezTo>
                <a:lnTo>
                  <a:pt x="3549" y="8355"/>
                </a:lnTo>
                <a:cubicBezTo>
                  <a:pt x="3635" y="8384"/>
                  <a:pt x="3664" y="8470"/>
                  <a:pt x="3664" y="8556"/>
                </a:cubicBezTo>
                <a:lnTo>
                  <a:pt x="3664" y="12677"/>
                </a:lnTo>
                <a:cubicBezTo>
                  <a:pt x="3664" y="12821"/>
                  <a:pt x="3797" y="12935"/>
                  <a:pt x="3935" y="12935"/>
                </a:cubicBezTo>
                <a:cubicBezTo>
                  <a:pt x="3990" y="12935"/>
                  <a:pt x="4045" y="12917"/>
                  <a:pt x="4093" y="12877"/>
                </a:cubicBezTo>
                <a:lnTo>
                  <a:pt x="7327" y="10359"/>
                </a:lnTo>
                <a:cubicBezTo>
                  <a:pt x="7388" y="10338"/>
                  <a:pt x="7449" y="10318"/>
                  <a:pt x="7509" y="10318"/>
                </a:cubicBezTo>
                <a:cubicBezTo>
                  <a:pt x="7534" y="10318"/>
                  <a:pt x="7560" y="10322"/>
                  <a:pt x="7585" y="10330"/>
                </a:cubicBezTo>
                <a:lnTo>
                  <a:pt x="11506" y="11589"/>
                </a:lnTo>
                <a:cubicBezTo>
                  <a:pt x="11529" y="11596"/>
                  <a:pt x="11553" y="11599"/>
                  <a:pt x="11576" y="11599"/>
                </a:cubicBezTo>
                <a:cubicBezTo>
                  <a:pt x="11749" y="11599"/>
                  <a:pt x="11896" y="11422"/>
                  <a:pt x="11820" y="11246"/>
                </a:cubicBezTo>
                <a:lnTo>
                  <a:pt x="10447" y="7382"/>
                </a:lnTo>
                <a:cubicBezTo>
                  <a:pt x="10418" y="7296"/>
                  <a:pt x="10418" y="7210"/>
                  <a:pt x="10475" y="7153"/>
                </a:cubicBezTo>
                <a:lnTo>
                  <a:pt x="12879" y="3805"/>
                </a:lnTo>
                <a:cubicBezTo>
                  <a:pt x="13022" y="3633"/>
                  <a:pt x="12879" y="3404"/>
                  <a:pt x="12679" y="3404"/>
                </a:cubicBezTo>
                <a:lnTo>
                  <a:pt x="8558" y="3519"/>
                </a:lnTo>
                <a:cubicBezTo>
                  <a:pt x="8472" y="3519"/>
                  <a:pt x="8386" y="3490"/>
                  <a:pt x="8329" y="3433"/>
                </a:cubicBezTo>
                <a:lnTo>
                  <a:pt x="5925" y="113"/>
                </a:lnTo>
                <a:cubicBezTo>
                  <a:pt x="5862" y="37"/>
                  <a:pt x="5776" y="0"/>
                  <a:pt x="56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TITLE_ONLY_2_1_1_2">
    <p:spTree>
      <p:nvGrpSpPr>
        <p:cNvPr id="474" name="Shape 474"/>
        <p:cNvGrpSpPr/>
        <p:nvPr/>
      </p:nvGrpSpPr>
      <p:grpSpPr>
        <a:xfrm>
          <a:off x="0" y="0"/>
          <a:ext cx="0" cy="0"/>
          <a:chOff x="0" y="0"/>
          <a:chExt cx="0" cy="0"/>
        </a:xfrm>
      </p:grpSpPr>
      <p:sp>
        <p:nvSpPr>
          <p:cNvPr id="475" name="Google Shape;475;p49"/>
          <p:cNvSpPr/>
          <p:nvPr/>
        </p:nvSpPr>
        <p:spPr>
          <a:xfrm rot="10800000">
            <a:off x="-85862" y="3377975"/>
            <a:ext cx="1857323" cy="1808908"/>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9"/>
          <p:cNvSpPr/>
          <p:nvPr/>
        </p:nvSpPr>
        <p:spPr>
          <a:xfrm>
            <a:off x="7619863" y="0"/>
            <a:ext cx="1857323" cy="1808908"/>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9"/>
          <p:cNvSpPr txBox="1"/>
          <p:nvPr>
            <p:ph idx="1" type="subTitle"/>
          </p:nvPr>
        </p:nvSpPr>
        <p:spPr>
          <a:xfrm>
            <a:off x="720050" y="2217213"/>
            <a:ext cx="2108400" cy="70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1600"/>
              </a:spcBef>
              <a:spcAft>
                <a:spcPts val="0"/>
              </a:spcAft>
              <a:buClr>
                <a:srgbClr val="000000"/>
              </a:buClr>
              <a:buSzPts val="1000"/>
              <a:buNone/>
              <a:defRPr sz="1000">
                <a:solidFill>
                  <a:srgbClr val="000000"/>
                </a:solidFill>
              </a:defRPr>
            </a:lvl2pPr>
            <a:lvl3pPr lvl="2" rtl="0" algn="ctr">
              <a:lnSpc>
                <a:spcPct val="100000"/>
              </a:lnSpc>
              <a:spcBef>
                <a:spcPts val="1600"/>
              </a:spcBef>
              <a:spcAft>
                <a:spcPts val="0"/>
              </a:spcAft>
              <a:buClr>
                <a:srgbClr val="000000"/>
              </a:buClr>
              <a:buSzPts val="1000"/>
              <a:buNone/>
              <a:defRPr sz="1000">
                <a:solidFill>
                  <a:srgbClr val="000000"/>
                </a:solidFill>
              </a:defRPr>
            </a:lvl3pPr>
            <a:lvl4pPr lvl="3" rtl="0" algn="ctr">
              <a:lnSpc>
                <a:spcPct val="100000"/>
              </a:lnSpc>
              <a:spcBef>
                <a:spcPts val="1600"/>
              </a:spcBef>
              <a:spcAft>
                <a:spcPts val="0"/>
              </a:spcAft>
              <a:buClr>
                <a:srgbClr val="000000"/>
              </a:buClr>
              <a:buSzPts val="1000"/>
              <a:buNone/>
              <a:defRPr sz="1000">
                <a:solidFill>
                  <a:srgbClr val="000000"/>
                </a:solidFill>
              </a:defRPr>
            </a:lvl4pPr>
            <a:lvl5pPr lvl="4" rtl="0" algn="ctr">
              <a:lnSpc>
                <a:spcPct val="100000"/>
              </a:lnSpc>
              <a:spcBef>
                <a:spcPts val="1600"/>
              </a:spcBef>
              <a:spcAft>
                <a:spcPts val="0"/>
              </a:spcAft>
              <a:buClr>
                <a:srgbClr val="000000"/>
              </a:buClr>
              <a:buSzPts val="1000"/>
              <a:buNone/>
              <a:defRPr sz="1000">
                <a:solidFill>
                  <a:srgbClr val="000000"/>
                </a:solidFill>
              </a:defRPr>
            </a:lvl5pPr>
            <a:lvl6pPr lvl="5" rtl="0" algn="ctr">
              <a:lnSpc>
                <a:spcPct val="100000"/>
              </a:lnSpc>
              <a:spcBef>
                <a:spcPts val="1600"/>
              </a:spcBef>
              <a:spcAft>
                <a:spcPts val="0"/>
              </a:spcAft>
              <a:buClr>
                <a:srgbClr val="000000"/>
              </a:buClr>
              <a:buSzPts val="1000"/>
              <a:buNone/>
              <a:defRPr sz="1000">
                <a:solidFill>
                  <a:srgbClr val="000000"/>
                </a:solidFill>
              </a:defRPr>
            </a:lvl6pPr>
            <a:lvl7pPr lvl="6" rtl="0" algn="ctr">
              <a:lnSpc>
                <a:spcPct val="100000"/>
              </a:lnSpc>
              <a:spcBef>
                <a:spcPts val="1600"/>
              </a:spcBef>
              <a:spcAft>
                <a:spcPts val="0"/>
              </a:spcAft>
              <a:buClr>
                <a:srgbClr val="000000"/>
              </a:buClr>
              <a:buSzPts val="1000"/>
              <a:buNone/>
              <a:defRPr sz="1000">
                <a:solidFill>
                  <a:srgbClr val="000000"/>
                </a:solidFill>
              </a:defRPr>
            </a:lvl7pPr>
            <a:lvl8pPr lvl="7" rtl="0" algn="ctr">
              <a:lnSpc>
                <a:spcPct val="100000"/>
              </a:lnSpc>
              <a:spcBef>
                <a:spcPts val="1600"/>
              </a:spcBef>
              <a:spcAft>
                <a:spcPts val="0"/>
              </a:spcAft>
              <a:buClr>
                <a:srgbClr val="000000"/>
              </a:buClr>
              <a:buSzPts val="1000"/>
              <a:buNone/>
              <a:defRPr sz="1000">
                <a:solidFill>
                  <a:srgbClr val="000000"/>
                </a:solidFill>
              </a:defRPr>
            </a:lvl8pPr>
            <a:lvl9pPr lvl="8" rtl="0" algn="ctr">
              <a:lnSpc>
                <a:spcPct val="100000"/>
              </a:lnSpc>
              <a:spcBef>
                <a:spcPts val="1600"/>
              </a:spcBef>
              <a:spcAft>
                <a:spcPts val="0"/>
              </a:spcAft>
              <a:buClr>
                <a:srgbClr val="000000"/>
              </a:buClr>
              <a:buSzPts val="1000"/>
              <a:buNone/>
              <a:defRPr sz="1000">
                <a:solidFill>
                  <a:srgbClr val="000000"/>
                </a:solidFill>
              </a:defRPr>
            </a:lvl9pPr>
          </a:lstStyle>
          <a:p/>
        </p:txBody>
      </p:sp>
      <p:sp>
        <p:nvSpPr>
          <p:cNvPr id="478" name="Google Shape;478;p49"/>
          <p:cNvSpPr txBox="1"/>
          <p:nvPr>
            <p:ph idx="2" type="subTitle"/>
          </p:nvPr>
        </p:nvSpPr>
        <p:spPr>
          <a:xfrm>
            <a:off x="3517775" y="2217213"/>
            <a:ext cx="2108400" cy="70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1600"/>
              </a:spcBef>
              <a:spcAft>
                <a:spcPts val="0"/>
              </a:spcAft>
              <a:buClr>
                <a:srgbClr val="000000"/>
              </a:buClr>
              <a:buSzPts val="1000"/>
              <a:buNone/>
              <a:defRPr sz="1000">
                <a:solidFill>
                  <a:srgbClr val="000000"/>
                </a:solidFill>
              </a:defRPr>
            </a:lvl2pPr>
            <a:lvl3pPr lvl="2" rtl="0" algn="ctr">
              <a:lnSpc>
                <a:spcPct val="100000"/>
              </a:lnSpc>
              <a:spcBef>
                <a:spcPts val="1600"/>
              </a:spcBef>
              <a:spcAft>
                <a:spcPts val="0"/>
              </a:spcAft>
              <a:buClr>
                <a:srgbClr val="000000"/>
              </a:buClr>
              <a:buSzPts val="1000"/>
              <a:buNone/>
              <a:defRPr sz="1000">
                <a:solidFill>
                  <a:srgbClr val="000000"/>
                </a:solidFill>
              </a:defRPr>
            </a:lvl3pPr>
            <a:lvl4pPr lvl="3" rtl="0" algn="ctr">
              <a:lnSpc>
                <a:spcPct val="100000"/>
              </a:lnSpc>
              <a:spcBef>
                <a:spcPts val="1600"/>
              </a:spcBef>
              <a:spcAft>
                <a:spcPts val="0"/>
              </a:spcAft>
              <a:buClr>
                <a:srgbClr val="000000"/>
              </a:buClr>
              <a:buSzPts val="1000"/>
              <a:buNone/>
              <a:defRPr sz="1000">
                <a:solidFill>
                  <a:srgbClr val="000000"/>
                </a:solidFill>
              </a:defRPr>
            </a:lvl4pPr>
            <a:lvl5pPr lvl="4" rtl="0" algn="ctr">
              <a:lnSpc>
                <a:spcPct val="100000"/>
              </a:lnSpc>
              <a:spcBef>
                <a:spcPts val="1600"/>
              </a:spcBef>
              <a:spcAft>
                <a:spcPts val="0"/>
              </a:spcAft>
              <a:buClr>
                <a:srgbClr val="000000"/>
              </a:buClr>
              <a:buSzPts val="1000"/>
              <a:buNone/>
              <a:defRPr sz="1000">
                <a:solidFill>
                  <a:srgbClr val="000000"/>
                </a:solidFill>
              </a:defRPr>
            </a:lvl5pPr>
            <a:lvl6pPr lvl="5" rtl="0" algn="ctr">
              <a:lnSpc>
                <a:spcPct val="100000"/>
              </a:lnSpc>
              <a:spcBef>
                <a:spcPts val="1600"/>
              </a:spcBef>
              <a:spcAft>
                <a:spcPts val="0"/>
              </a:spcAft>
              <a:buClr>
                <a:srgbClr val="000000"/>
              </a:buClr>
              <a:buSzPts val="1000"/>
              <a:buNone/>
              <a:defRPr sz="1000">
                <a:solidFill>
                  <a:srgbClr val="000000"/>
                </a:solidFill>
              </a:defRPr>
            </a:lvl6pPr>
            <a:lvl7pPr lvl="6" rtl="0" algn="ctr">
              <a:lnSpc>
                <a:spcPct val="100000"/>
              </a:lnSpc>
              <a:spcBef>
                <a:spcPts val="1600"/>
              </a:spcBef>
              <a:spcAft>
                <a:spcPts val="0"/>
              </a:spcAft>
              <a:buClr>
                <a:srgbClr val="000000"/>
              </a:buClr>
              <a:buSzPts val="1000"/>
              <a:buNone/>
              <a:defRPr sz="1000">
                <a:solidFill>
                  <a:srgbClr val="000000"/>
                </a:solidFill>
              </a:defRPr>
            </a:lvl7pPr>
            <a:lvl8pPr lvl="7" rtl="0" algn="ctr">
              <a:lnSpc>
                <a:spcPct val="100000"/>
              </a:lnSpc>
              <a:spcBef>
                <a:spcPts val="1600"/>
              </a:spcBef>
              <a:spcAft>
                <a:spcPts val="0"/>
              </a:spcAft>
              <a:buClr>
                <a:srgbClr val="000000"/>
              </a:buClr>
              <a:buSzPts val="1000"/>
              <a:buNone/>
              <a:defRPr sz="1000">
                <a:solidFill>
                  <a:srgbClr val="000000"/>
                </a:solidFill>
              </a:defRPr>
            </a:lvl8pPr>
            <a:lvl9pPr lvl="8" rtl="0" algn="ctr">
              <a:lnSpc>
                <a:spcPct val="100000"/>
              </a:lnSpc>
              <a:spcBef>
                <a:spcPts val="1600"/>
              </a:spcBef>
              <a:spcAft>
                <a:spcPts val="0"/>
              </a:spcAft>
              <a:buClr>
                <a:srgbClr val="000000"/>
              </a:buClr>
              <a:buSzPts val="1000"/>
              <a:buNone/>
              <a:defRPr sz="1000">
                <a:solidFill>
                  <a:srgbClr val="000000"/>
                </a:solidFill>
              </a:defRPr>
            </a:lvl9pPr>
          </a:lstStyle>
          <a:p/>
        </p:txBody>
      </p:sp>
      <p:sp>
        <p:nvSpPr>
          <p:cNvPr id="479" name="Google Shape;479;p49"/>
          <p:cNvSpPr txBox="1"/>
          <p:nvPr>
            <p:ph type="ctrTitle"/>
          </p:nvPr>
        </p:nvSpPr>
        <p:spPr>
          <a:xfrm>
            <a:off x="720050" y="1908613"/>
            <a:ext cx="21084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480" name="Google Shape;480;p49"/>
          <p:cNvSpPr txBox="1"/>
          <p:nvPr>
            <p:ph idx="3" type="ctrTitle"/>
          </p:nvPr>
        </p:nvSpPr>
        <p:spPr>
          <a:xfrm>
            <a:off x="3517775" y="1908613"/>
            <a:ext cx="21084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481" name="Google Shape;481;p49"/>
          <p:cNvSpPr txBox="1"/>
          <p:nvPr>
            <p:ph idx="4" type="subTitle"/>
          </p:nvPr>
        </p:nvSpPr>
        <p:spPr>
          <a:xfrm>
            <a:off x="6315525" y="2217213"/>
            <a:ext cx="2108400" cy="70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1600"/>
              </a:spcBef>
              <a:spcAft>
                <a:spcPts val="0"/>
              </a:spcAft>
              <a:buClr>
                <a:srgbClr val="000000"/>
              </a:buClr>
              <a:buSzPts val="1000"/>
              <a:buNone/>
              <a:defRPr sz="1000">
                <a:solidFill>
                  <a:srgbClr val="000000"/>
                </a:solidFill>
              </a:defRPr>
            </a:lvl2pPr>
            <a:lvl3pPr lvl="2" rtl="0" algn="ctr">
              <a:lnSpc>
                <a:spcPct val="100000"/>
              </a:lnSpc>
              <a:spcBef>
                <a:spcPts val="1600"/>
              </a:spcBef>
              <a:spcAft>
                <a:spcPts val="0"/>
              </a:spcAft>
              <a:buClr>
                <a:srgbClr val="000000"/>
              </a:buClr>
              <a:buSzPts val="1000"/>
              <a:buNone/>
              <a:defRPr sz="1000">
                <a:solidFill>
                  <a:srgbClr val="000000"/>
                </a:solidFill>
              </a:defRPr>
            </a:lvl3pPr>
            <a:lvl4pPr lvl="3" rtl="0" algn="ctr">
              <a:lnSpc>
                <a:spcPct val="100000"/>
              </a:lnSpc>
              <a:spcBef>
                <a:spcPts val="1600"/>
              </a:spcBef>
              <a:spcAft>
                <a:spcPts val="0"/>
              </a:spcAft>
              <a:buClr>
                <a:srgbClr val="000000"/>
              </a:buClr>
              <a:buSzPts val="1000"/>
              <a:buNone/>
              <a:defRPr sz="1000">
                <a:solidFill>
                  <a:srgbClr val="000000"/>
                </a:solidFill>
              </a:defRPr>
            </a:lvl4pPr>
            <a:lvl5pPr lvl="4" rtl="0" algn="ctr">
              <a:lnSpc>
                <a:spcPct val="100000"/>
              </a:lnSpc>
              <a:spcBef>
                <a:spcPts val="1600"/>
              </a:spcBef>
              <a:spcAft>
                <a:spcPts val="0"/>
              </a:spcAft>
              <a:buClr>
                <a:srgbClr val="000000"/>
              </a:buClr>
              <a:buSzPts val="1000"/>
              <a:buNone/>
              <a:defRPr sz="1000">
                <a:solidFill>
                  <a:srgbClr val="000000"/>
                </a:solidFill>
              </a:defRPr>
            </a:lvl5pPr>
            <a:lvl6pPr lvl="5" rtl="0" algn="ctr">
              <a:lnSpc>
                <a:spcPct val="100000"/>
              </a:lnSpc>
              <a:spcBef>
                <a:spcPts val="1600"/>
              </a:spcBef>
              <a:spcAft>
                <a:spcPts val="0"/>
              </a:spcAft>
              <a:buClr>
                <a:srgbClr val="000000"/>
              </a:buClr>
              <a:buSzPts val="1000"/>
              <a:buNone/>
              <a:defRPr sz="1000">
                <a:solidFill>
                  <a:srgbClr val="000000"/>
                </a:solidFill>
              </a:defRPr>
            </a:lvl6pPr>
            <a:lvl7pPr lvl="6" rtl="0" algn="ctr">
              <a:lnSpc>
                <a:spcPct val="100000"/>
              </a:lnSpc>
              <a:spcBef>
                <a:spcPts val="1600"/>
              </a:spcBef>
              <a:spcAft>
                <a:spcPts val="0"/>
              </a:spcAft>
              <a:buClr>
                <a:srgbClr val="000000"/>
              </a:buClr>
              <a:buSzPts val="1000"/>
              <a:buNone/>
              <a:defRPr sz="1000">
                <a:solidFill>
                  <a:srgbClr val="000000"/>
                </a:solidFill>
              </a:defRPr>
            </a:lvl7pPr>
            <a:lvl8pPr lvl="7" rtl="0" algn="ctr">
              <a:lnSpc>
                <a:spcPct val="100000"/>
              </a:lnSpc>
              <a:spcBef>
                <a:spcPts val="1600"/>
              </a:spcBef>
              <a:spcAft>
                <a:spcPts val="0"/>
              </a:spcAft>
              <a:buClr>
                <a:srgbClr val="000000"/>
              </a:buClr>
              <a:buSzPts val="1000"/>
              <a:buNone/>
              <a:defRPr sz="1000">
                <a:solidFill>
                  <a:srgbClr val="000000"/>
                </a:solidFill>
              </a:defRPr>
            </a:lvl8pPr>
            <a:lvl9pPr lvl="8" rtl="0" algn="ctr">
              <a:lnSpc>
                <a:spcPct val="100000"/>
              </a:lnSpc>
              <a:spcBef>
                <a:spcPts val="1600"/>
              </a:spcBef>
              <a:spcAft>
                <a:spcPts val="0"/>
              </a:spcAft>
              <a:buClr>
                <a:srgbClr val="000000"/>
              </a:buClr>
              <a:buSzPts val="1000"/>
              <a:buNone/>
              <a:defRPr sz="1000">
                <a:solidFill>
                  <a:srgbClr val="000000"/>
                </a:solidFill>
              </a:defRPr>
            </a:lvl9pPr>
          </a:lstStyle>
          <a:p/>
        </p:txBody>
      </p:sp>
      <p:sp>
        <p:nvSpPr>
          <p:cNvPr id="482" name="Google Shape;482;p49"/>
          <p:cNvSpPr txBox="1"/>
          <p:nvPr>
            <p:ph idx="5" type="ctrTitle"/>
          </p:nvPr>
        </p:nvSpPr>
        <p:spPr>
          <a:xfrm>
            <a:off x="6315525" y="1908613"/>
            <a:ext cx="21084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483" name="Google Shape;483;p49"/>
          <p:cNvSpPr txBox="1"/>
          <p:nvPr>
            <p:ph idx="6" type="subTitle"/>
          </p:nvPr>
        </p:nvSpPr>
        <p:spPr>
          <a:xfrm>
            <a:off x="720050" y="3702900"/>
            <a:ext cx="2108400" cy="70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1600"/>
              </a:spcBef>
              <a:spcAft>
                <a:spcPts val="0"/>
              </a:spcAft>
              <a:buClr>
                <a:srgbClr val="000000"/>
              </a:buClr>
              <a:buSzPts val="1000"/>
              <a:buNone/>
              <a:defRPr sz="1000">
                <a:solidFill>
                  <a:srgbClr val="000000"/>
                </a:solidFill>
              </a:defRPr>
            </a:lvl2pPr>
            <a:lvl3pPr lvl="2" rtl="0" algn="ctr">
              <a:lnSpc>
                <a:spcPct val="100000"/>
              </a:lnSpc>
              <a:spcBef>
                <a:spcPts val="1600"/>
              </a:spcBef>
              <a:spcAft>
                <a:spcPts val="0"/>
              </a:spcAft>
              <a:buClr>
                <a:srgbClr val="000000"/>
              </a:buClr>
              <a:buSzPts val="1000"/>
              <a:buNone/>
              <a:defRPr sz="1000">
                <a:solidFill>
                  <a:srgbClr val="000000"/>
                </a:solidFill>
              </a:defRPr>
            </a:lvl3pPr>
            <a:lvl4pPr lvl="3" rtl="0" algn="ctr">
              <a:lnSpc>
                <a:spcPct val="100000"/>
              </a:lnSpc>
              <a:spcBef>
                <a:spcPts val="1600"/>
              </a:spcBef>
              <a:spcAft>
                <a:spcPts val="0"/>
              </a:spcAft>
              <a:buClr>
                <a:srgbClr val="000000"/>
              </a:buClr>
              <a:buSzPts val="1000"/>
              <a:buNone/>
              <a:defRPr sz="1000">
                <a:solidFill>
                  <a:srgbClr val="000000"/>
                </a:solidFill>
              </a:defRPr>
            </a:lvl4pPr>
            <a:lvl5pPr lvl="4" rtl="0" algn="ctr">
              <a:lnSpc>
                <a:spcPct val="100000"/>
              </a:lnSpc>
              <a:spcBef>
                <a:spcPts val="1600"/>
              </a:spcBef>
              <a:spcAft>
                <a:spcPts val="0"/>
              </a:spcAft>
              <a:buClr>
                <a:srgbClr val="000000"/>
              </a:buClr>
              <a:buSzPts val="1000"/>
              <a:buNone/>
              <a:defRPr sz="1000">
                <a:solidFill>
                  <a:srgbClr val="000000"/>
                </a:solidFill>
              </a:defRPr>
            </a:lvl5pPr>
            <a:lvl6pPr lvl="5" rtl="0" algn="ctr">
              <a:lnSpc>
                <a:spcPct val="100000"/>
              </a:lnSpc>
              <a:spcBef>
                <a:spcPts val="1600"/>
              </a:spcBef>
              <a:spcAft>
                <a:spcPts val="0"/>
              </a:spcAft>
              <a:buClr>
                <a:srgbClr val="000000"/>
              </a:buClr>
              <a:buSzPts val="1000"/>
              <a:buNone/>
              <a:defRPr sz="1000">
                <a:solidFill>
                  <a:srgbClr val="000000"/>
                </a:solidFill>
              </a:defRPr>
            </a:lvl6pPr>
            <a:lvl7pPr lvl="6" rtl="0" algn="ctr">
              <a:lnSpc>
                <a:spcPct val="100000"/>
              </a:lnSpc>
              <a:spcBef>
                <a:spcPts val="1600"/>
              </a:spcBef>
              <a:spcAft>
                <a:spcPts val="0"/>
              </a:spcAft>
              <a:buClr>
                <a:srgbClr val="000000"/>
              </a:buClr>
              <a:buSzPts val="1000"/>
              <a:buNone/>
              <a:defRPr sz="1000">
                <a:solidFill>
                  <a:srgbClr val="000000"/>
                </a:solidFill>
              </a:defRPr>
            </a:lvl7pPr>
            <a:lvl8pPr lvl="7" rtl="0" algn="ctr">
              <a:lnSpc>
                <a:spcPct val="100000"/>
              </a:lnSpc>
              <a:spcBef>
                <a:spcPts val="1600"/>
              </a:spcBef>
              <a:spcAft>
                <a:spcPts val="0"/>
              </a:spcAft>
              <a:buClr>
                <a:srgbClr val="000000"/>
              </a:buClr>
              <a:buSzPts val="1000"/>
              <a:buNone/>
              <a:defRPr sz="1000">
                <a:solidFill>
                  <a:srgbClr val="000000"/>
                </a:solidFill>
              </a:defRPr>
            </a:lvl8pPr>
            <a:lvl9pPr lvl="8" rtl="0" algn="ctr">
              <a:lnSpc>
                <a:spcPct val="100000"/>
              </a:lnSpc>
              <a:spcBef>
                <a:spcPts val="1600"/>
              </a:spcBef>
              <a:spcAft>
                <a:spcPts val="0"/>
              </a:spcAft>
              <a:buClr>
                <a:srgbClr val="000000"/>
              </a:buClr>
              <a:buSzPts val="1000"/>
              <a:buNone/>
              <a:defRPr sz="1000">
                <a:solidFill>
                  <a:srgbClr val="000000"/>
                </a:solidFill>
              </a:defRPr>
            </a:lvl9pPr>
          </a:lstStyle>
          <a:p/>
        </p:txBody>
      </p:sp>
      <p:sp>
        <p:nvSpPr>
          <p:cNvPr id="484" name="Google Shape;484;p49"/>
          <p:cNvSpPr txBox="1"/>
          <p:nvPr>
            <p:ph idx="7" type="subTitle"/>
          </p:nvPr>
        </p:nvSpPr>
        <p:spPr>
          <a:xfrm>
            <a:off x="3517775" y="3702900"/>
            <a:ext cx="2108400" cy="70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1600"/>
              </a:spcBef>
              <a:spcAft>
                <a:spcPts val="0"/>
              </a:spcAft>
              <a:buClr>
                <a:srgbClr val="000000"/>
              </a:buClr>
              <a:buSzPts val="1000"/>
              <a:buNone/>
              <a:defRPr sz="1000">
                <a:solidFill>
                  <a:srgbClr val="000000"/>
                </a:solidFill>
              </a:defRPr>
            </a:lvl2pPr>
            <a:lvl3pPr lvl="2" rtl="0" algn="ctr">
              <a:lnSpc>
                <a:spcPct val="100000"/>
              </a:lnSpc>
              <a:spcBef>
                <a:spcPts val="1600"/>
              </a:spcBef>
              <a:spcAft>
                <a:spcPts val="0"/>
              </a:spcAft>
              <a:buClr>
                <a:srgbClr val="000000"/>
              </a:buClr>
              <a:buSzPts val="1000"/>
              <a:buNone/>
              <a:defRPr sz="1000">
                <a:solidFill>
                  <a:srgbClr val="000000"/>
                </a:solidFill>
              </a:defRPr>
            </a:lvl3pPr>
            <a:lvl4pPr lvl="3" rtl="0" algn="ctr">
              <a:lnSpc>
                <a:spcPct val="100000"/>
              </a:lnSpc>
              <a:spcBef>
                <a:spcPts val="1600"/>
              </a:spcBef>
              <a:spcAft>
                <a:spcPts val="0"/>
              </a:spcAft>
              <a:buClr>
                <a:srgbClr val="000000"/>
              </a:buClr>
              <a:buSzPts val="1000"/>
              <a:buNone/>
              <a:defRPr sz="1000">
                <a:solidFill>
                  <a:srgbClr val="000000"/>
                </a:solidFill>
              </a:defRPr>
            </a:lvl4pPr>
            <a:lvl5pPr lvl="4" rtl="0" algn="ctr">
              <a:lnSpc>
                <a:spcPct val="100000"/>
              </a:lnSpc>
              <a:spcBef>
                <a:spcPts val="1600"/>
              </a:spcBef>
              <a:spcAft>
                <a:spcPts val="0"/>
              </a:spcAft>
              <a:buClr>
                <a:srgbClr val="000000"/>
              </a:buClr>
              <a:buSzPts val="1000"/>
              <a:buNone/>
              <a:defRPr sz="1000">
                <a:solidFill>
                  <a:srgbClr val="000000"/>
                </a:solidFill>
              </a:defRPr>
            </a:lvl5pPr>
            <a:lvl6pPr lvl="5" rtl="0" algn="ctr">
              <a:lnSpc>
                <a:spcPct val="100000"/>
              </a:lnSpc>
              <a:spcBef>
                <a:spcPts val="1600"/>
              </a:spcBef>
              <a:spcAft>
                <a:spcPts val="0"/>
              </a:spcAft>
              <a:buClr>
                <a:srgbClr val="000000"/>
              </a:buClr>
              <a:buSzPts val="1000"/>
              <a:buNone/>
              <a:defRPr sz="1000">
                <a:solidFill>
                  <a:srgbClr val="000000"/>
                </a:solidFill>
              </a:defRPr>
            </a:lvl6pPr>
            <a:lvl7pPr lvl="6" rtl="0" algn="ctr">
              <a:lnSpc>
                <a:spcPct val="100000"/>
              </a:lnSpc>
              <a:spcBef>
                <a:spcPts val="1600"/>
              </a:spcBef>
              <a:spcAft>
                <a:spcPts val="0"/>
              </a:spcAft>
              <a:buClr>
                <a:srgbClr val="000000"/>
              </a:buClr>
              <a:buSzPts val="1000"/>
              <a:buNone/>
              <a:defRPr sz="1000">
                <a:solidFill>
                  <a:srgbClr val="000000"/>
                </a:solidFill>
              </a:defRPr>
            </a:lvl7pPr>
            <a:lvl8pPr lvl="7" rtl="0" algn="ctr">
              <a:lnSpc>
                <a:spcPct val="100000"/>
              </a:lnSpc>
              <a:spcBef>
                <a:spcPts val="1600"/>
              </a:spcBef>
              <a:spcAft>
                <a:spcPts val="0"/>
              </a:spcAft>
              <a:buClr>
                <a:srgbClr val="000000"/>
              </a:buClr>
              <a:buSzPts val="1000"/>
              <a:buNone/>
              <a:defRPr sz="1000">
                <a:solidFill>
                  <a:srgbClr val="000000"/>
                </a:solidFill>
              </a:defRPr>
            </a:lvl8pPr>
            <a:lvl9pPr lvl="8" rtl="0" algn="ctr">
              <a:lnSpc>
                <a:spcPct val="100000"/>
              </a:lnSpc>
              <a:spcBef>
                <a:spcPts val="1600"/>
              </a:spcBef>
              <a:spcAft>
                <a:spcPts val="0"/>
              </a:spcAft>
              <a:buClr>
                <a:srgbClr val="000000"/>
              </a:buClr>
              <a:buSzPts val="1000"/>
              <a:buNone/>
              <a:defRPr sz="1000">
                <a:solidFill>
                  <a:srgbClr val="000000"/>
                </a:solidFill>
              </a:defRPr>
            </a:lvl9pPr>
          </a:lstStyle>
          <a:p/>
        </p:txBody>
      </p:sp>
      <p:sp>
        <p:nvSpPr>
          <p:cNvPr id="485" name="Google Shape;485;p49"/>
          <p:cNvSpPr txBox="1"/>
          <p:nvPr>
            <p:ph idx="8" type="ctrTitle"/>
          </p:nvPr>
        </p:nvSpPr>
        <p:spPr>
          <a:xfrm>
            <a:off x="720050" y="3394300"/>
            <a:ext cx="21084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486" name="Google Shape;486;p49"/>
          <p:cNvSpPr txBox="1"/>
          <p:nvPr>
            <p:ph idx="9" type="ctrTitle"/>
          </p:nvPr>
        </p:nvSpPr>
        <p:spPr>
          <a:xfrm>
            <a:off x="3517775" y="3394300"/>
            <a:ext cx="21084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487" name="Google Shape;487;p49"/>
          <p:cNvSpPr txBox="1"/>
          <p:nvPr>
            <p:ph idx="13" type="subTitle"/>
          </p:nvPr>
        </p:nvSpPr>
        <p:spPr>
          <a:xfrm>
            <a:off x="6315525" y="3702900"/>
            <a:ext cx="2108400" cy="70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1600"/>
              </a:spcBef>
              <a:spcAft>
                <a:spcPts val="0"/>
              </a:spcAft>
              <a:buClr>
                <a:srgbClr val="000000"/>
              </a:buClr>
              <a:buSzPts val="1000"/>
              <a:buNone/>
              <a:defRPr sz="1000">
                <a:solidFill>
                  <a:srgbClr val="000000"/>
                </a:solidFill>
              </a:defRPr>
            </a:lvl2pPr>
            <a:lvl3pPr lvl="2" rtl="0" algn="ctr">
              <a:lnSpc>
                <a:spcPct val="100000"/>
              </a:lnSpc>
              <a:spcBef>
                <a:spcPts val="1600"/>
              </a:spcBef>
              <a:spcAft>
                <a:spcPts val="0"/>
              </a:spcAft>
              <a:buClr>
                <a:srgbClr val="000000"/>
              </a:buClr>
              <a:buSzPts val="1000"/>
              <a:buNone/>
              <a:defRPr sz="1000">
                <a:solidFill>
                  <a:srgbClr val="000000"/>
                </a:solidFill>
              </a:defRPr>
            </a:lvl3pPr>
            <a:lvl4pPr lvl="3" rtl="0" algn="ctr">
              <a:lnSpc>
                <a:spcPct val="100000"/>
              </a:lnSpc>
              <a:spcBef>
                <a:spcPts val="1600"/>
              </a:spcBef>
              <a:spcAft>
                <a:spcPts val="0"/>
              </a:spcAft>
              <a:buClr>
                <a:srgbClr val="000000"/>
              </a:buClr>
              <a:buSzPts val="1000"/>
              <a:buNone/>
              <a:defRPr sz="1000">
                <a:solidFill>
                  <a:srgbClr val="000000"/>
                </a:solidFill>
              </a:defRPr>
            </a:lvl4pPr>
            <a:lvl5pPr lvl="4" rtl="0" algn="ctr">
              <a:lnSpc>
                <a:spcPct val="100000"/>
              </a:lnSpc>
              <a:spcBef>
                <a:spcPts val="1600"/>
              </a:spcBef>
              <a:spcAft>
                <a:spcPts val="0"/>
              </a:spcAft>
              <a:buClr>
                <a:srgbClr val="000000"/>
              </a:buClr>
              <a:buSzPts val="1000"/>
              <a:buNone/>
              <a:defRPr sz="1000">
                <a:solidFill>
                  <a:srgbClr val="000000"/>
                </a:solidFill>
              </a:defRPr>
            </a:lvl5pPr>
            <a:lvl6pPr lvl="5" rtl="0" algn="ctr">
              <a:lnSpc>
                <a:spcPct val="100000"/>
              </a:lnSpc>
              <a:spcBef>
                <a:spcPts val="1600"/>
              </a:spcBef>
              <a:spcAft>
                <a:spcPts val="0"/>
              </a:spcAft>
              <a:buClr>
                <a:srgbClr val="000000"/>
              </a:buClr>
              <a:buSzPts val="1000"/>
              <a:buNone/>
              <a:defRPr sz="1000">
                <a:solidFill>
                  <a:srgbClr val="000000"/>
                </a:solidFill>
              </a:defRPr>
            </a:lvl6pPr>
            <a:lvl7pPr lvl="6" rtl="0" algn="ctr">
              <a:lnSpc>
                <a:spcPct val="100000"/>
              </a:lnSpc>
              <a:spcBef>
                <a:spcPts val="1600"/>
              </a:spcBef>
              <a:spcAft>
                <a:spcPts val="0"/>
              </a:spcAft>
              <a:buClr>
                <a:srgbClr val="000000"/>
              </a:buClr>
              <a:buSzPts val="1000"/>
              <a:buNone/>
              <a:defRPr sz="1000">
                <a:solidFill>
                  <a:srgbClr val="000000"/>
                </a:solidFill>
              </a:defRPr>
            </a:lvl7pPr>
            <a:lvl8pPr lvl="7" rtl="0" algn="ctr">
              <a:lnSpc>
                <a:spcPct val="100000"/>
              </a:lnSpc>
              <a:spcBef>
                <a:spcPts val="1600"/>
              </a:spcBef>
              <a:spcAft>
                <a:spcPts val="0"/>
              </a:spcAft>
              <a:buClr>
                <a:srgbClr val="000000"/>
              </a:buClr>
              <a:buSzPts val="1000"/>
              <a:buNone/>
              <a:defRPr sz="1000">
                <a:solidFill>
                  <a:srgbClr val="000000"/>
                </a:solidFill>
              </a:defRPr>
            </a:lvl8pPr>
            <a:lvl9pPr lvl="8" rtl="0" algn="ctr">
              <a:lnSpc>
                <a:spcPct val="100000"/>
              </a:lnSpc>
              <a:spcBef>
                <a:spcPts val="1600"/>
              </a:spcBef>
              <a:spcAft>
                <a:spcPts val="0"/>
              </a:spcAft>
              <a:buClr>
                <a:srgbClr val="000000"/>
              </a:buClr>
              <a:buSzPts val="1000"/>
              <a:buNone/>
              <a:defRPr sz="1000">
                <a:solidFill>
                  <a:srgbClr val="000000"/>
                </a:solidFill>
              </a:defRPr>
            </a:lvl9pPr>
          </a:lstStyle>
          <a:p/>
        </p:txBody>
      </p:sp>
      <p:sp>
        <p:nvSpPr>
          <p:cNvPr id="488" name="Google Shape;488;p49"/>
          <p:cNvSpPr txBox="1"/>
          <p:nvPr>
            <p:ph idx="14" type="ctrTitle"/>
          </p:nvPr>
        </p:nvSpPr>
        <p:spPr>
          <a:xfrm>
            <a:off x="6315525" y="3394300"/>
            <a:ext cx="21084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489" name="Google Shape;489;p49"/>
          <p:cNvSpPr txBox="1"/>
          <p:nvPr>
            <p:ph idx="15" type="title"/>
          </p:nvPr>
        </p:nvSpPr>
        <p:spPr>
          <a:xfrm>
            <a:off x="1207050" y="378984"/>
            <a:ext cx="6729900" cy="650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TITLE_ONLY_2_1_1_3">
    <p:spTree>
      <p:nvGrpSpPr>
        <p:cNvPr id="490" name="Shape 490"/>
        <p:cNvGrpSpPr/>
        <p:nvPr/>
      </p:nvGrpSpPr>
      <p:grpSpPr>
        <a:xfrm>
          <a:off x="0" y="0"/>
          <a:ext cx="0" cy="0"/>
          <a:chOff x="0" y="0"/>
          <a:chExt cx="0" cy="0"/>
        </a:xfrm>
      </p:grpSpPr>
      <p:sp>
        <p:nvSpPr>
          <p:cNvPr id="491" name="Google Shape;491;p50"/>
          <p:cNvSpPr/>
          <p:nvPr/>
        </p:nvSpPr>
        <p:spPr>
          <a:xfrm rot="10800000">
            <a:off x="-85862" y="3377975"/>
            <a:ext cx="1857323" cy="1808908"/>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0"/>
          <p:cNvSpPr/>
          <p:nvPr/>
        </p:nvSpPr>
        <p:spPr>
          <a:xfrm>
            <a:off x="7619863" y="0"/>
            <a:ext cx="1857323" cy="1808908"/>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1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0"/>
          <p:cNvSpPr txBox="1"/>
          <p:nvPr>
            <p:ph idx="1" type="subTitle"/>
          </p:nvPr>
        </p:nvSpPr>
        <p:spPr>
          <a:xfrm>
            <a:off x="720050" y="2217213"/>
            <a:ext cx="2108400" cy="70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1600"/>
              </a:spcBef>
              <a:spcAft>
                <a:spcPts val="0"/>
              </a:spcAft>
              <a:buClr>
                <a:srgbClr val="000000"/>
              </a:buClr>
              <a:buSzPts val="1000"/>
              <a:buNone/>
              <a:defRPr sz="1000">
                <a:solidFill>
                  <a:srgbClr val="000000"/>
                </a:solidFill>
              </a:defRPr>
            </a:lvl2pPr>
            <a:lvl3pPr lvl="2" rtl="0" algn="ctr">
              <a:lnSpc>
                <a:spcPct val="100000"/>
              </a:lnSpc>
              <a:spcBef>
                <a:spcPts val="1600"/>
              </a:spcBef>
              <a:spcAft>
                <a:spcPts val="0"/>
              </a:spcAft>
              <a:buClr>
                <a:srgbClr val="000000"/>
              </a:buClr>
              <a:buSzPts val="1000"/>
              <a:buNone/>
              <a:defRPr sz="1000">
                <a:solidFill>
                  <a:srgbClr val="000000"/>
                </a:solidFill>
              </a:defRPr>
            </a:lvl3pPr>
            <a:lvl4pPr lvl="3" rtl="0" algn="ctr">
              <a:lnSpc>
                <a:spcPct val="100000"/>
              </a:lnSpc>
              <a:spcBef>
                <a:spcPts val="1600"/>
              </a:spcBef>
              <a:spcAft>
                <a:spcPts val="0"/>
              </a:spcAft>
              <a:buClr>
                <a:srgbClr val="000000"/>
              </a:buClr>
              <a:buSzPts val="1000"/>
              <a:buNone/>
              <a:defRPr sz="1000">
                <a:solidFill>
                  <a:srgbClr val="000000"/>
                </a:solidFill>
              </a:defRPr>
            </a:lvl4pPr>
            <a:lvl5pPr lvl="4" rtl="0" algn="ctr">
              <a:lnSpc>
                <a:spcPct val="100000"/>
              </a:lnSpc>
              <a:spcBef>
                <a:spcPts val="1600"/>
              </a:spcBef>
              <a:spcAft>
                <a:spcPts val="0"/>
              </a:spcAft>
              <a:buClr>
                <a:srgbClr val="000000"/>
              </a:buClr>
              <a:buSzPts val="1000"/>
              <a:buNone/>
              <a:defRPr sz="1000">
                <a:solidFill>
                  <a:srgbClr val="000000"/>
                </a:solidFill>
              </a:defRPr>
            </a:lvl5pPr>
            <a:lvl6pPr lvl="5" rtl="0" algn="ctr">
              <a:lnSpc>
                <a:spcPct val="100000"/>
              </a:lnSpc>
              <a:spcBef>
                <a:spcPts val="1600"/>
              </a:spcBef>
              <a:spcAft>
                <a:spcPts val="0"/>
              </a:spcAft>
              <a:buClr>
                <a:srgbClr val="000000"/>
              </a:buClr>
              <a:buSzPts val="1000"/>
              <a:buNone/>
              <a:defRPr sz="1000">
                <a:solidFill>
                  <a:srgbClr val="000000"/>
                </a:solidFill>
              </a:defRPr>
            </a:lvl6pPr>
            <a:lvl7pPr lvl="6" rtl="0" algn="ctr">
              <a:lnSpc>
                <a:spcPct val="100000"/>
              </a:lnSpc>
              <a:spcBef>
                <a:spcPts val="1600"/>
              </a:spcBef>
              <a:spcAft>
                <a:spcPts val="0"/>
              </a:spcAft>
              <a:buClr>
                <a:srgbClr val="000000"/>
              </a:buClr>
              <a:buSzPts val="1000"/>
              <a:buNone/>
              <a:defRPr sz="1000">
                <a:solidFill>
                  <a:srgbClr val="000000"/>
                </a:solidFill>
              </a:defRPr>
            </a:lvl7pPr>
            <a:lvl8pPr lvl="7" rtl="0" algn="ctr">
              <a:lnSpc>
                <a:spcPct val="100000"/>
              </a:lnSpc>
              <a:spcBef>
                <a:spcPts val="1600"/>
              </a:spcBef>
              <a:spcAft>
                <a:spcPts val="0"/>
              </a:spcAft>
              <a:buClr>
                <a:srgbClr val="000000"/>
              </a:buClr>
              <a:buSzPts val="1000"/>
              <a:buNone/>
              <a:defRPr sz="1000">
                <a:solidFill>
                  <a:srgbClr val="000000"/>
                </a:solidFill>
              </a:defRPr>
            </a:lvl8pPr>
            <a:lvl9pPr lvl="8" rtl="0" algn="ctr">
              <a:lnSpc>
                <a:spcPct val="100000"/>
              </a:lnSpc>
              <a:spcBef>
                <a:spcPts val="1600"/>
              </a:spcBef>
              <a:spcAft>
                <a:spcPts val="0"/>
              </a:spcAft>
              <a:buClr>
                <a:srgbClr val="000000"/>
              </a:buClr>
              <a:buSzPts val="1000"/>
              <a:buNone/>
              <a:defRPr sz="1000">
                <a:solidFill>
                  <a:srgbClr val="000000"/>
                </a:solidFill>
              </a:defRPr>
            </a:lvl9pPr>
          </a:lstStyle>
          <a:p/>
        </p:txBody>
      </p:sp>
      <p:sp>
        <p:nvSpPr>
          <p:cNvPr id="494" name="Google Shape;494;p50"/>
          <p:cNvSpPr txBox="1"/>
          <p:nvPr>
            <p:ph idx="2" type="subTitle"/>
          </p:nvPr>
        </p:nvSpPr>
        <p:spPr>
          <a:xfrm>
            <a:off x="3517775" y="2217213"/>
            <a:ext cx="2108400" cy="70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1600"/>
              </a:spcBef>
              <a:spcAft>
                <a:spcPts val="0"/>
              </a:spcAft>
              <a:buClr>
                <a:srgbClr val="000000"/>
              </a:buClr>
              <a:buSzPts val="1000"/>
              <a:buNone/>
              <a:defRPr sz="1000">
                <a:solidFill>
                  <a:srgbClr val="000000"/>
                </a:solidFill>
              </a:defRPr>
            </a:lvl2pPr>
            <a:lvl3pPr lvl="2" rtl="0" algn="ctr">
              <a:lnSpc>
                <a:spcPct val="100000"/>
              </a:lnSpc>
              <a:spcBef>
                <a:spcPts val="1600"/>
              </a:spcBef>
              <a:spcAft>
                <a:spcPts val="0"/>
              </a:spcAft>
              <a:buClr>
                <a:srgbClr val="000000"/>
              </a:buClr>
              <a:buSzPts val="1000"/>
              <a:buNone/>
              <a:defRPr sz="1000">
                <a:solidFill>
                  <a:srgbClr val="000000"/>
                </a:solidFill>
              </a:defRPr>
            </a:lvl3pPr>
            <a:lvl4pPr lvl="3" rtl="0" algn="ctr">
              <a:lnSpc>
                <a:spcPct val="100000"/>
              </a:lnSpc>
              <a:spcBef>
                <a:spcPts val="1600"/>
              </a:spcBef>
              <a:spcAft>
                <a:spcPts val="0"/>
              </a:spcAft>
              <a:buClr>
                <a:srgbClr val="000000"/>
              </a:buClr>
              <a:buSzPts val="1000"/>
              <a:buNone/>
              <a:defRPr sz="1000">
                <a:solidFill>
                  <a:srgbClr val="000000"/>
                </a:solidFill>
              </a:defRPr>
            </a:lvl4pPr>
            <a:lvl5pPr lvl="4" rtl="0" algn="ctr">
              <a:lnSpc>
                <a:spcPct val="100000"/>
              </a:lnSpc>
              <a:spcBef>
                <a:spcPts val="1600"/>
              </a:spcBef>
              <a:spcAft>
                <a:spcPts val="0"/>
              </a:spcAft>
              <a:buClr>
                <a:srgbClr val="000000"/>
              </a:buClr>
              <a:buSzPts val="1000"/>
              <a:buNone/>
              <a:defRPr sz="1000">
                <a:solidFill>
                  <a:srgbClr val="000000"/>
                </a:solidFill>
              </a:defRPr>
            </a:lvl5pPr>
            <a:lvl6pPr lvl="5" rtl="0" algn="ctr">
              <a:lnSpc>
                <a:spcPct val="100000"/>
              </a:lnSpc>
              <a:spcBef>
                <a:spcPts val="1600"/>
              </a:spcBef>
              <a:spcAft>
                <a:spcPts val="0"/>
              </a:spcAft>
              <a:buClr>
                <a:srgbClr val="000000"/>
              </a:buClr>
              <a:buSzPts val="1000"/>
              <a:buNone/>
              <a:defRPr sz="1000">
                <a:solidFill>
                  <a:srgbClr val="000000"/>
                </a:solidFill>
              </a:defRPr>
            </a:lvl6pPr>
            <a:lvl7pPr lvl="6" rtl="0" algn="ctr">
              <a:lnSpc>
                <a:spcPct val="100000"/>
              </a:lnSpc>
              <a:spcBef>
                <a:spcPts val="1600"/>
              </a:spcBef>
              <a:spcAft>
                <a:spcPts val="0"/>
              </a:spcAft>
              <a:buClr>
                <a:srgbClr val="000000"/>
              </a:buClr>
              <a:buSzPts val="1000"/>
              <a:buNone/>
              <a:defRPr sz="1000">
                <a:solidFill>
                  <a:srgbClr val="000000"/>
                </a:solidFill>
              </a:defRPr>
            </a:lvl7pPr>
            <a:lvl8pPr lvl="7" rtl="0" algn="ctr">
              <a:lnSpc>
                <a:spcPct val="100000"/>
              </a:lnSpc>
              <a:spcBef>
                <a:spcPts val="1600"/>
              </a:spcBef>
              <a:spcAft>
                <a:spcPts val="0"/>
              </a:spcAft>
              <a:buClr>
                <a:srgbClr val="000000"/>
              </a:buClr>
              <a:buSzPts val="1000"/>
              <a:buNone/>
              <a:defRPr sz="1000">
                <a:solidFill>
                  <a:srgbClr val="000000"/>
                </a:solidFill>
              </a:defRPr>
            </a:lvl8pPr>
            <a:lvl9pPr lvl="8" rtl="0" algn="ctr">
              <a:lnSpc>
                <a:spcPct val="100000"/>
              </a:lnSpc>
              <a:spcBef>
                <a:spcPts val="1600"/>
              </a:spcBef>
              <a:spcAft>
                <a:spcPts val="0"/>
              </a:spcAft>
              <a:buClr>
                <a:srgbClr val="000000"/>
              </a:buClr>
              <a:buSzPts val="1000"/>
              <a:buNone/>
              <a:defRPr sz="1000">
                <a:solidFill>
                  <a:srgbClr val="000000"/>
                </a:solidFill>
              </a:defRPr>
            </a:lvl9pPr>
          </a:lstStyle>
          <a:p/>
        </p:txBody>
      </p:sp>
      <p:sp>
        <p:nvSpPr>
          <p:cNvPr id="495" name="Google Shape;495;p50"/>
          <p:cNvSpPr txBox="1"/>
          <p:nvPr>
            <p:ph type="ctrTitle"/>
          </p:nvPr>
        </p:nvSpPr>
        <p:spPr>
          <a:xfrm>
            <a:off x="720050" y="1908613"/>
            <a:ext cx="21084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496" name="Google Shape;496;p50"/>
          <p:cNvSpPr txBox="1"/>
          <p:nvPr>
            <p:ph idx="3" type="ctrTitle"/>
          </p:nvPr>
        </p:nvSpPr>
        <p:spPr>
          <a:xfrm>
            <a:off x="3517775" y="1908613"/>
            <a:ext cx="21084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497" name="Google Shape;497;p50"/>
          <p:cNvSpPr txBox="1"/>
          <p:nvPr>
            <p:ph idx="4" type="subTitle"/>
          </p:nvPr>
        </p:nvSpPr>
        <p:spPr>
          <a:xfrm>
            <a:off x="6315525" y="2217213"/>
            <a:ext cx="2108400" cy="70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1600"/>
              </a:spcBef>
              <a:spcAft>
                <a:spcPts val="0"/>
              </a:spcAft>
              <a:buClr>
                <a:srgbClr val="000000"/>
              </a:buClr>
              <a:buSzPts val="1000"/>
              <a:buNone/>
              <a:defRPr sz="1000">
                <a:solidFill>
                  <a:srgbClr val="000000"/>
                </a:solidFill>
              </a:defRPr>
            </a:lvl2pPr>
            <a:lvl3pPr lvl="2" rtl="0" algn="ctr">
              <a:lnSpc>
                <a:spcPct val="100000"/>
              </a:lnSpc>
              <a:spcBef>
                <a:spcPts val="1600"/>
              </a:spcBef>
              <a:spcAft>
                <a:spcPts val="0"/>
              </a:spcAft>
              <a:buClr>
                <a:srgbClr val="000000"/>
              </a:buClr>
              <a:buSzPts val="1000"/>
              <a:buNone/>
              <a:defRPr sz="1000">
                <a:solidFill>
                  <a:srgbClr val="000000"/>
                </a:solidFill>
              </a:defRPr>
            </a:lvl3pPr>
            <a:lvl4pPr lvl="3" rtl="0" algn="ctr">
              <a:lnSpc>
                <a:spcPct val="100000"/>
              </a:lnSpc>
              <a:spcBef>
                <a:spcPts val="1600"/>
              </a:spcBef>
              <a:spcAft>
                <a:spcPts val="0"/>
              </a:spcAft>
              <a:buClr>
                <a:srgbClr val="000000"/>
              </a:buClr>
              <a:buSzPts val="1000"/>
              <a:buNone/>
              <a:defRPr sz="1000">
                <a:solidFill>
                  <a:srgbClr val="000000"/>
                </a:solidFill>
              </a:defRPr>
            </a:lvl4pPr>
            <a:lvl5pPr lvl="4" rtl="0" algn="ctr">
              <a:lnSpc>
                <a:spcPct val="100000"/>
              </a:lnSpc>
              <a:spcBef>
                <a:spcPts val="1600"/>
              </a:spcBef>
              <a:spcAft>
                <a:spcPts val="0"/>
              </a:spcAft>
              <a:buClr>
                <a:srgbClr val="000000"/>
              </a:buClr>
              <a:buSzPts val="1000"/>
              <a:buNone/>
              <a:defRPr sz="1000">
                <a:solidFill>
                  <a:srgbClr val="000000"/>
                </a:solidFill>
              </a:defRPr>
            </a:lvl5pPr>
            <a:lvl6pPr lvl="5" rtl="0" algn="ctr">
              <a:lnSpc>
                <a:spcPct val="100000"/>
              </a:lnSpc>
              <a:spcBef>
                <a:spcPts val="1600"/>
              </a:spcBef>
              <a:spcAft>
                <a:spcPts val="0"/>
              </a:spcAft>
              <a:buClr>
                <a:srgbClr val="000000"/>
              </a:buClr>
              <a:buSzPts val="1000"/>
              <a:buNone/>
              <a:defRPr sz="1000">
                <a:solidFill>
                  <a:srgbClr val="000000"/>
                </a:solidFill>
              </a:defRPr>
            </a:lvl6pPr>
            <a:lvl7pPr lvl="6" rtl="0" algn="ctr">
              <a:lnSpc>
                <a:spcPct val="100000"/>
              </a:lnSpc>
              <a:spcBef>
                <a:spcPts val="1600"/>
              </a:spcBef>
              <a:spcAft>
                <a:spcPts val="0"/>
              </a:spcAft>
              <a:buClr>
                <a:srgbClr val="000000"/>
              </a:buClr>
              <a:buSzPts val="1000"/>
              <a:buNone/>
              <a:defRPr sz="1000">
                <a:solidFill>
                  <a:srgbClr val="000000"/>
                </a:solidFill>
              </a:defRPr>
            </a:lvl7pPr>
            <a:lvl8pPr lvl="7" rtl="0" algn="ctr">
              <a:lnSpc>
                <a:spcPct val="100000"/>
              </a:lnSpc>
              <a:spcBef>
                <a:spcPts val="1600"/>
              </a:spcBef>
              <a:spcAft>
                <a:spcPts val="0"/>
              </a:spcAft>
              <a:buClr>
                <a:srgbClr val="000000"/>
              </a:buClr>
              <a:buSzPts val="1000"/>
              <a:buNone/>
              <a:defRPr sz="1000">
                <a:solidFill>
                  <a:srgbClr val="000000"/>
                </a:solidFill>
              </a:defRPr>
            </a:lvl8pPr>
            <a:lvl9pPr lvl="8" rtl="0" algn="ctr">
              <a:lnSpc>
                <a:spcPct val="100000"/>
              </a:lnSpc>
              <a:spcBef>
                <a:spcPts val="1600"/>
              </a:spcBef>
              <a:spcAft>
                <a:spcPts val="0"/>
              </a:spcAft>
              <a:buClr>
                <a:srgbClr val="000000"/>
              </a:buClr>
              <a:buSzPts val="1000"/>
              <a:buNone/>
              <a:defRPr sz="1000">
                <a:solidFill>
                  <a:srgbClr val="000000"/>
                </a:solidFill>
              </a:defRPr>
            </a:lvl9pPr>
          </a:lstStyle>
          <a:p/>
        </p:txBody>
      </p:sp>
      <p:sp>
        <p:nvSpPr>
          <p:cNvPr id="498" name="Google Shape;498;p50"/>
          <p:cNvSpPr txBox="1"/>
          <p:nvPr>
            <p:ph idx="5" type="ctrTitle"/>
          </p:nvPr>
        </p:nvSpPr>
        <p:spPr>
          <a:xfrm>
            <a:off x="6315525" y="1908613"/>
            <a:ext cx="21084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499" name="Google Shape;499;p50"/>
          <p:cNvSpPr txBox="1"/>
          <p:nvPr>
            <p:ph idx="6" type="subTitle"/>
          </p:nvPr>
        </p:nvSpPr>
        <p:spPr>
          <a:xfrm>
            <a:off x="720050" y="3702900"/>
            <a:ext cx="2108400" cy="70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1600"/>
              </a:spcBef>
              <a:spcAft>
                <a:spcPts val="0"/>
              </a:spcAft>
              <a:buClr>
                <a:srgbClr val="000000"/>
              </a:buClr>
              <a:buSzPts val="1000"/>
              <a:buNone/>
              <a:defRPr sz="1000">
                <a:solidFill>
                  <a:srgbClr val="000000"/>
                </a:solidFill>
              </a:defRPr>
            </a:lvl2pPr>
            <a:lvl3pPr lvl="2" rtl="0" algn="ctr">
              <a:lnSpc>
                <a:spcPct val="100000"/>
              </a:lnSpc>
              <a:spcBef>
                <a:spcPts val="1600"/>
              </a:spcBef>
              <a:spcAft>
                <a:spcPts val="0"/>
              </a:spcAft>
              <a:buClr>
                <a:srgbClr val="000000"/>
              </a:buClr>
              <a:buSzPts val="1000"/>
              <a:buNone/>
              <a:defRPr sz="1000">
                <a:solidFill>
                  <a:srgbClr val="000000"/>
                </a:solidFill>
              </a:defRPr>
            </a:lvl3pPr>
            <a:lvl4pPr lvl="3" rtl="0" algn="ctr">
              <a:lnSpc>
                <a:spcPct val="100000"/>
              </a:lnSpc>
              <a:spcBef>
                <a:spcPts val="1600"/>
              </a:spcBef>
              <a:spcAft>
                <a:spcPts val="0"/>
              </a:spcAft>
              <a:buClr>
                <a:srgbClr val="000000"/>
              </a:buClr>
              <a:buSzPts val="1000"/>
              <a:buNone/>
              <a:defRPr sz="1000">
                <a:solidFill>
                  <a:srgbClr val="000000"/>
                </a:solidFill>
              </a:defRPr>
            </a:lvl4pPr>
            <a:lvl5pPr lvl="4" rtl="0" algn="ctr">
              <a:lnSpc>
                <a:spcPct val="100000"/>
              </a:lnSpc>
              <a:spcBef>
                <a:spcPts val="1600"/>
              </a:spcBef>
              <a:spcAft>
                <a:spcPts val="0"/>
              </a:spcAft>
              <a:buClr>
                <a:srgbClr val="000000"/>
              </a:buClr>
              <a:buSzPts val="1000"/>
              <a:buNone/>
              <a:defRPr sz="1000">
                <a:solidFill>
                  <a:srgbClr val="000000"/>
                </a:solidFill>
              </a:defRPr>
            </a:lvl5pPr>
            <a:lvl6pPr lvl="5" rtl="0" algn="ctr">
              <a:lnSpc>
                <a:spcPct val="100000"/>
              </a:lnSpc>
              <a:spcBef>
                <a:spcPts val="1600"/>
              </a:spcBef>
              <a:spcAft>
                <a:spcPts val="0"/>
              </a:spcAft>
              <a:buClr>
                <a:srgbClr val="000000"/>
              </a:buClr>
              <a:buSzPts val="1000"/>
              <a:buNone/>
              <a:defRPr sz="1000">
                <a:solidFill>
                  <a:srgbClr val="000000"/>
                </a:solidFill>
              </a:defRPr>
            </a:lvl6pPr>
            <a:lvl7pPr lvl="6" rtl="0" algn="ctr">
              <a:lnSpc>
                <a:spcPct val="100000"/>
              </a:lnSpc>
              <a:spcBef>
                <a:spcPts val="1600"/>
              </a:spcBef>
              <a:spcAft>
                <a:spcPts val="0"/>
              </a:spcAft>
              <a:buClr>
                <a:srgbClr val="000000"/>
              </a:buClr>
              <a:buSzPts val="1000"/>
              <a:buNone/>
              <a:defRPr sz="1000">
                <a:solidFill>
                  <a:srgbClr val="000000"/>
                </a:solidFill>
              </a:defRPr>
            </a:lvl7pPr>
            <a:lvl8pPr lvl="7" rtl="0" algn="ctr">
              <a:lnSpc>
                <a:spcPct val="100000"/>
              </a:lnSpc>
              <a:spcBef>
                <a:spcPts val="1600"/>
              </a:spcBef>
              <a:spcAft>
                <a:spcPts val="0"/>
              </a:spcAft>
              <a:buClr>
                <a:srgbClr val="000000"/>
              </a:buClr>
              <a:buSzPts val="1000"/>
              <a:buNone/>
              <a:defRPr sz="1000">
                <a:solidFill>
                  <a:srgbClr val="000000"/>
                </a:solidFill>
              </a:defRPr>
            </a:lvl8pPr>
            <a:lvl9pPr lvl="8" rtl="0" algn="ctr">
              <a:lnSpc>
                <a:spcPct val="100000"/>
              </a:lnSpc>
              <a:spcBef>
                <a:spcPts val="1600"/>
              </a:spcBef>
              <a:spcAft>
                <a:spcPts val="0"/>
              </a:spcAft>
              <a:buClr>
                <a:srgbClr val="000000"/>
              </a:buClr>
              <a:buSzPts val="1000"/>
              <a:buNone/>
              <a:defRPr sz="1000">
                <a:solidFill>
                  <a:srgbClr val="000000"/>
                </a:solidFill>
              </a:defRPr>
            </a:lvl9pPr>
          </a:lstStyle>
          <a:p/>
        </p:txBody>
      </p:sp>
      <p:sp>
        <p:nvSpPr>
          <p:cNvPr id="500" name="Google Shape;500;p50"/>
          <p:cNvSpPr txBox="1"/>
          <p:nvPr>
            <p:ph idx="7" type="subTitle"/>
          </p:nvPr>
        </p:nvSpPr>
        <p:spPr>
          <a:xfrm>
            <a:off x="3517775" y="3702900"/>
            <a:ext cx="2108400" cy="70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1600"/>
              </a:spcBef>
              <a:spcAft>
                <a:spcPts val="0"/>
              </a:spcAft>
              <a:buClr>
                <a:srgbClr val="000000"/>
              </a:buClr>
              <a:buSzPts val="1000"/>
              <a:buNone/>
              <a:defRPr sz="1000">
                <a:solidFill>
                  <a:srgbClr val="000000"/>
                </a:solidFill>
              </a:defRPr>
            </a:lvl2pPr>
            <a:lvl3pPr lvl="2" rtl="0" algn="ctr">
              <a:lnSpc>
                <a:spcPct val="100000"/>
              </a:lnSpc>
              <a:spcBef>
                <a:spcPts val="1600"/>
              </a:spcBef>
              <a:spcAft>
                <a:spcPts val="0"/>
              </a:spcAft>
              <a:buClr>
                <a:srgbClr val="000000"/>
              </a:buClr>
              <a:buSzPts val="1000"/>
              <a:buNone/>
              <a:defRPr sz="1000">
                <a:solidFill>
                  <a:srgbClr val="000000"/>
                </a:solidFill>
              </a:defRPr>
            </a:lvl3pPr>
            <a:lvl4pPr lvl="3" rtl="0" algn="ctr">
              <a:lnSpc>
                <a:spcPct val="100000"/>
              </a:lnSpc>
              <a:spcBef>
                <a:spcPts val="1600"/>
              </a:spcBef>
              <a:spcAft>
                <a:spcPts val="0"/>
              </a:spcAft>
              <a:buClr>
                <a:srgbClr val="000000"/>
              </a:buClr>
              <a:buSzPts val="1000"/>
              <a:buNone/>
              <a:defRPr sz="1000">
                <a:solidFill>
                  <a:srgbClr val="000000"/>
                </a:solidFill>
              </a:defRPr>
            </a:lvl4pPr>
            <a:lvl5pPr lvl="4" rtl="0" algn="ctr">
              <a:lnSpc>
                <a:spcPct val="100000"/>
              </a:lnSpc>
              <a:spcBef>
                <a:spcPts val="1600"/>
              </a:spcBef>
              <a:spcAft>
                <a:spcPts val="0"/>
              </a:spcAft>
              <a:buClr>
                <a:srgbClr val="000000"/>
              </a:buClr>
              <a:buSzPts val="1000"/>
              <a:buNone/>
              <a:defRPr sz="1000">
                <a:solidFill>
                  <a:srgbClr val="000000"/>
                </a:solidFill>
              </a:defRPr>
            </a:lvl5pPr>
            <a:lvl6pPr lvl="5" rtl="0" algn="ctr">
              <a:lnSpc>
                <a:spcPct val="100000"/>
              </a:lnSpc>
              <a:spcBef>
                <a:spcPts val="1600"/>
              </a:spcBef>
              <a:spcAft>
                <a:spcPts val="0"/>
              </a:spcAft>
              <a:buClr>
                <a:srgbClr val="000000"/>
              </a:buClr>
              <a:buSzPts val="1000"/>
              <a:buNone/>
              <a:defRPr sz="1000">
                <a:solidFill>
                  <a:srgbClr val="000000"/>
                </a:solidFill>
              </a:defRPr>
            </a:lvl6pPr>
            <a:lvl7pPr lvl="6" rtl="0" algn="ctr">
              <a:lnSpc>
                <a:spcPct val="100000"/>
              </a:lnSpc>
              <a:spcBef>
                <a:spcPts val="1600"/>
              </a:spcBef>
              <a:spcAft>
                <a:spcPts val="0"/>
              </a:spcAft>
              <a:buClr>
                <a:srgbClr val="000000"/>
              </a:buClr>
              <a:buSzPts val="1000"/>
              <a:buNone/>
              <a:defRPr sz="1000">
                <a:solidFill>
                  <a:srgbClr val="000000"/>
                </a:solidFill>
              </a:defRPr>
            </a:lvl7pPr>
            <a:lvl8pPr lvl="7" rtl="0" algn="ctr">
              <a:lnSpc>
                <a:spcPct val="100000"/>
              </a:lnSpc>
              <a:spcBef>
                <a:spcPts val="1600"/>
              </a:spcBef>
              <a:spcAft>
                <a:spcPts val="0"/>
              </a:spcAft>
              <a:buClr>
                <a:srgbClr val="000000"/>
              </a:buClr>
              <a:buSzPts val="1000"/>
              <a:buNone/>
              <a:defRPr sz="1000">
                <a:solidFill>
                  <a:srgbClr val="000000"/>
                </a:solidFill>
              </a:defRPr>
            </a:lvl8pPr>
            <a:lvl9pPr lvl="8" rtl="0" algn="ctr">
              <a:lnSpc>
                <a:spcPct val="100000"/>
              </a:lnSpc>
              <a:spcBef>
                <a:spcPts val="1600"/>
              </a:spcBef>
              <a:spcAft>
                <a:spcPts val="0"/>
              </a:spcAft>
              <a:buClr>
                <a:srgbClr val="000000"/>
              </a:buClr>
              <a:buSzPts val="1000"/>
              <a:buNone/>
              <a:defRPr sz="1000">
                <a:solidFill>
                  <a:srgbClr val="000000"/>
                </a:solidFill>
              </a:defRPr>
            </a:lvl9pPr>
          </a:lstStyle>
          <a:p/>
        </p:txBody>
      </p:sp>
      <p:sp>
        <p:nvSpPr>
          <p:cNvPr id="501" name="Google Shape;501;p50"/>
          <p:cNvSpPr txBox="1"/>
          <p:nvPr>
            <p:ph idx="8" type="ctrTitle"/>
          </p:nvPr>
        </p:nvSpPr>
        <p:spPr>
          <a:xfrm>
            <a:off x="720050" y="3394300"/>
            <a:ext cx="21084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502" name="Google Shape;502;p50"/>
          <p:cNvSpPr txBox="1"/>
          <p:nvPr>
            <p:ph idx="9" type="ctrTitle"/>
          </p:nvPr>
        </p:nvSpPr>
        <p:spPr>
          <a:xfrm>
            <a:off x="3517775" y="3394300"/>
            <a:ext cx="2108400" cy="38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503" name="Google Shape;503;p50"/>
          <p:cNvSpPr txBox="1"/>
          <p:nvPr>
            <p:ph idx="13" type="subTitle"/>
          </p:nvPr>
        </p:nvSpPr>
        <p:spPr>
          <a:xfrm>
            <a:off x="6315525" y="3702900"/>
            <a:ext cx="2108400" cy="70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1600"/>
              </a:spcBef>
              <a:spcAft>
                <a:spcPts val="0"/>
              </a:spcAft>
              <a:buClr>
                <a:srgbClr val="000000"/>
              </a:buClr>
              <a:buSzPts val="1000"/>
              <a:buNone/>
              <a:defRPr sz="1000">
                <a:solidFill>
                  <a:srgbClr val="000000"/>
                </a:solidFill>
              </a:defRPr>
            </a:lvl2pPr>
            <a:lvl3pPr lvl="2" rtl="0" algn="ctr">
              <a:lnSpc>
                <a:spcPct val="100000"/>
              </a:lnSpc>
              <a:spcBef>
                <a:spcPts val="1600"/>
              </a:spcBef>
              <a:spcAft>
                <a:spcPts val="0"/>
              </a:spcAft>
              <a:buClr>
                <a:srgbClr val="000000"/>
              </a:buClr>
              <a:buSzPts val="1000"/>
              <a:buNone/>
              <a:defRPr sz="1000">
                <a:solidFill>
                  <a:srgbClr val="000000"/>
                </a:solidFill>
              </a:defRPr>
            </a:lvl3pPr>
            <a:lvl4pPr lvl="3" rtl="0" algn="ctr">
              <a:lnSpc>
                <a:spcPct val="100000"/>
              </a:lnSpc>
              <a:spcBef>
                <a:spcPts val="1600"/>
              </a:spcBef>
              <a:spcAft>
                <a:spcPts val="0"/>
              </a:spcAft>
              <a:buClr>
                <a:srgbClr val="000000"/>
              </a:buClr>
              <a:buSzPts val="1000"/>
              <a:buNone/>
              <a:defRPr sz="1000">
                <a:solidFill>
                  <a:srgbClr val="000000"/>
                </a:solidFill>
              </a:defRPr>
            </a:lvl4pPr>
            <a:lvl5pPr lvl="4" rtl="0" algn="ctr">
              <a:lnSpc>
                <a:spcPct val="100000"/>
              </a:lnSpc>
              <a:spcBef>
                <a:spcPts val="1600"/>
              </a:spcBef>
              <a:spcAft>
                <a:spcPts val="0"/>
              </a:spcAft>
              <a:buClr>
                <a:srgbClr val="000000"/>
              </a:buClr>
              <a:buSzPts val="1000"/>
              <a:buNone/>
              <a:defRPr sz="1000">
                <a:solidFill>
                  <a:srgbClr val="000000"/>
                </a:solidFill>
              </a:defRPr>
            </a:lvl5pPr>
            <a:lvl6pPr lvl="5" rtl="0" algn="ctr">
              <a:lnSpc>
                <a:spcPct val="100000"/>
              </a:lnSpc>
              <a:spcBef>
                <a:spcPts val="1600"/>
              </a:spcBef>
              <a:spcAft>
                <a:spcPts val="0"/>
              </a:spcAft>
              <a:buClr>
                <a:srgbClr val="000000"/>
              </a:buClr>
              <a:buSzPts val="1000"/>
              <a:buNone/>
              <a:defRPr sz="1000">
                <a:solidFill>
                  <a:srgbClr val="000000"/>
                </a:solidFill>
              </a:defRPr>
            </a:lvl6pPr>
            <a:lvl7pPr lvl="6" rtl="0" algn="ctr">
              <a:lnSpc>
                <a:spcPct val="100000"/>
              </a:lnSpc>
              <a:spcBef>
                <a:spcPts val="1600"/>
              </a:spcBef>
              <a:spcAft>
                <a:spcPts val="0"/>
              </a:spcAft>
              <a:buClr>
                <a:srgbClr val="000000"/>
              </a:buClr>
              <a:buSzPts val="1000"/>
              <a:buNone/>
              <a:defRPr sz="1000">
                <a:solidFill>
                  <a:srgbClr val="000000"/>
                </a:solidFill>
              </a:defRPr>
            </a:lvl7pPr>
            <a:lvl8pPr lvl="7" rtl="0" algn="ctr">
              <a:lnSpc>
                <a:spcPct val="100000"/>
              </a:lnSpc>
              <a:spcBef>
                <a:spcPts val="1600"/>
              </a:spcBef>
              <a:spcAft>
                <a:spcPts val="0"/>
              </a:spcAft>
              <a:buClr>
                <a:srgbClr val="000000"/>
              </a:buClr>
              <a:buSzPts val="1000"/>
              <a:buNone/>
              <a:defRPr sz="1000">
                <a:solidFill>
                  <a:srgbClr val="000000"/>
                </a:solidFill>
              </a:defRPr>
            </a:lvl8pPr>
            <a:lvl9pPr lvl="8" rtl="0" algn="ctr">
              <a:lnSpc>
                <a:spcPct val="100000"/>
              </a:lnSpc>
              <a:spcBef>
                <a:spcPts val="1600"/>
              </a:spcBef>
              <a:spcAft>
                <a:spcPts val="0"/>
              </a:spcAft>
              <a:buClr>
                <a:srgbClr val="000000"/>
              </a:buClr>
              <a:buSzPts val="1000"/>
              <a:buNone/>
              <a:defRPr sz="1000">
                <a:solidFill>
                  <a:srgbClr val="000000"/>
                </a:solidFill>
              </a:defRPr>
            </a:lvl9pPr>
          </a:lstStyle>
          <a:p/>
        </p:txBody>
      </p:sp>
      <p:sp>
        <p:nvSpPr>
          <p:cNvPr id="504" name="Google Shape;504;p50"/>
          <p:cNvSpPr txBox="1"/>
          <p:nvPr>
            <p:ph idx="14" type="ctrTitle"/>
          </p:nvPr>
        </p:nvSpPr>
        <p:spPr>
          <a:xfrm>
            <a:off x="6315525" y="3394300"/>
            <a:ext cx="21084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600"/>
              <a:buFont typeface="Fira Sans Condensed Medium"/>
              <a:buNone/>
              <a:defRPr sz="1800">
                <a:solidFill>
                  <a:schemeClr val="lt2"/>
                </a:solidFill>
              </a:defRPr>
            </a:lvl1pPr>
            <a:lvl2pPr lvl="1"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600"/>
              <a:buFont typeface="Fira Sans Condensed Medium"/>
              <a:buNone/>
              <a:defRPr sz="1600">
                <a:solidFill>
                  <a:srgbClr val="000000"/>
                </a:solidFill>
                <a:latin typeface="Fira Sans Condensed Medium"/>
                <a:ea typeface="Fira Sans Condensed Medium"/>
                <a:cs typeface="Fira Sans Condensed Medium"/>
                <a:sym typeface="Fira Sans Condensed Medium"/>
              </a:defRPr>
            </a:lvl9pPr>
          </a:lstStyle>
          <a:p/>
        </p:txBody>
      </p:sp>
      <p:sp>
        <p:nvSpPr>
          <p:cNvPr id="505" name="Google Shape;505;p50"/>
          <p:cNvSpPr txBox="1"/>
          <p:nvPr>
            <p:ph idx="15" type="title"/>
          </p:nvPr>
        </p:nvSpPr>
        <p:spPr>
          <a:xfrm>
            <a:off x="1207050" y="378984"/>
            <a:ext cx="6729900" cy="650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9.xml"/><Relationship Id="rId22" Type="http://schemas.openxmlformats.org/officeDocument/2006/relationships/slideLayout" Target="../slideLayouts/slideLayout41.xml"/><Relationship Id="rId21" Type="http://schemas.openxmlformats.org/officeDocument/2006/relationships/slideLayout" Target="../slideLayouts/slideLayout40.xml"/><Relationship Id="rId24" Type="http://schemas.openxmlformats.org/officeDocument/2006/relationships/slideLayout" Target="../slideLayouts/slideLayout43.xml"/><Relationship Id="rId23" Type="http://schemas.openxmlformats.org/officeDocument/2006/relationships/slideLayout" Target="../slideLayouts/slideLayout42.xml"/><Relationship Id="rId1" Type="http://schemas.openxmlformats.org/officeDocument/2006/relationships/image" Target="../media/image13.pn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26" Type="http://schemas.openxmlformats.org/officeDocument/2006/relationships/slideLayout" Target="../slideLayouts/slideLayout45.xml"/><Relationship Id="rId25" Type="http://schemas.openxmlformats.org/officeDocument/2006/relationships/slideLayout" Target="../slideLayouts/slideLayout44.xml"/><Relationship Id="rId28" Type="http://schemas.openxmlformats.org/officeDocument/2006/relationships/slideLayout" Target="../slideLayouts/slideLayout47.xml"/><Relationship Id="rId27" Type="http://schemas.openxmlformats.org/officeDocument/2006/relationships/slideLayout" Target="../slideLayouts/slideLayout46.xml"/><Relationship Id="rId5" Type="http://schemas.openxmlformats.org/officeDocument/2006/relationships/slideLayout" Target="../slideLayouts/slideLayout24.xml"/><Relationship Id="rId6" Type="http://schemas.openxmlformats.org/officeDocument/2006/relationships/slideLayout" Target="../slideLayouts/slideLayout25.xml"/><Relationship Id="rId29" Type="http://schemas.openxmlformats.org/officeDocument/2006/relationships/slideLayout" Target="../slideLayouts/slideLayout48.xml"/><Relationship Id="rId7" Type="http://schemas.openxmlformats.org/officeDocument/2006/relationships/slideLayout" Target="../slideLayouts/slideLayout26.xml"/><Relationship Id="rId8" Type="http://schemas.openxmlformats.org/officeDocument/2006/relationships/slideLayout" Target="../slideLayouts/slideLayout27.xml"/><Relationship Id="rId30" Type="http://schemas.openxmlformats.org/officeDocument/2006/relationships/theme" Target="../theme/theme3.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19" Type="http://schemas.openxmlformats.org/officeDocument/2006/relationships/slideLayout" Target="../slideLayouts/slideLayout38.xml"/><Relationship Id="rId1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172" name="Shape 172"/>
        <p:cNvGrpSpPr/>
        <p:nvPr/>
      </p:nvGrpSpPr>
      <p:grpSpPr>
        <a:xfrm>
          <a:off x="0" y="0"/>
          <a:ext cx="0" cy="0"/>
          <a:chOff x="0" y="0"/>
          <a:chExt cx="0" cy="0"/>
        </a:xfrm>
      </p:grpSpPr>
      <p:sp>
        <p:nvSpPr>
          <p:cNvPr id="173" name="Google Shape;173;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3000"/>
              <a:buFont typeface="Fredoka One"/>
              <a:buNone/>
              <a:defRPr b="0" i="0" sz="3000" u="none" cap="none" strike="noStrike">
                <a:solidFill>
                  <a:schemeClr val="lt1"/>
                </a:solidFill>
                <a:latin typeface="Fredoka One"/>
                <a:ea typeface="Fredoka One"/>
                <a:cs typeface="Fredoka One"/>
                <a:sym typeface="Fredoka One"/>
              </a:defRPr>
            </a:lvl1pPr>
            <a:lvl2pPr lvl="1" marR="0" rtl="0" algn="l">
              <a:lnSpc>
                <a:spcPct val="100000"/>
              </a:lnSpc>
              <a:spcBef>
                <a:spcPts val="0"/>
              </a:spcBef>
              <a:spcAft>
                <a:spcPts val="0"/>
              </a:spcAft>
              <a:buClr>
                <a:schemeClr val="lt1"/>
              </a:buClr>
              <a:buSzPts val="3000"/>
              <a:buFont typeface="Fredoka One"/>
              <a:buNone/>
              <a:defRPr b="0" i="0" sz="3000" u="none" cap="none" strike="noStrike">
                <a:solidFill>
                  <a:schemeClr val="lt1"/>
                </a:solidFill>
                <a:latin typeface="Fredoka One"/>
                <a:ea typeface="Fredoka One"/>
                <a:cs typeface="Fredoka One"/>
                <a:sym typeface="Fredoka One"/>
              </a:defRPr>
            </a:lvl2pPr>
            <a:lvl3pPr lvl="2" marR="0" rtl="0" algn="l">
              <a:lnSpc>
                <a:spcPct val="100000"/>
              </a:lnSpc>
              <a:spcBef>
                <a:spcPts val="0"/>
              </a:spcBef>
              <a:spcAft>
                <a:spcPts val="0"/>
              </a:spcAft>
              <a:buClr>
                <a:schemeClr val="lt1"/>
              </a:buClr>
              <a:buSzPts val="3000"/>
              <a:buFont typeface="Fredoka One"/>
              <a:buNone/>
              <a:defRPr b="0" i="0" sz="3000" u="none" cap="none" strike="noStrike">
                <a:solidFill>
                  <a:schemeClr val="lt1"/>
                </a:solidFill>
                <a:latin typeface="Fredoka One"/>
                <a:ea typeface="Fredoka One"/>
                <a:cs typeface="Fredoka One"/>
                <a:sym typeface="Fredoka One"/>
              </a:defRPr>
            </a:lvl3pPr>
            <a:lvl4pPr lvl="3" marR="0" rtl="0" algn="l">
              <a:lnSpc>
                <a:spcPct val="100000"/>
              </a:lnSpc>
              <a:spcBef>
                <a:spcPts val="0"/>
              </a:spcBef>
              <a:spcAft>
                <a:spcPts val="0"/>
              </a:spcAft>
              <a:buClr>
                <a:schemeClr val="lt1"/>
              </a:buClr>
              <a:buSzPts val="3000"/>
              <a:buFont typeface="Fredoka One"/>
              <a:buNone/>
              <a:defRPr b="0" i="0" sz="3000" u="none" cap="none" strike="noStrike">
                <a:solidFill>
                  <a:schemeClr val="lt1"/>
                </a:solidFill>
                <a:latin typeface="Fredoka One"/>
                <a:ea typeface="Fredoka One"/>
                <a:cs typeface="Fredoka One"/>
                <a:sym typeface="Fredoka One"/>
              </a:defRPr>
            </a:lvl4pPr>
            <a:lvl5pPr lvl="4" marR="0" rtl="0" algn="l">
              <a:lnSpc>
                <a:spcPct val="100000"/>
              </a:lnSpc>
              <a:spcBef>
                <a:spcPts val="0"/>
              </a:spcBef>
              <a:spcAft>
                <a:spcPts val="0"/>
              </a:spcAft>
              <a:buClr>
                <a:schemeClr val="lt1"/>
              </a:buClr>
              <a:buSzPts val="3000"/>
              <a:buFont typeface="Fredoka One"/>
              <a:buNone/>
              <a:defRPr b="0" i="0" sz="3000" u="none" cap="none" strike="noStrike">
                <a:solidFill>
                  <a:schemeClr val="lt1"/>
                </a:solidFill>
                <a:latin typeface="Fredoka One"/>
                <a:ea typeface="Fredoka One"/>
                <a:cs typeface="Fredoka One"/>
                <a:sym typeface="Fredoka One"/>
              </a:defRPr>
            </a:lvl5pPr>
            <a:lvl6pPr lvl="5" marR="0" rtl="0" algn="l">
              <a:lnSpc>
                <a:spcPct val="100000"/>
              </a:lnSpc>
              <a:spcBef>
                <a:spcPts val="0"/>
              </a:spcBef>
              <a:spcAft>
                <a:spcPts val="0"/>
              </a:spcAft>
              <a:buClr>
                <a:schemeClr val="lt1"/>
              </a:buClr>
              <a:buSzPts val="3000"/>
              <a:buFont typeface="Fredoka One"/>
              <a:buNone/>
              <a:defRPr b="0" i="0" sz="3000" u="none" cap="none" strike="noStrike">
                <a:solidFill>
                  <a:schemeClr val="lt1"/>
                </a:solidFill>
                <a:latin typeface="Fredoka One"/>
                <a:ea typeface="Fredoka One"/>
                <a:cs typeface="Fredoka One"/>
                <a:sym typeface="Fredoka One"/>
              </a:defRPr>
            </a:lvl6pPr>
            <a:lvl7pPr lvl="6" marR="0" rtl="0" algn="l">
              <a:lnSpc>
                <a:spcPct val="100000"/>
              </a:lnSpc>
              <a:spcBef>
                <a:spcPts val="0"/>
              </a:spcBef>
              <a:spcAft>
                <a:spcPts val="0"/>
              </a:spcAft>
              <a:buClr>
                <a:schemeClr val="lt1"/>
              </a:buClr>
              <a:buSzPts val="3000"/>
              <a:buFont typeface="Fredoka One"/>
              <a:buNone/>
              <a:defRPr b="0" i="0" sz="3000" u="none" cap="none" strike="noStrike">
                <a:solidFill>
                  <a:schemeClr val="lt1"/>
                </a:solidFill>
                <a:latin typeface="Fredoka One"/>
                <a:ea typeface="Fredoka One"/>
                <a:cs typeface="Fredoka One"/>
                <a:sym typeface="Fredoka One"/>
              </a:defRPr>
            </a:lvl7pPr>
            <a:lvl8pPr lvl="7" marR="0" rtl="0" algn="l">
              <a:lnSpc>
                <a:spcPct val="100000"/>
              </a:lnSpc>
              <a:spcBef>
                <a:spcPts val="0"/>
              </a:spcBef>
              <a:spcAft>
                <a:spcPts val="0"/>
              </a:spcAft>
              <a:buClr>
                <a:schemeClr val="lt1"/>
              </a:buClr>
              <a:buSzPts val="3000"/>
              <a:buFont typeface="Fredoka One"/>
              <a:buNone/>
              <a:defRPr b="0" i="0" sz="3000" u="none" cap="none" strike="noStrike">
                <a:solidFill>
                  <a:schemeClr val="lt1"/>
                </a:solidFill>
                <a:latin typeface="Fredoka One"/>
                <a:ea typeface="Fredoka One"/>
                <a:cs typeface="Fredoka One"/>
                <a:sym typeface="Fredoka One"/>
              </a:defRPr>
            </a:lvl8pPr>
            <a:lvl9pPr lvl="8" marR="0" rtl="0" algn="l">
              <a:lnSpc>
                <a:spcPct val="100000"/>
              </a:lnSpc>
              <a:spcBef>
                <a:spcPts val="0"/>
              </a:spcBef>
              <a:spcAft>
                <a:spcPts val="0"/>
              </a:spcAft>
              <a:buClr>
                <a:schemeClr val="lt1"/>
              </a:buClr>
              <a:buSzPts val="3000"/>
              <a:buFont typeface="Fredoka One"/>
              <a:buNone/>
              <a:defRPr b="0" i="0" sz="3000" u="none" cap="none" strike="noStrike">
                <a:solidFill>
                  <a:schemeClr val="lt1"/>
                </a:solidFill>
                <a:latin typeface="Fredoka One"/>
                <a:ea typeface="Fredoka One"/>
                <a:cs typeface="Fredoka One"/>
                <a:sym typeface="Fredoka One"/>
              </a:defRPr>
            </a:lvl9pPr>
          </a:lstStyle>
          <a:p/>
        </p:txBody>
      </p:sp>
      <p:sp>
        <p:nvSpPr>
          <p:cNvPr id="174" name="Google Shape;174;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Karla"/>
              <a:buChar char="●"/>
              <a:defRPr b="0" i="0" sz="1800" u="none" cap="none" strike="noStrike">
                <a:solidFill>
                  <a:schemeClr val="lt1"/>
                </a:solidFill>
                <a:latin typeface="Karla"/>
                <a:ea typeface="Karla"/>
                <a:cs typeface="Karla"/>
                <a:sym typeface="Karla"/>
              </a:defRPr>
            </a:lvl1pPr>
            <a:lvl2pPr indent="-317500" lvl="1" marL="914400" marR="0" rtl="0" algn="l">
              <a:lnSpc>
                <a:spcPct val="115000"/>
              </a:lnSpc>
              <a:spcBef>
                <a:spcPts val="1600"/>
              </a:spcBef>
              <a:spcAft>
                <a:spcPts val="0"/>
              </a:spcAft>
              <a:buClr>
                <a:schemeClr val="lt1"/>
              </a:buClr>
              <a:buSzPts val="1400"/>
              <a:buFont typeface="Karla"/>
              <a:buChar char="○"/>
              <a:defRPr b="0" i="0" sz="1400" u="none" cap="none" strike="noStrike">
                <a:solidFill>
                  <a:schemeClr val="lt1"/>
                </a:solidFill>
                <a:latin typeface="Karla"/>
                <a:ea typeface="Karla"/>
                <a:cs typeface="Karla"/>
                <a:sym typeface="Karla"/>
              </a:defRPr>
            </a:lvl2pPr>
            <a:lvl3pPr indent="-317500" lvl="2" marL="1371600" marR="0" rtl="0" algn="l">
              <a:lnSpc>
                <a:spcPct val="115000"/>
              </a:lnSpc>
              <a:spcBef>
                <a:spcPts val="1600"/>
              </a:spcBef>
              <a:spcAft>
                <a:spcPts val="0"/>
              </a:spcAft>
              <a:buClr>
                <a:schemeClr val="lt1"/>
              </a:buClr>
              <a:buSzPts val="1400"/>
              <a:buFont typeface="Karla"/>
              <a:buChar char="■"/>
              <a:defRPr b="0" i="0" sz="1400" u="none" cap="none" strike="noStrike">
                <a:solidFill>
                  <a:schemeClr val="lt1"/>
                </a:solidFill>
                <a:latin typeface="Karla"/>
                <a:ea typeface="Karla"/>
                <a:cs typeface="Karla"/>
                <a:sym typeface="Karla"/>
              </a:defRPr>
            </a:lvl3pPr>
            <a:lvl4pPr indent="-317500" lvl="3" marL="1828800" marR="0" rtl="0" algn="l">
              <a:lnSpc>
                <a:spcPct val="115000"/>
              </a:lnSpc>
              <a:spcBef>
                <a:spcPts val="1600"/>
              </a:spcBef>
              <a:spcAft>
                <a:spcPts val="0"/>
              </a:spcAft>
              <a:buClr>
                <a:schemeClr val="lt1"/>
              </a:buClr>
              <a:buSzPts val="1400"/>
              <a:buFont typeface="Karla"/>
              <a:buChar char="●"/>
              <a:defRPr b="0" i="0" sz="1400" u="none" cap="none" strike="noStrike">
                <a:solidFill>
                  <a:schemeClr val="lt1"/>
                </a:solidFill>
                <a:latin typeface="Karla"/>
                <a:ea typeface="Karla"/>
                <a:cs typeface="Karla"/>
                <a:sym typeface="Karla"/>
              </a:defRPr>
            </a:lvl4pPr>
            <a:lvl5pPr indent="-317500" lvl="4" marL="2286000" marR="0" rtl="0" algn="l">
              <a:lnSpc>
                <a:spcPct val="115000"/>
              </a:lnSpc>
              <a:spcBef>
                <a:spcPts val="1600"/>
              </a:spcBef>
              <a:spcAft>
                <a:spcPts val="0"/>
              </a:spcAft>
              <a:buClr>
                <a:schemeClr val="lt1"/>
              </a:buClr>
              <a:buSzPts val="1400"/>
              <a:buFont typeface="Karla"/>
              <a:buChar char="○"/>
              <a:defRPr b="0" i="0" sz="1400" u="none" cap="none" strike="noStrike">
                <a:solidFill>
                  <a:schemeClr val="lt1"/>
                </a:solidFill>
                <a:latin typeface="Karla"/>
                <a:ea typeface="Karla"/>
                <a:cs typeface="Karla"/>
                <a:sym typeface="Karla"/>
              </a:defRPr>
            </a:lvl5pPr>
            <a:lvl6pPr indent="-317500" lvl="5" marL="2743200" marR="0" rtl="0" algn="l">
              <a:lnSpc>
                <a:spcPct val="115000"/>
              </a:lnSpc>
              <a:spcBef>
                <a:spcPts val="1600"/>
              </a:spcBef>
              <a:spcAft>
                <a:spcPts val="0"/>
              </a:spcAft>
              <a:buClr>
                <a:schemeClr val="lt1"/>
              </a:buClr>
              <a:buSzPts val="1400"/>
              <a:buFont typeface="Karla"/>
              <a:buChar char="■"/>
              <a:defRPr b="0" i="0" sz="1400" u="none" cap="none" strike="noStrike">
                <a:solidFill>
                  <a:schemeClr val="lt1"/>
                </a:solidFill>
                <a:latin typeface="Karla"/>
                <a:ea typeface="Karla"/>
                <a:cs typeface="Karla"/>
                <a:sym typeface="Karla"/>
              </a:defRPr>
            </a:lvl6pPr>
            <a:lvl7pPr indent="-317500" lvl="6" marL="3200400" marR="0" rtl="0" algn="l">
              <a:lnSpc>
                <a:spcPct val="115000"/>
              </a:lnSpc>
              <a:spcBef>
                <a:spcPts val="1600"/>
              </a:spcBef>
              <a:spcAft>
                <a:spcPts val="0"/>
              </a:spcAft>
              <a:buClr>
                <a:schemeClr val="lt1"/>
              </a:buClr>
              <a:buSzPts val="1400"/>
              <a:buFont typeface="Karla"/>
              <a:buChar char="●"/>
              <a:defRPr b="0" i="0" sz="1400" u="none" cap="none" strike="noStrike">
                <a:solidFill>
                  <a:schemeClr val="lt1"/>
                </a:solidFill>
                <a:latin typeface="Karla"/>
                <a:ea typeface="Karla"/>
                <a:cs typeface="Karla"/>
                <a:sym typeface="Karla"/>
              </a:defRPr>
            </a:lvl7pPr>
            <a:lvl8pPr indent="-317500" lvl="7" marL="3657600" marR="0" rtl="0" algn="l">
              <a:lnSpc>
                <a:spcPct val="115000"/>
              </a:lnSpc>
              <a:spcBef>
                <a:spcPts val="1600"/>
              </a:spcBef>
              <a:spcAft>
                <a:spcPts val="0"/>
              </a:spcAft>
              <a:buClr>
                <a:schemeClr val="lt1"/>
              </a:buClr>
              <a:buSzPts val="1400"/>
              <a:buFont typeface="Karla"/>
              <a:buChar char="○"/>
              <a:defRPr b="0" i="0" sz="1400" u="none" cap="none" strike="noStrike">
                <a:solidFill>
                  <a:schemeClr val="lt1"/>
                </a:solidFill>
                <a:latin typeface="Karla"/>
                <a:ea typeface="Karla"/>
                <a:cs typeface="Karla"/>
                <a:sym typeface="Karla"/>
              </a:defRPr>
            </a:lvl8pPr>
            <a:lvl9pPr indent="-317500" lvl="8" marL="4114800" marR="0" rtl="0" algn="l">
              <a:lnSpc>
                <a:spcPct val="115000"/>
              </a:lnSpc>
              <a:spcBef>
                <a:spcPts val="1600"/>
              </a:spcBef>
              <a:spcAft>
                <a:spcPts val="1600"/>
              </a:spcAft>
              <a:buClr>
                <a:schemeClr val="lt1"/>
              </a:buClr>
              <a:buSzPts val="1400"/>
              <a:buFont typeface="Karla"/>
              <a:buChar char="■"/>
              <a:defRPr b="0" i="0" sz="1400" u="none" cap="none" strike="noStrike">
                <a:solidFill>
                  <a:schemeClr val="lt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 Id="rId3"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hyperlink" Target="http://drive.google.com/file/d/1MRenTScBR2p3vFGhVnghoNJyKpbniq4z/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hyperlink" Target="http://www.youtube.com/watch?v=kbPCllKB8UE" TargetMode="Externa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1"/>
          <p:cNvSpPr/>
          <p:nvPr/>
        </p:nvSpPr>
        <p:spPr>
          <a:xfrm>
            <a:off x="6740275" y="-1168436"/>
            <a:ext cx="3508236" cy="3416786"/>
          </a:xfrm>
          <a:custGeom>
            <a:rect b="b" l="l" r="r" t="t"/>
            <a:pathLst>
              <a:path extrusionOk="0" h="71287" w="73195">
                <a:moveTo>
                  <a:pt x="305" y="1"/>
                </a:moveTo>
                <a:cubicBezTo>
                  <a:pt x="0" y="5359"/>
                  <a:pt x="185" y="10745"/>
                  <a:pt x="1172" y="16029"/>
                </a:cubicBezTo>
                <a:cubicBezTo>
                  <a:pt x="2739" y="24494"/>
                  <a:pt x="6299" y="32167"/>
                  <a:pt x="11325" y="39351"/>
                </a:cubicBezTo>
                <a:cubicBezTo>
                  <a:pt x="18878" y="50141"/>
                  <a:pt x="30101" y="57408"/>
                  <a:pt x="42882" y="62055"/>
                </a:cubicBezTo>
                <a:cubicBezTo>
                  <a:pt x="52805" y="65670"/>
                  <a:pt x="63152" y="68050"/>
                  <a:pt x="73195" y="71287"/>
                </a:cubicBezTo>
                <a:lnTo>
                  <a:pt x="73195" y="1"/>
                </a:lnTo>
                <a:close/>
              </a:path>
            </a:pathLst>
          </a:custGeom>
          <a:solidFill>
            <a:srgbClr val="BDF1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1"/>
          <p:cNvSpPr txBox="1"/>
          <p:nvPr>
            <p:ph idx="1" type="subTitle"/>
          </p:nvPr>
        </p:nvSpPr>
        <p:spPr>
          <a:xfrm>
            <a:off x="3370950" y="2961275"/>
            <a:ext cx="2725800" cy="717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GROUP 2 - Week 14</a:t>
            </a:r>
            <a:endParaRPr/>
          </a:p>
        </p:txBody>
      </p:sp>
      <p:grpSp>
        <p:nvGrpSpPr>
          <p:cNvPr id="512" name="Google Shape;512;p51"/>
          <p:cNvGrpSpPr/>
          <p:nvPr/>
        </p:nvGrpSpPr>
        <p:grpSpPr>
          <a:xfrm flipH="1">
            <a:off x="5773056" y="892641"/>
            <a:ext cx="1377592" cy="1241129"/>
            <a:chOff x="2911700" y="4175975"/>
            <a:chExt cx="1104725" cy="1027850"/>
          </a:xfrm>
        </p:grpSpPr>
        <p:sp>
          <p:nvSpPr>
            <p:cNvPr id="513" name="Google Shape;513;p51"/>
            <p:cNvSpPr/>
            <p:nvPr/>
          </p:nvSpPr>
          <p:spPr>
            <a:xfrm>
              <a:off x="2911700" y="4731900"/>
              <a:ext cx="321275" cy="282950"/>
            </a:xfrm>
            <a:custGeom>
              <a:rect b="b" l="l" r="r" t="t"/>
              <a:pathLst>
                <a:path extrusionOk="0" h="11318" w="12851">
                  <a:moveTo>
                    <a:pt x="10416" y="0"/>
                  </a:moveTo>
                  <a:cubicBezTo>
                    <a:pt x="8840" y="0"/>
                    <a:pt x="6416" y="1318"/>
                    <a:pt x="4236" y="3498"/>
                  </a:cubicBezTo>
                  <a:cubicBezTo>
                    <a:pt x="1374" y="6388"/>
                    <a:pt x="0" y="9680"/>
                    <a:pt x="1202" y="10882"/>
                  </a:cubicBezTo>
                  <a:cubicBezTo>
                    <a:pt x="1498" y="11178"/>
                    <a:pt x="1920" y="11317"/>
                    <a:pt x="2432" y="11317"/>
                  </a:cubicBezTo>
                  <a:cubicBezTo>
                    <a:pt x="4000" y="11317"/>
                    <a:pt x="6407" y="10006"/>
                    <a:pt x="8586" y="7848"/>
                  </a:cubicBezTo>
                  <a:cubicBezTo>
                    <a:pt x="11476" y="4958"/>
                    <a:pt x="12850" y="1638"/>
                    <a:pt x="11648" y="436"/>
                  </a:cubicBezTo>
                  <a:cubicBezTo>
                    <a:pt x="11353" y="140"/>
                    <a:pt x="10929" y="0"/>
                    <a:pt x="1041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1"/>
            <p:cNvSpPr/>
            <p:nvPr/>
          </p:nvSpPr>
          <p:spPr>
            <a:xfrm>
              <a:off x="3100575" y="4921075"/>
              <a:ext cx="321275" cy="282750"/>
            </a:xfrm>
            <a:custGeom>
              <a:rect b="b" l="l" r="r" t="t"/>
              <a:pathLst>
                <a:path extrusionOk="0" h="11310" w="12851">
                  <a:moveTo>
                    <a:pt x="10424" y="1"/>
                  </a:moveTo>
                  <a:cubicBezTo>
                    <a:pt x="8849" y="1"/>
                    <a:pt x="6420" y="1303"/>
                    <a:pt x="4236" y="3486"/>
                  </a:cubicBezTo>
                  <a:cubicBezTo>
                    <a:pt x="1374" y="6377"/>
                    <a:pt x="1" y="9668"/>
                    <a:pt x="1203" y="10870"/>
                  </a:cubicBezTo>
                  <a:cubicBezTo>
                    <a:pt x="1501" y="11168"/>
                    <a:pt x="1929" y="11310"/>
                    <a:pt x="2449" y="11310"/>
                  </a:cubicBezTo>
                  <a:cubicBezTo>
                    <a:pt x="4023" y="11310"/>
                    <a:pt x="6434" y="10010"/>
                    <a:pt x="8586" y="7837"/>
                  </a:cubicBezTo>
                  <a:cubicBezTo>
                    <a:pt x="11477" y="4946"/>
                    <a:pt x="12851" y="1626"/>
                    <a:pt x="11649" y="424"/>
                  </a:cubicBezTo>
                  <a:cubicBezTo>
                    <a:pt x="11355" y="137"/>
                    <a:pt x="10934" y="1"/>
                    <a:pt x="10424"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1"/>
            <p:cNvSpPr/>
            <p:nvPr/>
          </p:nvSpPr>
          <p:spPr>
            <a:xfrm>
              <a:off x="2948900" y="4886425"/>
              <a:ext cx="320550" cy="282950"/>
            </a:xfrm>
            <a:custGeom>
              <a:rect b="b" l="l" r="r" t="t"/>
              <a:pathLst>
                <a:path extrusionOk="0" h="11318" w="12822">
                  <a:moveTo>
                    <a:pt x="10390" y="1"/>
                  </a:moveTo>
                  <a:cubicBezTo>
                    <a:pt x="8822" y="1"/>
                    <a:pt x="6415" y="1313"/>
                    <a:pt x="4236" y="3470"/>
                  </a:cubicBezTo>
                  <a:cubicBezTo>
                    <a:pt x="1345" y="6361"/>
                    <a:pt x="0" y="9680"/>
                    <a:pt x="1174" y="10882"/>
                  </a:cubicBezTo>
                  <a:cubicBezTo>
                    <a:pt x="1469" y="11178"/>
                    <a:pt x="1892" y="11318"/>
                    <a:pt x="2406" y="11318"/>
                  </a:cubicBezTo>
                  <a:cubicBezTo>
                    <a:pt x="3981" y="11318"/>
                    <a:pt x="6406" y="10000"/>
                    <a:pt x="8586" y="7820"/>
                  </a:cubicBezTo>
                  <a:cubicBezTo>
                    <a:pt x="11477" y="4958"/>
                    <a:pt x="12822" y="1638"/>
                    <a:pt x="11620" y="436"/>
                  </a:cubicBezTo>
                  <a:cubicBezTo>
                    <a:pt x="11324" y="141"/>
                    <a:pt x="10901" y="1"/>
                    <a:pt x="10390"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1"/>
            <p:cNvSpPr/>
            <p:nvPr/>
          </p:nvSpPr>
          <p:spPr>
            <a:xfrm>
              <a:off x="3079100" y="4175975"/>
              <a:ext cx="937325" cy="826000"/>
            </a:xfrm>
            <a:custGeom>
              <a:rect b="b" l="l" r="r" t="t"/>
              <a:pathLst>
                <a:path extrusionOk="0" h="33040" w="37493">
                  <a:moveTo>
                    <a:pt x="30415" y="0"/>
                  </a:moveTo>
                  <a:cubicBezTo>
                    <a:pt x="25828" y="0"/>
                    <a:pt x="18767" y="3828"/>
                    <a:pt x="12422" y="10195"/>
                  </a:cubicBezTo>
                  <a:cubicBezTo>
                    <a:pt x="3979" y="18609"/>
                    <a:pt x="1" y="28282"/>
                    <a:pt x="3493" y="31774"/>
                  </a:cubicBezTo>
                  <a:cubicBezTo>
                    <a:pt x="4359" y="32633"/>
                    <a:pt x="5595" y="33039"/>
                    <a:pt x="7093" y="33039"/>
                  </a:cubicBezTo>
                  <a:cubicBezTo>
                    <a:pt x="11685" y="33039"/>
                    <a:pt x="18734" y="29217"/>
                    <a:pt x="25100" y="22873"/>
                  </a:cubicBezTo>
                  <a:cubicBezTo>
                    <a:pt x="33514" y="14430"/>
                    <a:pt x="37492" y="4786"/>
                    <a:pt x="34001" y="1265"/>
                  </a:cubicBezTo>
                  <a:cubicBezTo>
                    <a:pt x="33142" y="407"/>
                    <a:pt x="31910" y="0"/>
                    <a:pt x="3041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1"/>
            <p:cNvSpPr/>
            <p:nvPr/>
          </p:nvSpPr>
          <p:spPr>
            <a:xfrm>
              <a:off x="3308730" y="4589031"/>
              <a:ext cx="249697" cy="250083"/>
            </a:xfrm>
            <a:custGeom>
              <a:rect b="b" l="l" r="r" t="t"/>
              <a:pathLst>
                <a:path extrusionOk="0" fill="none" h="18775" w="18746">
                  <a:moveTo>
                    <a:pt x="0" y="0"/>
                  </a:moveTo>
                  <a:lnTo>
                    <a:pt x="18746" y="18775"/>
                  </a:lnTo>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1"/>
            <p:cNvSpPr/>
            <p:nvPr/>
          </p:nvSpPr>
          <p:spPr>
            <a:xfrm>
              <a:off x="3275950" y="4621438"/>
              <a:ext cx="250083" cy="250083"/>
            </a:xfrm>
            <a:custGeom>
              <a:rect b="b" l="l" r="r" t="t"/>
              <a:pathLst>
                <a:path extrusionOk="0" fill="none" h="18775" w="18775">
                  <a:moveTo>
                    <a:pt x="0" y="0"/>
                  </a:moveTo>
                  <a:lnTo>
                    <a:pt x="18774" y="18774"/>
                  </a:lnTo>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1"/>
            <p:cNvSpPr/>
            <p:nvPr/>
          </p:nvSpPr>
          <p:spPr>
            <a:xfrm>
              <a:off x="3449725" y="4427250"/>
              <a:ext cx="264050" cy="264750"/>
            </a:xfrm>
            <a:custGeom>
              <a:rect b="b" l="l" r="r" t="t"/>
              <a:pathLst>
                <a:path extrusionOk="0" fill="none" h="10590" w="10562">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1"/>
            <p:cNvSpPr/>
            <p:nvPr/>
          </p:nvSpPr>
          <p:spPr>
            <a:xfrm>
              <a:off x="3489075" y="4467325"/>
              <a:ext cx="184625" cy="184625"/>
            </a:xfrm>
            <a:custGeom>
              <a:rect b="b" l="l" r="r" t="t"/>
              <a:pathLst>
                <a:path extrusionOk="0" h="7385" w="7385">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1"/>
            <p:cNvSpPr/>
            <p:nvPr/>
          </p:nvSpPr>
          <p:spPr>
            <a:xfrm>
              <a:off x="3449725" y="4427250"/>
              <a:ext cx="264050" cy="264750"/>
            </a:xfrm>
            <a:custGeom>
              <a:rect b="b" l="l" r="r" t="t"/>
              <a:pathLst>
                <a:path extrusionOk="0" fill="none" h="10590" w="10562">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1"/>
            <p:cNvSpPr/>
            <p:nvPr/>
          </p:nvSpPr>
          <p:spPr>
            <a:xfrm>
              <a:off x="3489075" y="4467325"/>
              <a:ext cx="184625" cy="184625"/>
            </a:xfrm>
            <a:custGeom>
              <a:rect b="b" l="l" r="r" t="t"/>
              <a:pathLst>
                <a:path extrusionOk="0" h="7385" w="7385">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1"/>
            <p:cNvSpPr/>
            <p:nvPr/>
          </p:nvSpPr>
          <p:spPr>
            <a:xfrm>
              <a:off x="3557050" y="4490925"/>
              <a:ext cx="50100" cy="50125"/>
            </a:xfrm>
            <a:custGeom>
              <a:rect b="b" l="l" r="r" t="t"/>
              <a:pathLst>
                <a:path extrusionOk="0" h="2005" w="2004">
                  <a:moveTo>
                    <a:pt x="1002" y="1"/>
                  </a:moveTo>
                  <a:cubicBezTo>
                    <a:pt x="459" y="1"/>
                    <a:pt x="1" y="459"/>
                    <a:pt x="1" y="1002"/>
                  </a:cubicBezTo>
                  <a:cubicBezTo>
                    <a:pt x="1" y="1575"/>
                    <a:pt x="459" y="2004"/>
                    <a:pt x="1002" y="2004"/>
                  </a:cubicBezTo>
                  <a:cubicBezTo>
                    <a:pt x="1575" y="2004"/>
                    <a:pt x="2004" y="1575"/>
                    <a:pt x="2004" y="1002"/>
                  </a:cubicBezTo>
                  <a:cubicBezTo>
                    <a:pt x="2004" y="459"/>
                    <a:pt x="1575" y="1"/>
                    <a:pt x="1002"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1"/>
            <p:cNvSpPr/>
            <p:nvPr/>
          </p:nvSpPr>
          <p:spPr>
            <a:xfrm>
              <a:off x="3672250" y="4176175"/>
              <a:ext cx="304825" cy="284725"/>
            </a:xfrm>
            <a:custGeom>
              <a:rect b="b" l="l" r="r" t="t"/>
              <a:pathLst>
                <a:path extrusionOk="0" h="11389" w="12193">
                  <a:moveTo>
                    <a:pt x="6685" y="0"/>
                  </a:moveTo>
                  <a:cubicBezTo>
                    <a:pt x="4802" y="0"/>
                    <a:pt x="2498" y="636"/>
                    <a:pt x="0" y="1830"/>
                  </a:cubicBezTo>
                  <a:cubicBezTo>
                    <a:pt x="1689" y="6294"/>
                    <a:pt x="5266" y="9786"/>
                    <a:pt x="9788" y="11389"/>
                  </a:cubicBezTo>
                  <a:cubicBezTo>
                    <a:pt x="11849" y="6981"/>
                    <a:pt x="12192" y="3204"/>
                    <a:pt x="10275" y="1257"/>
                  </a:cubicBezTo>
                  <a:cubicBezTo>
                    <a:pt x="9423" y="406"/>
                    <a:pt x="8188" y="0"/>
                    <a:pt x="6685"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25" name="Google Shape;525;p51"/>
          <p:cNvPicPr preferRelativeResize="0"/>
          <p:nvPr/>
        </p:nvPicPr>
        <p:blipFill>
          <a:blip r:embed="rId3">
            <a:alphaModFix/>
          </a:blip>
          <a:stretch>
            <a:fillRect/>
          </a:stretch>
        </p:blipFill>
        <p:spPr>
          <a:xfrm>
            <a:off x="3483363" y="569025"/>
            <a:ext cx="2428875" cy="3143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07" name="Shape 1107"/>
        <p:cNvGrpSpPr/>
        <p:nvPr/>
      </p:nvGrpSpPr>
      <p:grpSpPr>
        <a:xfrm>
          <a:off x="0" y="0"/>
          <a:ext cx="0" cy="0"/>
          <a:chOff x="0" y="0"/>
          <a:chExt cx="0" cy="0"/>
        </a:xfrm>
      </p:grpSpPr>
      <p:pic>
        <p:nvPicPr>
          <p:cNvPr id="1108" name="Google Shape;1108;p60" title="Float demo.mp4">
            <a:hlinkClick r:id="rId3"/>
          </p:cNvPr>
          <p:cNvPicPr preferRelativeResize="0"/>
          <p:nvPr/>
        </p:nvPicPr>
        <p:blipFill>
          <a:blip r:embed="rId4">
            <a:alphaModFix/>
          </a:blip>
          <a:stretch>
            <a:fillRect/>
          </a:stretch>
        </p:blipFill>
        <p:spPr>
          <a:xfrm>
            <a:off x="2286000" y="1122400"/>
            <a:ext cx="4572000" cy="3429000"/>
          </a:xfrm>
          <a:prstGeom prst="rect">
            <a:avLst/>
          </a:prstGeom>
          <a:noFill/>
          <a:ln>
            <a:noFill/>
          </a:ln>
        </p:spPr>
      </p:pic>
      <p:sp>
        <p:nvSpPr>
          <p:cNvPr id="1109" name="Google Shape;1109;p60"/>
          <p:cNvSpPr txBox="1"/>
          <p:nvPr>
            <p:ph type="ctrTitle"/>
          </p:nvPr>
        </p:nvSpPr>
        <p:spPr>
          <a:xfrm>
            <a:off x="1700550" y="123500"/>
            <a:ext cx="5742900" cy="94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Demo Video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8"/>
                                        </p:tgtEl>
                                        <p:attrNameLst>
                                          <p:attrName>style.visibility</p:attrName>
                                        </p:attrNameLst>
                                      </p:cBhvr>
                                      <p:to>
                                        <p:strVal val="visible"/>
                                      </p:to>
                                    </p:set>
                                    <p:animEffect filter="fade" transition="in">
                                      <p:cBhvr>
                                        <p:cTn dur="1000"/>
                                        <p:tgtEl>
                                          <p:spTgt spid="1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61"/>
          <p:cNvSpPr txBox="1"/>
          <p:nvPr>
            <p:ph type="ctrTitle"/>
          </p:nvPr>
        </p:nvSpPr>
        <p:spPr>
          <a:xfrm>
            <a:off x="2672550" y="2238050"/>
            <a:ext cx="3798900" cy="140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Project</a:t>
            </a:r>
            <a:endParaRPr/>
          </a:p>
          <a:p>
            <a:pPr indent="0" lvl="0" marL="0" rtl="0" algn="ctr">
              <a:lnSpc>
                <a:spcPct val="100000"/>
              </a:lnSpc>
              <a:spcBef>
                <a:spcPts val="0"/>
              </a:spcBef>
              <a:spcAft>
                <a:spcPts val="0"/>
              </a:spcAft>
              <a:buSzPts val="3000"/>
              <a:buNone/>
            </a:pPr>
            <a:r>
              <a:rPr lang="en"/>
              <a:t>Considerations</a:t>
            </a:r>
            <a:endParaRPr/>
          </a:p>
        </p:txBody>
      </p:sp>
      <p:sp>
        <p:nvSpPr>
          <p:cNvPr id="1115" name="Google Shape;1115;p61"/>
          <p:cNvSpPr txBox="1"/>
          <p:nvPr>
            <p:ph idx="2" type="title"/>
          </p:nvPr>
        </p:nvSpPr>
        <p:spPr>
          <a:xfrm>
            <a:off x="3482450" y="1366325"/>
            <a:ext cx="21792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solidFill>
                  <a:schemeClr val="lt2"/>
                </a:solidFill>
              </a:rPr>
              <a:t>04</a:t>
            </a:r>
            <a:endParaRPr>
              <a:solidFill>
                <a:schemeClr val="lt2"/>
              </a:solidFill>
            </a:endParaRPr>
          </a:p>
        </p:txBody>
      </p:sp>
      <p:grpSp>
        <p:nvGrpSpPr>
          <p:cNvPr id="1116" name="Google Shape;1116;p61"/>
          <p:cNvGrpSpPr/>
          <p:nvPr/>
        </p:nvGrpSpPr>
        <p:grpSpPr>
          <a:xfrm>
            <a:off x="6362423" y="639028"/>
            <a:ext cx="2585439" cy="2032398"/>
            <a:chOff x="3515875" y="337450"/>
            <a:chExt cx="2204125" cy="1732650"/>
          </a:xfrm>
        </p:grpSpPr>
        <p:sp>
          <p:nvSpPr>
            <p:cNvPr id="1117" name="Google Shape;1117;p61"/>
            <p:cNvSpPr/>
            <p:nvPr/>
          </p:nvSpPr>
          <p:spPr>
            <a:xfrm>
              <a:off x="5378225" y="1550050"/>
              <a:ext cx="341775" cy="225950"/>
            </a:xfrm>
            <a:custGeom>
              <a:rect b="b" l="l" r="r" t="t"/>
              <a:pathLst>
                <a:path extrusionOk="0" h="9038" w="13671">
                  <a:moveTo>
                    <a:pt x="6836" y="1"/>
                  </a:moveTo>
                  <a:cubicBezTo>
                    <a:pt x="3057" y="1"/>
                    <a:pt x="1" y="2038"/>
                    <a:pt x="1" y="4536"/>
                  </a:cubicBezTo>
                  <a:cubicBezTo>
                    <a:pt x="34" y="7000"/>
                    <a:pt x="3090" y="9037"/>
                    <a:pt x="6836" y="9037"/>
                  </a:cubicBezTo>
                  <a:cubicBezTo>
                    <a:pt x="10615" y="9037"/>
                    <a:pt x="13671" y="4536"/>
                    <a:pt x="13671" y="4536"/>
                  </a:cubicBezTo>
                  <a:cubicBezTo>
                    <a:pt x="13671" y="4536"/>
                    <a:pt x="10615" y="1"/>
                    <a:pt x="6836"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61"/>
            <p:cNvSpPr/>
            <p:nvPr/>
          </p:nvSpPr>
          <p:spPr>
            <a:xfrm>
              <a:off x="5378225" y="1586200"/>
              <a:ext cx="234150" cy="153650"/>
            </a:xfrm>
            <a:custGeom>
              <a:rect b="b" l="l" r="r" t="t"/>
              <a:pathLst>
                <a:path extrusionOk="0" h="6146" w="9366">
                  <a:moveTo>
                    <a:pt x="4700" y="1"/>
                  </a:moveTo>
                  <a:cubicBezTo>
                    <a:pt x="2104" y="1"/>
                    <a:pt x="1" y="1381"/>
                    <a:pt x="1" y="3090"/>
                  </a:cubicBezTo>
                  <a:cubicBezTo>
                    <a:pt x="1" y="4765"/>
                    <a:pt x="2104" y="6146"/>
                    <a:pt x="4700" y="6146"/>
                  </a:cubicBezTo>
                  <a:cubicBezTo>
                    <a:pt x="7263" y="6146"/>
                    <a:pt x="9366" y="3057"/>
                    <a:pt x="9366" y="3057"/>
                  </a:cubicBezTo>
                  <a:cubicBezTo>
                    <a:pt x="9366" y="3057"/>
                    <a:pt x="7263" y="1"/>
                    <a:pt x="4700"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61"/>
            <p:cNvSpPr/>
            <p:nvPr/>
          </p:nvSpPr>
          <p:spPr>
            <a:xfrm>
              <a:off x="5378225" y="1619075"/>
              <a:ext cx="133925" cy="87925"/>
            </a:xfrm>
            <a:custGeom>
              <a:rect b="b" l="l" r="r" t="t"/>
              <a:pathLst>
                <a:path extrusionOk="0" h="3517" w="5357">
                  <a:moveTo>
                    <a:pt x="2695" y="0"/>
                  </a:moveTo>
                  <a:cubicBezTo>
                    <a:pt x="1217" y="0"/>
                    <a:pt x="1" y="789"/>
                    <a:pt x="1" y="1775"/>
                  </a:cubicBezTo>
                  <a:cubicBezTo>
                    <a:pt x="1" y="2728"/>
                    <a:pt x="1217" y="3516"/>
                    <a:pt x="2695" y="3516"/>
                  </a:cubicBezTo>
                  <a:cubicBezTo>
                    <a:pt x="4174" y="3516"/>
                    <a:pt x="5357" y="1775"/>
                    <a:pt x="5357" y="1775"/>
                  </a:cubicBezTo>
                  <a:cubicBezTo>
                    <a:pt x="5357" y="1775"/>
                    <a:pt x="4174" y="0"/>
                    <a:pt x="2695"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61"/>
            <p:cNvSpPr/>
            <p:nvPr/>
          </p:nvSpPr>
          <p:spPr>
            <a:xfrm>
              <a:off x="5328950" y="1689825"/>
              <a:ext cx="341750" cy="235475"/>
            </a:xfrm>
            <a:custGeom>
              <a:rect b="b" l="l" r="r" t="t"/>
              <a:pathLst>
                <a:path extrusionOk="0" h="9419" w="13670">
                  <a:moveTo>
                    <a:pt x="5337" y="0"/>
                  </a:moveTo>
                  <a:cubicBezTo>
                    <a:pt x="3076" y="0"/>
                    <a:pt x="1244" y="929"/>
                    <a:pt x="723" y="2559"/>
                  </a:cubicBezTo>
                  <a:cubicBezTo>
                    <a:pt x="0" y="4925"/>
                    <a:pt x="2235" y="7850"/>
                    <a:pt x="5816" y="9131"/>
                  </a:cubicBezTo>
                  <a:cubicBezTo>
                    <a:pt x="6398" y="9334"/>
                    <a:pt x="6998" y="9419"/>
                    <a:pt x="7595" y="9419"/>
                  </a:cubicBezTo>
                  <a:cubicBezTo>
                    <a:pt x="10673" y="9419"/>
                    <a:pt x="13670" y="7160"/>
                    <a:pt x="13670" y="7160"/>
                  </a:cubicBezTo>
                  <a:cubicBezTo>
                    <a:pt x="13670" y="7160"/>
                    <a:pt x="12158" y="1836"/>
                    <a:pt x="8577" y="588"/>
                  </a:cubicBezTo>
                  <a:cubicBezTo>
                    <a:pt x="7463" y="189"/>
                    <a:pt x="6356" y="0"/>
                    <a:pt x="5337"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61"/>
            <p:cNvSpPr/>
            <p:nvPr/>
          </p:nvSpPr>
          <p:spPr>
            <a:xfrm>
              <a:off x="5333875" y="1709975"/>
              <a:ext cx="234975" cy="161250"/>
            </a:xfrm>
            <a:custGeom>
              <a:rect b="b" l="l" r="r" t="t"/>
              <a:pathLst>
                <a:path extrusionOk="0" h="6450" w="9399">
                  <a:moveTo>
                    <a:pt x="3694" y="1"/>
                  </a:moveTo>
                  <a:cubicBezTo>
                    <a:pt x="2143" y="1"/>
                    <a:pt x="889" y="643"/>
                    <a:pt x="526" y="1753"/>
                  </a:cubicBezTo>
                  <a:cubicBezTo>
                    <a:pt x="0" y="3363"/>
                    <a:pt x="1578" y="5368"/>
                    <a:pt x="4009" y="6255"/>
                  </a:cubicBezTo>
                  <a:cubicBezTo>
                    <a:pt x="4405" y="6392"/>
                    <a:pt x="4812" y="6450"/>
                    <a:pt x="5217" y="6450"/>
                  </a:cubicBezTo>
                  <a:cubicBezTo>
                    <a:pt x="7337" y="6450"/>
                    <a:pt x="9398" y="4875"/>
                    <a:pt x="9398" y="4875"/>
                  </a:cubicBezTo>
                  <a:cubicBezTo>
                    <a:pt x="9398" y="4875"/>
                    <a:pt x="8347" y="1260"/>
                    <a:pt x="5915" y="406"/>
                  </a:cubicBezTo>
                  <a:cubicBezTo>
                    <a:pt x="5151" y="131"/>
                    <a:pt x="4392" y="1"/>
                    <a:pt x="3694"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61"/>
            <p:cNvSpPr/>
            <p:nvPr/>
          </p:nvSpPr>
          <p:spPr>
            <a:xfrm>
              <a:off x="5333050" y="1738375"/>
              <a:ext cx="136400" cy="89525"/>
            </a:xfrm>
            <a:custGeom>
              <a:rect b="b" l="l" r="r" t="t"/>
              <a:pathLst>
                <a:path extrusionOk="0" h="3581" w="5456">
                  <a:moveTo>
                    <a:pt x="2151" y="1"/>
                  </a:moveTo>
                  <a:cubicBezTo>
                    <a:pt x="1244" y="1"/>
                    <a:pt x="501" y="363"/>
                    <a:pt x="296" y="979"/>
                  </a:cubicBezTo>
                  <a:cubicBezTo>
                    <a:pt x="0" y="1866"/>
                    <a:pt x="920" y="2983"/>
                    <a:pt x="2333" y="3476"/>
                  </a:cubicBezTo>
                  <a:cubicBezTo>
                    <a:pt x="2558" y="3549"/>
                    <a:pt x="2791" y="3580"/>
                    <a:pt x="3022" y="3580"/>
                  </a:cubicBezTo>
                  <a:cubicBezTo>
                    <a:pt x="4247" y="3580"/>
                    <a:pt x="5455" y="2720"/>
                    <a:pt x="5455" y="2720"/>
                  </a:cubicBezTo>
                  <a:cubicBezTo>
                    <a:pt x="5455" y="2720"/>
                    <a:pt x="4864" y="683"/>
                    <a:pt x="3418" y="223"/>
                  </a:cubicBezTo>
                  <a:cubicBezTo>
                    <a:pt x="2985" y="72"/>
                    <a:pt x="2552" y="1"/>
                    <a:pt x="2151"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61"/>
            <p:cNvSpPr/>
            <p:nvPr/>
          </p:nvSpPr>
          <p:spPr>
            <a:xfrm>
              <a:off x="5288675" y="1805975"/>
              <a:ext cx="317950" cy="253575"/>
            </a:xfrm>
            <a:custGeom>
              <a:rect b="b" l="l" r="r" t="t"/>
              <a:pathLst>
                <a:path extrusionOk="0" h="10143" w="12718">
                  <a:moveTo>
                    <a:pt x="4466" y="0"/>
                  </a:moveTo>
                  <a:cubicBezTo>
                    <a:pt x="3174" y="0"/>
                    <a:pt x="2082" y="427"/>
                    <a:pt x="1447" y="1298"/>
                  </a:cubicBezTo>
                  <a:cubicBezTo>
                    <a:pt x="1" y="3237"/>
                    <a:pt x="1315" y="6654"/>
                    <a:pt x="4404" y="8954"/>
                  </a:cubicBezTo>
                  <a:cubicBezTo>
                    <a:pt x="5651" y="9869"/>
                    <a:pt x="7229" y="10142"/>
                    <a:pt x="8668" y="10142"/>
                  </a:cubicBezTo>
                  <a:cubicBezTo>
                    <a:pt x="10795" y="10142"/>
                    <a:pt x="12619" y="9546"/>
                    <a:pt x="12619" y="9546"/>
                  </a:cubicBezTo>
                  <a:cubicBezTo>
                    <a:pt x="12619" y="9546"/>
                    <a:pt x="12718" y="4190"/>
                    <a:pt x="9629" y="1889"/>
                  </a:cubicBezTo>
                  <a:cubicBezTo>
                    <a:pt x="7928" y="641"/>
                    <a:pt x="6048" y="0"/>
                    <a:pt x="4466"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61"/>
            <p:cNvSpPr/>
            <p:nvPr/>
          </p:nvSpPr>
          <p:spPr>
            <a:xfrm>
              <a:off x="5300175" y="1815950"/>
              <a:ext cx="216925" cy="173550"/>
            </a:xfrm>
            <a:custGeom>
              <a:rect b="b" l="l" r="r" t="t"/>
              <a:pathLst>
                <a:path extrusionOk="0" h="6942" w="8677">
                  <a:moveTo>
                    <a:pt x="3043" y="0"/>
                  </a:moveTo>
                  <a:cubicBezTo>
                    <a:pt x="2161" y="0"/>
                    <a:pt x="1415" y="294"/>
                    <a:pt x="987" y="899"/>
                  </a:cubicBezTo>
                  <a:cubicBezTo>
                    <a:pt x="1" y="2213"/>
                    <a:pt x="921" y="4579"/>
                    <a:pt x="3024" y="6124"/>
                  </a:cubicBezTo>
                  <a:cubicBezTo>
                    <a:pt x="3884" y="6755"/>
                    <a:pt x="4979" y="6941"/>
                    <a:pt x="5974" y="6941"/>
                  </a:cubicBezTo>
                  <a:cubicBezTo>
                    <a:pt x="7414" y="6941"/>
                    <a:pt x="8643" y="6551"/>
                    <a:pt x="8643" y="6551"/>
                  </a:cubicBezTo>
                  <a:cubicBezTo>
                    <a:pt x="8643" y="6551"/>
                    <a:pt x="8676" y="2838"/>
                    <a:pt x="6573" y="1293"/>
                  </a:cubicBezTo>
                  <a:cubicBezTo>
                    <a:pt x="5414" y="442"/>
                    <a:pt x="4126" y="0"/>
                    <a:pt x="3043"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61"/>
            <p:cNvSpPr/>
            <p:nvPr/>
          </p:nvSpPr>
          <p:spPr>
            <a:xfrm>
              <a:off x="5320725" y="1825725"/>
              <a:ext cx="124075" cy="99075"/>
            </a:xfrm>
            <a:custGeom>
              <a:rect b="b" l="l" r="r" t="t"/>
              <a:pathLst>
                <a:path extrusionOk="0" h="3963" w="4963">
                  <a:moveTo>
                    <a:pt x="1751" y="1"/>
                  </a:moveTo>
                  <a:cubicBezTo>
                    <a:pt x="1242" y="1"/>
                    <a:pt x="811" y="168"/>
                    <a:pt x="559" y="508"/>
                  </a:cubicBezTo>
                  <a:cubicBezTo>
                    <a:pt x="0" y="1264"/>
                    <a:pt x="526" y="2578"/>
                    <a:pt x="1742" y="3498"/>
                  </a:cubicBezTo>
                  <a:cubicBezTo>
                    <a:pt x="2219" y="3856"/>
                    <a:pt x="2829" y="3962"/>
                    <a:pt x="3388" y="3962"/>
                  </a:cubicBezTo>
                  <a:cubicBezTo>
                    <a:pt x="4215" y="3962"/>
                    <a:pt x="4930" y="3728"/>
                    <a:pt x="4930" y="3728"/>
                  </a:cubicBezTo>
                  <a:cubicBezTo>
                    <a:pt x="4930" y="3728"/>
                    <a:pt x="4962" y="1625"/>
                    <a:pt x="3779" y="738"/>
                  </a:cubicBezTo>
                  <a:cubicBezTo>
                    <a:pt x="3111" y="250"/>
                    <a:pt x="2373" y="1"/>
                    <a:pt x="1751"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61"/>
            <p:cNvSpPr/>
            <p:nvPr/>
          </p:nvSpPr>
          <p:spPr>
            <a:xfrm>
              <a:off x="4076150" y="337450"/>
              <a:ext cx="835500" cy="941525"/>
            </a:xfrm>
            <a:custGeom>
              <a:rect b="b" l="l" r="r" t="t"/>
              <a:pathLst>
                <a:path extrusionOk="0" h="37661" w="33420">
                  <a:moveTo>
                    <a:pt x="15936" y="1"/>
                  </a:moveTo>
                  <a:cubicBezTo>
                    <a:pt x="10931" y="1"/>
                    <a:pt x="6358" y="3555"/>
                    <a:pt x="5126" y="8875"/>
                  </a:cubicBezTo>
                  <a:lnTo>
                    <a:pt x="0" y="30793"/>
                  </a:lnTo>
                  <a:lnTo>
                    <a:pt x="26814" y="37661"/>
                  </a:lnTo>
                  <a:lnTo>
                    <a:pt x="31940" y="15776"/>
                  </a:lnTo>
                  <a:cubicBezTo>
                    <a:pt x="33419" y="9533"/>
                    <a:pt x="29772" y="3223"/>
                    <a:pt x="23791" y="1679"/>
                  </a:cubicBezTo>
                  <a:lnTo>
                    <a:pt x="18566" y="332"/>
                  </a:lnTo>
                  <a:cubicBezTo>
                    <a:pt x="17686" y="108"/>
                    <a:pt x="16805" y="1"/>
                    <a:pt x="159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61"/>
            <p:cNvSpPr/>
            <p:nvPr/>
          </p:nvSpPr>
          <p:spPr>
            <a:xfrm>
              <a:off x="4324250" y="573825"/>
              <a:ext cx="480600" cy="436925"/>
            </a:xfrm>
            <a:custGeom>
              <a:rect b="b" l="l" r="r" t="t"/>
              <a:pathLst>
                <a:path extrusionOk="0" h="17477" w="19224">
                  <a:moveTo>
                    <a:pt x="10227" y="1"/>
                  </a:moveTo>
                  <a:cubicBezTo>
                    <a:pt x="6130" y="1"/>
                    <a:pt x="2003" y="2719"/>
                    <a:pt x="1084" y="6617"/>
                  </a:cubicBezTo>
                  <a:cubicBezTo>
                    <a:pt x="0" y="11250"/>
                    <a:pt x="2957" y="15982"/>
                    <a:pt x="7656" y="17165"/>
                  </a:cubicBezTo>
                  <a:cubicBezTo>
                    <a:pt x="8414" y="17376"/>
                    <a:pt x="9175" y="17477"/>
                    <a:pt x="9924" y="17477"/>
                  </a:cubicBezTo>
                  <a:cubicBezTo>
                    <a:pt x="13718" y="17477"/>
                    <a:pt x="17178" y="14890"/>
                    <a:pt x="18139" y="11020"/>
                  </a:cubicBezTo>
                  <a:cubicBezTo>
                    <a:pt x="19223" y="6387"/>
                    <a:pt x="17120" y="1458"/>
                    <a:pt x="12421" y="275"/>
                  </a:cubicBezTo>
                  <a:cubicBezTo>
                    <a:pt x="11703" y="89"/>
                    <a:pt x="10966" y="1"/>
                    <a:pt x="10227"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61"/>
            <p:cNvSpPr/>
            <p:nvPr/>
          </p:nvSpPr>
          <p:spPr>
            <a:xfrm>
              <a:off x="4366125" y="943775"/>
              <a:ext cx="111750" cy="86300"/>
            </a:xfrm>
            <a:custGeom>
              <a:rect b="b" l="l" r="r" t="t"/>
              <a:pathLst>
                <a:path extrusionOk="0" h="3452" w="4470">
                  <a:moveTo>
                    <a:pt x="1" y="1"/>
                  </a:moveTo>
                  <a:lnTo>
                    <a:pt x="527" y="2433"/>
                  </a:lnTo>
                  <a:lnTo>
                    <a:pt x="4470" y="3451"/>
                  </a:lnTo>
                  <a:lnTo>
                    <a:pt x="4338" y="1118"/>
                  </a:lnTo>
                  <a:lnTo>
                    <a:pt x="1" y="1"/>
                  </a:lnTo>
                  <a:close/>
                </a:path>
              </a:pathLst>
            </a:custGeom>
            <a:solidFill>
              <a:srgbClr val="BA89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61"/>
            <p:cNvSpPr/>
            <p:nvPr/>
          </p:nvSpPr>
          <p:spPr>
            <a:xfrm>
              <a:off x="4159125" y="559550"/>
              <a:ext cx="542200" cy="423225"/>
            </a:xfrm>
            <a:custGeom>
              <a:rect b="b" l="l" r="r" t="t"/>
              <a:pathLst>
                <a:path extrusionOk="0" h="16929" w="21688">
                  <a:moveTo>
                    <a:pt x="10131" y="0"/>
                  </a:moveTo>
                  <a:cubicBezTo>
                    <a:pt x="5829" y="0"/>
                    <a:pt x="2068" y="2602"/>
                    <a:pt x="1117" y="6596"/>
                  </a:cubicBezTo>
                  <a:cubicBezTo>
                    <a:pt x="0" y="11427"/>
                    <a:pt x="3746" y="15041"/>
                    <a:pt x="9135" y="16422"/>
                  </a:cubicBezTo>
                  <a:cubicBezTo>
                    <a:pt x="10435" y="16756"/>
                    <a:pt x="11709" y="16929"/>
                    <a:pt x="12910" y="16929"/>
                  </a:cubicBezTo>
                  <a:cubicBezTo>
                    <a:pt x="16659" y="16929"/>
                    <a:pt x="19692" y="15249"/>
                    <a:pt x="20538" y="11591"/>
                  </a:cubicBezTo>
                  <a:cubicBezTo>
                    <a:pt x="21688" y="6728"/>
                    <a:pt x="18238" y="1733"/>
                    <a:pt x="12881" y="353"/>
                  </a:cubicBezTo>
                  <a:cubicBezTo>
                    <a:pt x="11955" y="114"/>
                    <a:pt x="11031" y="0"/>
                    <a:pt x="10131" y="0"/>
                  </a:cubicBezTo>
                  <a:close/>
                </a:path>
              </a:pathLst>
            </a:custGeom>
            <a:solidFill>
              <a:srgbClr val="BA89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61"/>
            <p:cNvSpPr/>
            <p:nvPr/>
          </p:nvSpPr>
          <p:spPr>
            <a:xfrm>
              <a:off x="4407200" y="716525"/>
              <a:ext cx="157775" cy="148650"/>
            </a:xfrm>
            <a:custGeom>
              <a:rect b="b" l="l" r="r" t="t"/>
              <a:pathLst>
                <a:path extrusionOk="0" h="5946" w="6311">
                  <a:moveTo>
                    <a:pt x="3146" y="0"/>
                  </a:moveTo>
                  <a:cubicBezTo>
                    <a:pt x="1834" y="0"/>
                    <a:pt x="675" y="914"/>
                    <a:pt x="395" y="2256"/>
                  </a:cubicBezTo>
                  <a:cubicBezTo>
                    <a:pt x="1" y="3833"/>
                    <a:pt x="921" y="5443"/>
                    <a:pt x="2465" y="5871"/>
                  </a:cubicBezTo>
                  <a:cubicBezTo>
                    <a:pt x="2686" y="5921"/>
                    <a:pt x="2905" y="5945"/>
                    <a:pt x="3121" y="5945"/>
                  </a:cubicBezTo>
                  <a:cubicBezTo>
                    <a:pt x="4450" y="5945"/>
                    <a:pt x="5633" y="5026"/>
                    <a:pt x="5916" y="3669"/>
                  </a:cubicBezTo>
                  <a:cubicBezTo>
                    <a:pt x="6310" y="2125"/>
                    <a:pt x="5390" y="514"/>
                    <a:pt x="3846" y="87"/>
                  </a:cubicBezTo>
                  <a:cubicBezTo>
                    <a:pt x="3610" y="28"/>
                    <a:pt x="3376" y="0"/>
                    <a:pt x="31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61"/>
            <p:cNvSpPr/>
            <p:nvPr/>
          </p:nvSpPr>
          <p:spPr>
            <a:xfrm>
              <a:off x="4192800" y="661475"/>
              <a:ext cx="158575" cy="148925"/>
            </a:xfrm>
            <a:custGeom>
              <a:rect b="b" l="l" r="r" t="t"/>
              <a:pathLst>
                <a:path extrusionOk="0" h="5957" w="6343">
                  <a:moveTo>
                    <a:pt x="3156" y="1"/>
                  </a:moveTo>
                  <a:cubicBezTo>
                    <a:pt x="1858" y="1"/>
                    <a:pt x="674" y="914"/>
                    <a:pt x="395" y="2256"/>
                  </a:cubicBezTo>
                  <a:cubicBezTo>
                    <a:pt x="0" y="3834"/>
                    <a:pt x="920" y="5444"/>
                    <a:pt x="2498" y="5871"/>
                  </a:cubicBezTo>
                  <a:cubicBezTo>
                    <a:pt x="2724" y="5929"/>
                    <a:pt x="2950" y="5956"/>
                    <a:pt x="3173" y="5956"/>
                  </a:cubicBezTo>
                  <a:cubicBezTo>
                    <a:pt x="4477" y="5956"/>
                    <a:pt x="5668" y="5021"/>
                    <a:pt x="5948" y="3702"/>
                  </a:cubicBezTo>
                  <a:cubicBezTo>
                    <a:pt x="6342" y="2125"/>
                    <a:pt x="5422" y="515"/>
                    <a:pt x="3845" y="88"/>
                  </a:cubicBezTo>
                  <a:cubicBezTo>
                    <a:pt x="3615" y="29"/>
                    <a:pt x="3383" y="1"/>
                    <a:pt x="31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61"/>
            <p:cNvSpPr/>
            <p:nvPr/>
          </p:nvSpPr>
          <p:spPr>
            <a:xfrm>
              <a:off x="4408850" y="716225"/>
              <a:ext cx="120800" cy="140500"/>
            </a:xfrm>
            <a:custGeom>
              <a:rect b="b" l="l" r="r" t="t"/>
              <a:pathLst>
                <a:path extrusionOk="0" h="5620" w="4832">
                  <a:moveTo>
                    <a:pt x="3057" y="1"/>
                  </a:moveTo>
                  <a:cubicBezTo>
                    <a:pt x="1742" y="34"/>
                    <a:pt x="592" y="954"/>
                    <a:pt x="329" y="2268"/>
                  </a:cubicBezTo>
                  <a:cubicBezTo>
                    <a:pt x="1" y="3582"/>
                    <a:pt x="592" y="4963"/>
                    <a:pt x="1742" y="5620"/>
                  </a:cubicBezTo>
                  <a:cubicBezTo>
                    <a:pt x="3089" y="5587"/>
                    <a:pt x="4240" y="4667"/>
                    <a:pt x="4502" y="3352"/>
                  </a:cubicBezTo>
                  <a:cubicBezTo>
                    <a:pt x="4831" y="2038"/>
                    <a:pt x="4240" y="658"/>
                    <a:pt x="3057"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61"/>
            <p:cNvSpPr/>
            <p:nvPr/>
          </p:nvSpPr>
          <p:spPr>
            <a:xfrm>
              <a:off x="4195250" y="661200"/>
              <a:ext cx="120800" cy="140500"/>
            </a:xfrm>
            <a:custGeom>
              <a:rect b="b" l="l" r="r" t="t"/>
              <a:pathLst>
                <a:path extrusionOk="0" h="5620" w="4832">
                  <a:moveTo>
                    <a:pt x="3057" y="0"/>
                  </a:moveTo>
                  <a:cubicBezTo>
                    <a:pt x="1743" y="33"/>
                    <a:pt x="592" y="986"/>
                    <a:pt x="297" y="2267"/>
                  </a:cubicBezTo>
                  <a:cubicBezTo>
                    <a:pt x="1" y="3582"/>
                    <a:pt x="560" y="4962"/>
                    <a:pt x="1743" y="5619"/>
                  </a:cubicBezTo>
                  <a:cubicBezTo>
                    <a:pt x="3090" y="5586"/>
                    <a:pt x="4207" y="4666"/>
                    <a:pt x="4503" y="3352"/>
                  </a:cubicBezTo>
                  <a:cubicBezTo>
                    <a:pt x="4831" y="2037"/>
                    <a:pt x="4240" y="690"/>
                    <a:pt x="305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61"/>
            <p:cNvSpPr/>
            <p:nvPr/>
          </p:nvSpPr>
          <p:spPr>
            <a:xfrm>
              <a:off x="4329175" y="780650"/>
              <a:ext cx="32875" cy="40750"/>
            </a:xfrm>
            <a:custGeom>
              <a:rect b="b" l="l" r="r" t="t"/>
              <a:pathLst>
                <a:path extrusionOk="0" h="1630" w="1315">
                  <a:moveTo>
                    <a:pt x="614" y="1"/>
                  </a:moveTo>
                  <a:cubicBezTo>
                    <a:pt x="397" y="1"/>
                    <a:pt x="195" y="123"/>
                    <a:pt x="99" y="315"/>
                  </a:cubicBezTo>
                  <a:cubicBezTo>
                    <a:pt x="0" y="578"/>
                    <a:pt x="33" y="841"/>
                    <a:pt x="197" y="1071"/>
                  </a:cubicBezTo>
                  <a:cubicBezTo>
                    <a:pt x="263" y="1203"/>
                    <a:pt x="329" y="1301"/>
                    <a:pt x="427" y="1400"/>
                  </a:cubicBezTo>
                  <a:cubicBezTo>
                    <a:pt x="526" y="1465"/>
                    <a:pt x="592" y="1531"/>
                    <a:pt x="690" y="1630"/>
                  </a:cubicBezTo>
                  <a:cubicBezTo>
                    <a:pt x="559" y="1433"/>
                    <a:pt x="460" y="1235"/>
                    <a:pt x="362" y="1005"/>
                  </a:cubicBezTo>
                  <a:cubicBezTo>
                    <a:pt x="263" y="808"/>
                    <a:pt x="230" y="611"/>
                    <a:pt x="296" y="414"/>
                  </a:cubicBezTo>
                  <a:cubicBezTo>
                    <a:pt x="373" y="285"/>
                    <a:pt x="512" y="196"/>
                    <a:pt x="663" y="196"/>
                  </a:cubicBezTo>
                  <a:cubicBezTo>
                    <a:pt x="705" y="196"/>
                    <a:pt x="747" y="203"/>
                    <a:pt x="789" y="217"/>
                  </a:cubicBezTo>
                  <a:cubicBezTo>
                    <a:pt x="1019" y="283"/>
                    <a:pt x="1183" y="447"/>
                    <a:pt x="1315" y="644"/>
                  </a:cubicBezTo>
                  <a:cubicBezTo>
                    <a:pt x="1249" y="381"/>
                    <a:pt x="1085" y="151"/>
                    <a:pt x="855" y="53"/>
                  </a:cubicBezTo>
                  <a:cubicBezTo>
                    <a:pt x="775" y="17"/>
                    <a:pt x="694" y="1"/>
                    <a:pt x="61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61"/>
            <p:cNvSpPr/>
            <p:nvPr/>
          </p:nvSpPr>
          <p:spPr>
            <a:xfrm>
              <a:off x="4356275" y="848500"/>
              <a:ext cx="45200" cy="31225"/>
            </a:xfrm>
            <a:custGeom>
              <a:rect b="b" l="l" r="r" t="t"/>
              <a:pathLst>
                <a:path extrusionOk="0" h="1249" w="1808">
                  <a:moveTo>
                    <a:pt x="1" y="0"/>
                  </a:moveTo>
                  <a:cubicBezTo>
                    <a:pt x="33" y="230"/>
                    <a:pt x="132" y="460"/>
                    <a:pt x="296" y="657"/>
                  </a:cubicBezTo>
                  <a:cubicBezTo>
                    <a:pt x="428" y="855"/>
                    <a:pt x="592" y="1019"/>
                    <a:pt x="822" y="1150"/>
                  </a:cubicBezTo>
                  <a:cubicBezTo>
                    <a:pt x="937" y="1216"/>
                    <a:pt x="1069" y="1249"/>
                    <a:pt x="1200" y="1249"/>
                  </a:cubicBezTo>
                  <a:cubicBezTo>
                    <a:pt x="1331" y="1249"/>
                    <a:pt x="1463" y="1216"/>
                    <a:pt x="1578" y="1150"/>
                  </a:cubicBezTo>
                  <a:cubicBezTo>
                    <a:pt x="1676" y="1052"/>
                    <a:pt x="1775" y="953"/>
                    <a:pt x="1808" y="822"/>
                  </a:cubicBezTo>
                  <a:cubicBezTo>
                    <a:pt x="1808" y="690"/>
                    <a:pt x="1808" y="559"/>
                    <a:pt x="1808" y="460"/>
                  </a:cubicBezTo>
                  <a:cubicBezTo>
                    <a:pt x="1775" y="690"/>
                    <a:pt x="1676" y="920"/>
                    <a:pt x="1479" y="986"/>
                  </a:cubicBezTo>
                  <a:cubicBezTo>
                    <a:pt x="1409" y="1009"/>
                    <a:pt x="1340" y="1020"/>
                    <a:pt x="1271" y="1020"/>
                  </a:cubicBezTo>
                  <a:cubicBezTo>
                    <a:pt x="1147" y="1020"/>
                    <a:pt x="1027" y="984"/>
                    <a:pt x="921" y="920"/>
                  </a:cubicBezTo>
                  <a:cubicBezTo>
                    <a:pt x="723" y="822"/>
                    <a:pt x="559" y="690"/>
                    <a:pt x="395" y="526"/>
                  </a:cubicBezTo>
                  <a:cubicBezTo>
                    <a:pt x="263" y="362"/>
                    <a:pt x="99" y="164"/>
                    <a:pt x="1"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61"/>
            <p:cNvSpPr/>
            <p:nvPr/>
          </p:nvSpPr>
          <p:spPr>
            <a:xfrm>
              <a:off x="4413775" y="872400"/>
              <a:ext cx="140500" cy="73375"/>
            </a:xfrm>
            <a:custGeom>
              <a:rect b="b" l="l" r="r" t="t"/>
              <a:pathLst>
                <a:path extrusionOk="0" h="2935" w="5620">
                  <a:moveTo>
                    <a:pt x="1872" y="0"/>
                  </a:moveTo>
                  <a:cubicBezTo>
                    <a:pt x="972" y="0"/>
                    <a:pt x="280" y="281"/>
                    <a:pt x="165" y="786"/>
                  </a:cubicBezTo>
                  <a:cubicBezTo>
                    <a:pt x="1" y="1509"/>
                    <a:pt x="1052" y="2396"/>
                    <a:pt x="2498" y="2757"/>
                  </a:cubicBezTo>
                  <a:cubicBezTo>
                    <a:pt x="2950" y="2878"/>
                    <a:pt x="3387" y="2934"/>
                    <a:pt x="3780" y="2934"/>
                  </a:cubicBezTo>
                  <a:cubicBezTo>
                    <a:pt x="4673" y="2934"/>
                    <a:pt x="5342" y="2645"/>
                    <a:pt x="5456" y="2166"/>
                  </a:cubicBezTo>
                  <a:cubicBezTo>
                    <a:pt x="5620" y="1443"/>
                    <a:pt x="4601" y="556"/>
                    <a:pt x="3123" y="161"/>
                  </a:cubicBezTo>
                  <a:cubicBezTo>
                    <a:pt x="2687" y="52"/>
                    <a:pt x="2260" y="0"/>
                    <a:pt x="1872" y="0"/>
                  </a:cubicBezTo>
                  <a:close/>
                </a:path>
              </a:pathLst>
            </a:custGeom>
            <a:solidFill>
              <a:srgbClr val="FF9D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61"/>
            <p:cNvSpPr/>
            <p:nvPr/>
          </p:nvSpPr>
          <p:spPr>
            <a:xfrm>
              <a:off x="4188700" y="809475"/>
              <a:ext cx="119125" cy="73475"/>
            </a:xfrm>
            <a:custGeom>
              <a:rect b="b" l="l" r="r" t="t"/>
              <a:pathLst>
                <a:path extrusionOk="0" h="2939" w="4765">
                  <a:moveTo>
                    <a:pt x="1134" y="0"/>
                  </a:moveTo>
                  <a:cubicBezTo>
                    <a:pt x="756" y="0"/>
                    <a:pt x="378" y="50"/>
                    <a:pt x="0" y="148"/>
                  </a:cubicBezTo>
                  <a:cubicBezTo>
                    <a:pt x="296" y="1101"/>
                    <a:pt x="756" y="1956"/>
                    <a:pt x="1413" y="2711"/>
                  </a:cubicBezTo>
                  <a:lnTo>
                    <a:pt x="1643" y="2777"/>
                  </a:lnTo>
                  <a:cubicBezTo>
                    <a:pt x="2089" y="2886"/>
                    <a:pt x="2520" y="2938"/>
                    <a:pt x="2908" y="2938"/>
                  </a:cubicBezTo>
                  <a:cubicBezTo>
                    <a:pt x="3810" y="2938"/>
                    <a:pt x="4486" y="2658"/>
                    <a:pt x="4601" y="2153"/>
                  </a:cubicBezTo>
                  <a:cubicBezTo>
                    <a:pt x="4765" y="1430"/>
                    <a:pt x="3713" y="543"/>
                    <a:pt x="2267" y="148"/>
                  </a:cubicBezTo>
                  <a:cubicBezTo>
                    <a:pt x="1890" y="50"/>
                    <a:pt x="1512" y="0"/>
                    <a:pt x="1134" y="0"/>
                  </a:cubicBezTo>
                  <a:close/>
                </a:path>
              </a:pathLst>
            </a:custGeom>
            <a:solidFill>
              <a:srgbClr val="FF9D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61"/>
            <p:cNvSpPr/>
            <p:nvPr/>
          </p:nvSpPr>
          <p:spPr>
            <a:xfrm>
              <a:off x="4199475" y="485200"/>
              <a:ext cx="737625" cy="415075"/>
            </a:xfrm>
            <a:custGeom>
              <a:rect b="b" l="l" r="r" t="t"/>
              <a:pathLst>
                <a:path extrusionOk="0" h="16603" w="29505">
                  <a:moveTo>
                    <a:pt x="5380" y="0"/>
                  </a:moveTo>
                  <a:cubicBezTo>
                    <a:pt x="0" y="0"/>
                    <a:pt x="3019" y="4576"/>
                    <a:pt x="3019" y="4576"/>
                  </a:cubicBezTo>
                  <a:cubicBezTo>
                    <a:pt x="3019" y="4576"/>
                    <a:pt x="4860" y="7040"/>
                    <a:pt x="5385" y="7040"/>
                  </a:cubicBezTo>
                  <a:cubicBezTo>
                    <a:pt x="5878" y="7040"/>
                    <a:pt x="5484" y="4904"/>
                    <a:pt x="5484" y="4904"/>
                  </a:cubicBezTo>
                  <a:lnTo>
                    <a:pt x="5484" y="4904"/>
                  </a:lnTo>
                  <a:cubicBezTo>
                    <a:pt x="5484" y="4905"/>
                    <a:pt x="7865" y="8925"/>
                    <a:pt x="8488" y="8925"/>
                  </a:cubicBezTo>
                  <a:cubicBezTo>
                    <a:pt x="8507" y="8925"/>
                    <a:pt x="8524" y="8921"/>
                    <a:pt x="8540" y="8913"/>
                  </a:cubicBezTo>
                  <a:cubicBezTo>
                    <a:pt x="9098" y="8650"/>
                    <a:pt x="8343" y="5628"/>
                    <a:pt x="8343" y="5627"/>
                  </a:cubicBezTo>
                  <a:lnTo>
                    <a:pt x="8343" y="5627"/>
                  </a:lnTo>
                  <a:cubicBezTo>
                    <a:pt x="8343" y="5628"/>
                    <a:pt x="9920" y="8815"/>
                    <a:pt x="10479" y="8880"/>
                  </a:cubicBezTo>
                  <a:cubicBezTo>
                    <a:pt x="10494" y="8882"/>
                    <a:pt x="10509" y="8883"/>
                    <a:pt x="10523" y="8883"/>
                  </a:cubicBezTo>
                  <a:cubicBezTo>
                    <a:pt x="10987" y="8883"/>
                    <a:pt x="10703" y="7855"/>
                    <a:pt x="10512" y="6580"/>
                  </a:cubicBezTo>
                  <a:lnTo>
                    <a:pt x="10512" y="6580"/>
                  </a:lnTo>
                  <a:cubicBezTo>
                    <a:pt x="13469" y="11838"/>
                    <a:pt x="17905" y="13546"/>
                    <a:pt x="17905" y="13546"/>
                  </a:cubicBezTo>
                  <a:cubicBezTo>
                    <a:pt x="17905" y="13546"/>
                    <a:pt x="18332" y="14532"/>
                    <a:pt x="18135" y="16602"/>
                  </a:cubicBezTo>
                  <a:cubicBezTo>
                    <a:pt x="20600" y="16241"/>
                    <a:pt x="29505" y="6941"/>
                    <a:pt x="13633" y="1750"/>
                  </a:cubicBezTo>
                  <a:cubicBezTo>
                    <a:pt x="9743" y="480"/>
                    <a:pt x="7121" y="0"/>
                    <a:pt x="5380"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61"/>
            <p:cNvSpPr/>
            <p:nvPr/>
          </p:nvSpPr>
          <p:spPr>
            <a:xfrm>
              <a:off x="4617525" y="832875"/>
              <a:ext cx="115025" cy="108175"/>
            </a:xfrm>
            <a:custGeom>
              <a:rect b="b" l="l" r="r" t="t"/>
              <a:pathLst>
                <a:path extrusionOk="0" h="4327" w="4601">
                  <a:moveTo>
                    <a:pt x="2275" y="0"/>
                  </a:moveTo>
                  <a:cubicBezTo>
                    <a:pt x="1324" y="0"/>
                    <a:pt x="491" y="668"/>
                    <a:pt x="296" y="1644"/>
                  </a:cubicBezTo>
                  <a:cubicBezTo>
                    <a:pt x="0" y="2794"/>
                    <a:pt x="690" y="3944"/>
                    <a:pt x="1807" y="4273"/>
                  </a:cubicBezTo>
                  <a:cubicBezTo>
                    <a:pt x="1967" y="4309"/>
                    <a:pt x="2126" y="4327"/>
                    <a:pt x="2282" y="4327"/>
                  </a:cubicBezTo>
                  <a:cubicBezTo>
                    <a:pt x="3251" y="4327"/>
                    <a:pt x="4107" y="3653"/>
                    <a:pt x="4305" y="2663"/>
                  </a:cubicBezTo>
                  <a:cubicBezTo>
                    <a:pt x="4601" y="1545"/>
                    <a:pt x="3943" y="362"/>
                    <a:pt x="2793" y="67"/>
                  </a:cubicBezTo>
                  <a:cubicBezTo>
                    <a:pt x="2619" y="22"/>
                    <a:pt x="2445" y="0"/>
                    <a:pt x="2275" y="0"/>
                  </a:cubicBezTo>
                  <a:close/>
                </a:path>
              </a:pathLst>
            </a:custGeom>
            <a:solidFill>
              <a:srgbClr val="BA89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61"/>
            <p:cNvSpPr/>
            <p:nvPr/>
          </p:nvSpPr>
          <p:spPr>
            <a:xfrm>
              <a:off x="4602725" y="689675"/>
              <a:ext cx="81350" cy="201850"/>
            </a:xfrm>
            <a:custGeom>
              <a:rect b="b" l="l" r="r" t="t"/>
              <a:pathLst>
                <a:path extrusionOk="0" h="8074" w="3254">
                  <a:moveTo>
                    <a:pt x="2477" y="0"/>
                  </a:moveTo>
                  <a:cubicBezTo>
                    <a:pt x="1860" y="0"/>
                    <a:pt x="1028" y="1624"/>
                    <a:pt x="526" y="3757"/>
                  </a:cubicBezTo>
                  <a:cubicBezTo>
                    <a:pt x="1" y="5992"/>
                    <a:pt x="99" y="7930"/>
                    <a:pt x="724" y="8062"/>
                  </a:cubicBezTo>
                  <a:cubicBezTo>
                    <a:pt x="750" y="8069"/>
                    <a:pt x="778" y="8073"/>
                    <a:pt x="806" y="8073"/>
                  </a:cubicBezTo>
                  <a:cubicBezTo>
                    <a:pt x="1401" y="8073"/>
                    <a:pt x="2290" y="6450"/>
                    <a:pt x="2761" y="4349"/>
                  </a:cubicBezTo>
                  <a:cubicBezTo>
                    <a:pt x="3254" y="2114"/>
                    <a:pt x="3188" y="175"/>
                    <a:pt x="2564" y="11"/>
                  </a:cubicBezTo>
                  <a:cubicBezTo>
                    <a:pt x="2535" y="4"/>
                    <a:pt x="2507" y="0"/>
                    <a:pt x="247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61"/>
            <p:cNvSpPr/>
            <p:nvPr/>
          </p:nvSpPr>
          <p:spPr>
            <a:xfrm>
              <a:off x="4463900" y="574925"/>
              <a:ext cx="164325" cy="184050"/>
            </a:xfrm>
            <a:custGeom>
              <a:rect b="b" l="l" r="r" t="t"/>
              <a:pathLst>
                <a:path extrusionOk="0" h="7362" w="6573">
                  <a:moveTo>
                    <a:pt x="0" y="1"/>
                  </a:moveTo>
                  <a:lnTo>
                    <a:pt x="0" y="1"/>
                  </a:lnTo>
                  <a:cubicBezTo>
                    <a:pt x="197" y="822"/>
                    <a:pt x="559" y="1578"/>
                    <a:pt x="1052" y="2268"/>
                  </a:cubicBezTo>
                  <a:cubicBezTo>
                    <a:pt x="1512" y="2991"/>
                    <a:pt x="2038" y="3615"/>
                    <a:pt x="2629" y="4240"/>
                  </a:cubicBezTo>
                  <a:cubicBezTo>
                    <a:pt x="3221" y="4831"/>
                    <a:pt x="3845" y="5390"/>
                    <a:pt x="4502" y="5916"/>
                  </a:cubicBezTo>
                  <a:cubicBezTo>
                    <a:pt x="5159" y="6441"/>
                    <a:pt x="5849" y="6934"/>
                    <a:pt x="6572" y="7361"/>
                  </a:cubicBezTo>
                  <a:cubicBezTo>
                    <a:pt x="6244" y="7131"/>
                    <a:pt x="5915" y="6869"/>
                    <a:pt x="5619" y="6606"/>
                  </a:cubicBezTo>
                  <a:cubicBezTo>
                    <a:pt x="5291" y="6343"/>
                    <a:pt x="4962" y="6047"/>
                    <a:pt x="4634" y="5784"/>
                  </a:cubicBezTo>
                  <a:cubicBezTo>
                    <a:pt x="4009" y="5225"/>
                    <a:pt x="3418" y="4667"/>
                    <a:pt x="2826" y="4075"/>
                  </a:cubicBezTo>
                  <a:cubicBezTo>
                    <a:pt x="2235" y="3484"/>
                    <a:pt x="1676" y="2860"/>
                    <a:pt x="1183" y="2169"/>
                  </a:cubicBezTo>
                  <a:cubicBezTo>
                    <a:pt x="690" y="1512"/>
                    <a:pt x="263" y="789"/>
                    <a:pt x="0"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61"/>
            <p:cNvSpPr/>
            <p:nvPr/>
          </p:nvSpPr>
          <p:spPr>
            <a:xfrm>
              <a:off x="4413775" y="541250"/>
              <a:ext cx="32075" cy="110100"/>
            </a:xfrm>
            <a:custGeom>
              <a:rect b="b" l="l" r="r" t="t"/>
              <a:pathLst>
                <a:path extrusionOk="0" h="4404" w="1283">
                  <a:moveTo>
                    <a:pt x="1" y="0"/>
                  </a:moveTo>
                  <a:cubicBezTo>
                    <a:pt x="34" y="362"/>
                    <a:pt x="99" y="756"/>
                    <a:pt x="198" y="1118"/>
                  </a:cubicBezTo>
                  <a:cubicBezTo>
                    <a:pt x="264" y="1512"/>
                    <a:pt x="329" y="1873"/>
                    <a:pt x="461" y="2235"/>
                  </a:cubicBezTo>
                  <a:cubicBezTo>
                    <a:pt x="559" y="2596"/>
                    <a:pt x="658" y="2991"/>
                    <a:pt x="789" y="3319"/>
                  </a:cubicBezTo>
                  <a:cubicBezTo>
                    <a:pt x="921" y="3681"/>
                    <a:pt x="1085" y="4042"/>
                    <a:pt x="1282" y="4404"/>
                  </a:cubicBezTo>
                  <a:lnTo>
                    <a:pt x="658" y="2169"/>
                  </a:lnTo>
                  <a:cubicBezTo>
                    <a:pt x="559" y="1808"/>
                    <a:pt x="461" y="1446"/>
                    <a:pt x="362" y="1085"/>
                  </a:cubicBezTo>
                  <a:cubicBezTo>
                    <a:pt x="231" y="723"/>
                    <a:pt x="132" y="362"/>
                    <a:pt x="1"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61"/>
            <p:cNvSpPr/>
            <p:nvPr/>
          </p:nvSpPr>
          <p:spPr>
            <a:xfrm>
              <a:off x="4366125" y="550275"/>
              <a:ext cx="29600" cy="102725"/>
            </a:xfrm>
            <a:custGeom>
              <a:rect b="b" l="l" r="r" t="t"/>
              <a:pathLst>
                <a:path extrusionOk="0" h="4109" w="1184">
                  <a:moveTo>
                    <a:pt x="1" y="1"/>
                  </a:moveTo>
                  <a:lnTo>
                    <a:pt x="1" y="1"/>
                  </a:lnTo>
                  <a:cubicBezTo>
                    <a:pt x="67" y="362"/>
                    <a:pt x="132" y="691"/>
                    <a:pt x="198" y="1052"/>
                  </a:cubicBezTo>
                  <a:cubicBezTo>
                    <a:pt x="297" y="1381"/>
                    <a:pt x="362" y="1743"/>
                    <a:pt x="461" y="2071"/>
                  </a:cubicBezTo>
                  <a:cubicBezTo>
                    <a:pt x="560" y="2433"/>
                    <a:pt x="691" y="2761"/>
                    <a:pt x="790" y="3090"/>
                  </a:cubicBezTo>
                  <a:cubicBezTo>
                    <a:pt x="921" y="3451"/>
                    <a:pt x="1020" y="3780"/>
                    <a:pt x="1184" y="4108"/>
                  </a:cubicBezTo>
                  <a:cubicBezTo>
                    <a:pt x="1118" y="3747"/>
                    <a:pt x="1020" y="3386"/>
                    <a:pt x="954" y="3057"/>
                  </a:cubicBezTo>
                  <a:cubicBezTo>
                    <a:pt x="888" y="2695"/>
                    <a:pt x="790" y="2367"/>
                    <a:pt x="691" y="2005"/>
                  </a:cubicBezTo>
                  <a:cubicBezTo>
                    <a:pt x="592" y="1677"/>
                    <a:pt x="494" y="1348"/>
                    <a:pt x="395" y="987"/>
                  </a:cubicBezTo>
                  <a:cubicBezTo>
                    <a:pt x="264" y="658"/>
                    <a:pt x="132" y="330"/>
                    <a:pt x="1"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61"/>
            <p:cNvSpPr/>
            <p:nvPr/>
          </p:nvSpPr>
          <p:spPr>
            <a:xfrm>
              <a:off x="4307800" y="535500"/>
              <a:ext cx="14000" cy="83000"/>
            </a:xfrm>
            <a:custGeom>
              <a:rect b="b" l="l" r="r" t="t"/>
              <a:pathLst>
                <a:path extrusionOk="0" h="3320" w="560">
                  <a:moveTo>
                    <a:pt x="34" y="0"/>
                  </a:moveTo>
                  <a:cubicBezTo>
                    <a:pt x="1" y="263"/>
                    <a:pt x="1" y="526"/>
                    <a:pt x="34" y="822"/>
                  </a:cubicBezTo>
                  <a:cubicBezTo>
                    <a:pt x="34" y="1085"/>
                    <a:pt x="67" y="1381"/>
                    <a:pt x="132" y="1676"/>
                  </a:cubicBezTo>
                  <a:cubicBezTo>
                    <a:pt x="165" y="1939"/>
                    <a:pt x="231" y="2202"/>
                    <a:pt x="297" y="2498"/>
                  </a:cubicBezTo>
                  <a:cubicBezTo>
                    <a:pt x="362" y="2761"/>
                    <a:pt x="428" y="3024"/>
                    <a:pt x="559" y="3319"/>
                  </a:cubicBezTo>
                  <a:cubicBezTo>
                    <a:pt x="527" y="3024"/>
                    <a:pt x="494" y="2728"/>
                    <a:pt x="461" y="2465"/>
                  </a:cubicBezTo>
                  <a:cubicBezTo>
                    <a:pt x="428" y="2202"/>
                    <a:pt x="395" y="1906"/>
                    <a:pt x="362" y="1643"/>
                  </a:cubicBezTo>
                  <a:cubicBezTo>
                    <a:pt x="297" y="1381"/>
                    <a:pt x="264" y="1085"/>
                    <a:pt x="198" y="822"/>
                  </a:cubicBezTo>
                  <a:cubicBezTo>
                    <a:pt x="165" y="559"/>
                    <a:pt x="99" y="263"/>
                    <a:pt x="3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61"/>
            <p:cNvSpPr/>
            <p:nvPr/>
          </p:nvSpPr>
          <p:spPr>
            <a:xfrm>
              <a:off x="4527150" y="603675"/>
              <a:ext cx="115850" cy="120800"/>
            </a:xfrm>
            <a:custGeom>
              <a:rect b="b" l="l" r="r" t="t"/>
              <a:pathLst>
                <a:path extrusionOk="0" h="4832" w="4634">
                  <a:moveTo>
                    <a:pt x="99" y="1"/>
                  </a:moveTo>
                  <a:lnTo>
                    <a:pt x="99" y="1"/>
                  </a:lnTo>
                  <a:cubicBezTo>
                    <a:pt x="0" y="592"/>
                    <a:pt x="66" y="1217"/>
                    <a:pt x="296" y="1808"/>
                  </a:cubicBezTo>
                  <a:cubicBezTo>
                    <a:pt x="526" y="2367"/>
                    <a:pt x="888" y="2893"/>
                    <a:pt x="1315" y="3320"/>
                  </a:cubicBezTo>
                  <a:lnTo>
                    <a:pt x="1676" y="3615"/>
                  </a:lnTo>
                  <a:lnTo>
                    <a:pt x="2071" y="3878"/>
                  </a:lnTo>
                  <a:cubicBezTo>
                    <a:pt x="2202" y="3944"/>
                    <a:pt x="2334" y="4043"/>
                    <a:pt x="2465" y="4108"/>
                  </a:cubicBezTo>
                  <a:cubicBezTo>
                    <a:pt x="2596" y="4174"/>
                    <a:pt x="2761" y="4240"/>
                    <a:pt x="2892" y="4306"/>
                  </a:cubicBezTo>
                  <a:cubicBezTo>
                    <a:pt x="3155" y="4437"/>
                    <a:pt x="3451" y="4568"/>
                    <a:pt x="3747" y="4634"/>
                  </a:cubicBezTo>
                  <a:cubicBezTo>
                    <a:pt x="4042" y="4700"/>
                    <a:pt x="4305" y="4766"/>
                    <a:pt x="4634" y="4831"/>
                  </a:cubicBezTo>
                  <a:cubicBezTo>
                    <a:pt x="4338" y="4733"/>
                    <a:pt x="4042" y="4634"/>
                    <a:pt x="3779" y="4536"/>
                  </a:cubicBezTo>
                  <a:cubicBezTo>
                    <a:pt x="3484" y="4404"/>
                    <a:pt x="3221" y="4273"/>
                    <a:pt x="2958" y="4141"/>
                  </a:cubicBezTo>
                  <a:cubicBezTo>
                    <a:pt x="2432" y="3878"/>
                    <a:pt x="1939" y="3550"/>
                    <a:pt x="1512" y="3155"/>
                  </a:cubicBezTo>
                  <a:cubicBezTo>
                    <a:pt x="1052" y="2728"/>
                    <a:pt x="723" y="2268"/>
                    <a:pt x="461" y="1710"/>
                  </a:cubicBezTo>
                  <a:cubicBezTo>
                    <a:pt x="231" y="1184"/>
                    <a:pt x="99" y="592"/>
                    <a:pt x="99"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61"/>
            <p:cNvSpPr/>
            <p:nvPr/>
          </p:nvSpPr>
          <p:spPr>
            <a:xfrm>
              <a:off x="4214150" y="1004575"/>
              <a:ext cx="327800" cy="348350"/>
            </a:xfrm>
            <a:custGeom>
              <a:rect b="b" l="l" r="r" t="t"/>
              <a:pathLst>
                <a:path extrusionOk="0" h="13934" w="13112">
                  <a:moveTo>
                    <a:pt x="6573" y="1"/>
                  </a:moveTo>
                  <a:lnTo>
                    <a:pt x="1" y="10582"/>
                  </a:lnTo>
                  <a:lnTo>
                    <a:pt x="13112" y="13933"/>
                  </a:lnTo>
                  <a:cubicBezTo>
                    <a:pt x="13013" y="8314"/>
                    <a:pt x="10549" y="1019"/>
                    <a:pt x="10549" y="1019"/>
                  </a:cubicBezTo>
                  <a:lnTo>
                    <a:pt x="6573" y="1"/>
                  </a:ln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61"/>
            <p:cNvSpPr/>
            <p:nvPr/>
          </p:nvSpPr>
          <p:spPr>
            <a:xfrm>
              <a:off x="3515875" y="1138425"/>
              <a:ext cx="1714500" cy="787175"/>
            </a:xfrm>
            <a:custGeom>
              <a:rect b="b" l="l" r="r" t="t"/>
              <a:pathLst>
                <a:path extrusionOk="0" h="31487" w="68580">
                  <a:moveTo>
                    <a:pt x="21671" y="1"/>
                  </a:moveTo>
                  <a:cubicBezTo>
                    <a:pt x="11497" y="1"/>
                    <a:pt x="2822" y="2061"/>
                    <a:pt x="1742" y="6641"/>
                  </a:cubicBezTo>
                  <a:cubicBezTo>
                    <a:pt x="1" y="14133"/>
                    <a:pt x="19421" y="25601"/>
                    <a:pt x="35161" y="29643"/>
                  </a:cubicBezTo>
                  <a:cubicBezTo>
                    <a:pt x="40031" y="30893"/>
                    <a:pt x="44749" y="31486"/>
                    <a:pt x="48997" y="31486"/>
                  </a:cubicBezTo>
                  <a:cubicBezTo>
                    <a:pt x="58478" y="31486"/>
                    <a:pt x="65613" y="28531"/>
                    <a:pt x="66838" y="23334"/>
                  </a:cubicBezTo>
                  <a:cubicBezTo>
                    <a:pt x="68580" y="15809"/>
                    <a:pt x="57276" y="6476"/>
                    <a:pt x="41536" y="2435"/>
                  </a:cubicBezTo>
                  <a:cubicBezTo>
                    <a:pt x="35375" y="853"/>
                    <a:pt x="28213" y="1"/>
                    <a:pt x="21671"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61"/>
            <p:cNvSpPr/>
            <p:nvPr/>
          </p:nvSpPr>
          <p:spPr>
            <a:xfrm>
              <a:off x="3539700" y="1148350"/>
              <a:ext cx="346700" cy="442800"/>
            </a:xfrm>
            <a:custGeom>
              <a:rect b="b" l="l" r="r" t="t"/>
              <a:pathLst>
                <a:path extrusionOk="0" h="17712" w="13868">
                  <a:moveTo>
                    <a:pt x="13309" y="0"/>
                  </a:moveTo>
                  <a:lnTo>
                    <a:pt x="13309" y="0"/>
                  </a:lnTo>
                  <a:cubicBezTo>
                    <a:pt x="6605" y="822"/>
                    <a:pt x="1578" y="2826"/>
                    <a:pt x="789" y="6244"/>
                  </a:cubicBezTo>
                  <a:cubicBezTo>
                    <a:pt x="0" y="9628"/>
                    <a:pt x="3484" y="13769"/>
                    <a:pt x="9004" y="17712"/>
                  </a:cubicBezTo>
                  <a:cubicBezTo>
                    <a:pt x="9661" y="14952"/>
                    <a:pt x="12356" y="12158"/>
                    <a:pt x="13112" y="9070"/>
                  </a:cubicBezTo>
                  <a:cubicBezTo>
                    <a:pt x="13868" y="5882"/>
                    <a:pt x="12750" y="2399"/>
                    <a:pt x="1330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61"/>
            <p:cNvSpPr/>
            <p:nvPr/>
          </p:nvSpPr>
          <p:spPr>
            <a:xfrm>
              <a:off x="4021100" y="1058875"/>
              <a:ext cx="787850" cy="246550"/>
            </a:xfrm>
            <a:custGeom>
              <a:rect b="b" l="l" r="r" t="t"/>
              <a:pathLst>
                <a:path extrusionOk="0" h="9862" w="31514">
                  <a:moveTo>
                    <a:pt x="2397" y="0"/>
                  </a:moveTo>
                  <a:cubicBezTo>
                    <a:pt x="1351" y="0"/>
                    <a:pt x="407" y="747"/>
                    <a:pt x="231" y="1838"/>
                  </a:cubicBezTo>
                  <a:cubicBezTo>
                    <a:pt x="1" y="3021"/>
                    <a:pt x="756" y="4204"/>
                    <a:pt x="1939" y="4466"/>
                  </a:cubicBezTo>
                  <a:lnTo>
                    <a:pt x="28753" y="9823"/>
                  </a:lnTo>
                  <a:cubicBezTo>
                    <a:pt x="28888" y="9849"/>
                    <a:pt x="29022" y="9861"/>
                    <a:pt x="29154" y="9861"/>
                  </a:cubicBezTo>
                  <a:cubicBezTo>
                    <a:pt x="30185" y="9861"/>
                    <a:pt x="31105" y="9097"/>
                    <a:pt x="31251" y="8048"/>
                  </a:cubicBezTo>
                  <a:cubicBezTo>
                    <a:pt x="31514" y="6832"/>
                    <a:pt x="30758" y="5649"/>
                    <a:pt x="29542" y="5387"/>
                  </a:cubicBezTo>
                  <a:lnTo>
                    <a:pt x="2761" y="30"/>
                  </a:lnTo>
                  <a:cubicBezTo>
                    <a:pt x="2639" y="10"/>
                    <a:pt x="2517" y="0"/>
                    <a:pt x="2397" y="0"/>
                  </a:cubicBez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61"/>
            <p:cNvSpPr/>
            <p:nvPr/>
          </p:nvSpPr>
          <p:spPr>
            <a:xfrm>
              <a:off x="4837675" y="1376725"/>
              <a:ext cx="128175" cy="548800"/>
            </a:xfrm>
            <a:custGeom>
              <a:rect b="b" l="l" r="r" t="t"/>
              <a:pathLst>
                <a:path extrusionOk="0" h="21952" w="5127">
                  <a:moveTo>
                    <a:pt x="5127" y="0"/>
                  </a:moveTo>
                  <a:cubicBezTo>
                    <a:pt x="4667" y="1841"/>
                    <a:pt x="4207" y="3648"/>
                    <a:pt x="3780" y="5455"/>
                  </a:cubicBezTo>
                  <a:lnTo>
                    <a:pt x="2465" y="10943"/>
                  </a:lnTo>
                  <a:lnTo>
                    <a:pt x="1184" y="16430"/>
                  </a:lnTo>
                  <a:cubicBezTo>
                    <a:pt x="789" y="18271"/>
                    <a:pt x="395" y="20111"/>
                    <a:pt x="1" y="21951"/>
                  </a:cubicBezTo>
                  <a:cubicBezTo>
                    <a:pt x="461" y="20144"/>
                    <a:pt x="921" y="18304"/>
                    <a:pt x="1381" y="16496"/>
                  </a:cubicBezTo>
                  <a:lnTo>
                    <a:pt x="2695" y="11009"/>
                  </a:lnTo>
                  <a:lnTo>
                    <a:pt x="3944" y="5521"/>
                  </a:lnTo>
                  <a:cubicBezTo>
                    <a:pt x="4338" y="3681"/>
                    <a:pt x="4733" y="1841"/>
                    <a:pt x="512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61"/>
            <p:cNvSpPr/>
            <p:nvPr/>
          </p:nvSpPr>
          <p:spPr>
            <a:xfrm>
              <a:off x="3901975" y="1372625"/>
              <a:ext cx="1004725" cy="257975"/>
            </a:xfrm>
            <a:custGeom>
              <a:rect b="b" l="l" r="r" t="t"/>
              <a:pathLst>
                <a:path extrusionOk="0" h="10319" w="40189">
                  <a:moveTo>
                    <a:pt x="1" y="0"/>
                  </a:moveTo>
                  <a:lnTo>
                    <a:pt x="4996" y="1347"/>
                  </a:lnTo>
                  <a:lnTo>
                    <a:pt x="10023" y="2662"/>
                  </a:lnTo>
                  <a:lnTo>
                    <a:pt x="20046" y="5291"/>
                  </a:lnTo>
                  <a:lnTo>
                    <a:pt x="30134" y="7821"/>
                  </a:lnTo>
                  <a:lnTo>
                    <a:pt x="35161" y="9102"/>
                  </a:lnTo>
                  <a:lnTo>
                    <a:pt x="40189" y="10318"/>
                  </a:lnTo>
                  <a:lnTo>
                    <a:pt x="40189" y="10318"/>
                  </a:lnTo>
                  <a:lnTo>
                    <a:pt x="35161" y="8971"/>
                  </a:lnTo>
                  <a:lnTo>
                    <a:pt x="30167" y="7656"/>
                  </a:lnTo>
                  <a:lnTo>
                    <a:pt x="20111" y="5061"/>
                  </a:lnTo>
                  <a:lnTo>
                    <a:pt x="10056" y="2497"/>
                  </a:lnTo>
                  <a:lnTo>
                    <a:pt x="5028" y="1249"/>
                  </a:lnTo>
                  <a:lnTo>
                    <a:pt x="1" y="0"/>
                  </a:ln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61"/>
            <p:cNvSpPr/>
            <p:nvPr/>
          </p:nvSpPr>
          <p:spPr>
            <a:xfrm>
              <a:off x="4148425" y="1456400"/>
              <a:ext cx="79725" cy="343425"/>
            </a:xfrm>
            <a:custGeom>
              <a:rect b="b" l="l" r="r" t="t"/>
              <a:pathLst>
                <a:path extrusionOk="0" h="13737" w="3189">
                  <a:moveTo>
                    <a:pt x="3188" y="1"/>
                  </a:moveTo>
                  <a:cubicBezTo>
                    <a:pt x="2860" y="1151"/>
                    <a:pt x="2597" y="2268"/>
                    <a:pt x="2301" y="3418"/>
                  </a:cubicBezTo>
                  <a:lnTo>
                    <a:pt x="1480" y="6836"/>
                  </a:lnTo>
                  <a:lnTo>
                    <a:pt x="691" y="10286"/>
                  </a:lnTo>
                  <a:cubicBezTo>
                    <a:pt x="461" y="11436"/>
                    <a:pt x="198" y="12586"/>
                    <a:pt x="1" y="13736"/>
                  </a:cubicBezTo>
                  <a:cubicBezTo>
                    <a:pt x="297" y="12586"/>
                    <a:pt x="592" y="11469"/>
                    <a:pt x="888" y="10319"/>
                  </a:cubicBezTo>
                  <a:lnTo>
                    <a:pt x="1710" y="6901"/>
                  </a:lnTo>
                  <a:lnTo>
                    <a:pt x="2465" y="3451"/>
                  </a:lnTo>
                  <a:cubicBezTo>
                    <a:pt x="2728" y="2301"/>
                    <a:pt x="2958" y="1151"/>
                    <a:pt x="318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61"/>
            <p:cNvSpPr/>
            <p:nvPr/>
          </p:nvSpPr>
          <p:spPr>
            <a:xfrm>
              <a:off x="4432675" y="1247750"/>
              <a:ext cx="61650" cy="261250"/>
            </a:xfrm>
            <a:custGeom>
              <a:rect b="b" l="l" r="r" t="t"/>
              <a:pathLst>
                <a:path extrusionOk="0" h="10450" w="2466">
                  <a:moveTo>
                    <a:pt x="2465" y="0"/>
                  </a:moveTo>
                  <a:cubicBezTo>
                    <a:pt x="2202" y="855"/>
                    <a:pt x="1972" y="1709"/>
                    <a:pt x="1742" y="2596"/>
                  </a:cubicBezTo>
                  <a:lnTo>
                    <a:pt x="1118" y="5192"/>
                  </a:lnTo>
                  <a:cubicBezTo>
                    <a:pt x="954" y="6079"/>
                    <a:pt x="723" y="6934"/>
                    <a:pt x="526" y="7821"/>
                  </a:cubicBezTo>
                  <a:cubicBezTo>
                    <a:pt x="362" y="8675"/>
                    <a:pt x="165" y="9563"/>
                    <a:pt x="1" y="10450"/>
                  </a:cubicBezTo>
                  <a:cubicBezTo>
                    <a:pt x="263" y="9595"/>
                    <a:pt x="461" y="8708"/>
                    <a:pt x="691" y="7854"/>
                  </a:cubicBezTo>
                  <a:cubicBezTo>
                    <a:pt x="921" y="7000"/>
                    <a:pt x="1118" y="6112"/>
                    <a:pt x="1348" y="5258"/>
                  </a:cubicBezTo>
                  <a:lnTo>
                    <a:pt x="1939" y="2629"/>
                  </a:lnTo>
                  <a:cubicBezTo>
                    <a:pt x="2104" y="1742"/>
                    <a:pt x="2301" y="888"/>
                    <a:pt x="2465"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61"/>
            <p:cNvSpPr/>
            <p:nvPr/>
          </p:nvSpPr>
          <p:spPr>
            <a:xfrm>
              <a:off x="3822300" y="1142600"/>
              <a:ext cx="114200" cy="488000"/>
            </a:xfrm>
            <a:custGeom>
              <a:rect b="b" l="l" r="r" t="t"/>
              <a:pathLst>
                <a:path extrusionOk="0" h="19520" w="4568">
                  <a:moveTo>
                    <a:pt x="4568" y="0"/>
                  </a:moveTo>
                  <a:lnTo>
                    <a:pt x="4568" y="0"/>
                  </a:lnTo>
                  <a:cubicBezTo>
                    <a:pt x="4469" y="822"/>
                    <a:pt x="4371" y="1676"/>
                    <a:pt x="4239" y="2498"/>
                  </a:cubicBezTo>
                  <a:cubicBezTo>
                    <a:pt x="4108" y="3319"/>
                    <a:pt x="3977" y="4141"/>
                    <a:pt x="3845" y="4962"/>
                  </a:cubicBezTo>
                  <a:cubicBezTo>
                    <a:pt x="3549" y="6605"/>
                    <a:pt x="3254" y="8281"/>
                    <a:pt x="2892" y="9891"/>
                  </a:cubicBezTo>
                  <a:cubicBezTo>
                    <a:pt x="2531" y="11534"/>
                    <a:pt x="2103" y="13177"/>
                    <a:pt x="1643" y="14754"/>
                  </a:cubicBezTo>
                  <a:cubicBezTo>
                    <a:pt x="1183" y="16365"/>
                    <a:pt x="658" y="17942"/>
                    <a:pt x="0" y="19519"/>
                  </a:cubicBezTo>
                  <a:cubicBezTo>
                    <a:pt x="723" y="17975"/>
                    <a:pt x="1315" y="16430"/>
                    <a:pt x="1841" y="14820"/>
                  </a:cubicBezTo>
                  <a:cubicBezTo>
                    <a:pt x="2333" y="13210"/>
                    <a:pt x="2761" y="11600"/>
                    <a:pt x="3122" y="9957"/>
                  </a:cubicBezTo>
                  <a:cubicBezTo>
                    <a:pt x="3451" y="8314"/>
                    <a:pt x="3746" y="6638"/>
                    <a:pt x="4009" y="4995"/>
                  </a:cubicBezTo>
                  <a:cubicBezTo>
                    <a:pt x="4239" y="3352"/>
                    <a:pt x="4437" y="1676"/>
                    <a:pt x="4568"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61"/>
            <p:cNvSpPr/>
            <p:nvPr/>
          </p:nvSpPr>
          <p:spPr>
            <a:xfrm>
              <a:off x="4975700" y="1466925"/>
              <a:ext cx="18100" cy="16775"/>
            </a:xfrm>
            <a:custGeom>
              <a:rect b="b" l="l" r="r" t="t"/>
              <a:pathLst>
                <a:path extrusionOk="0" h="671" w="724">
                  <a:moveTo>
                    <a:pt x="362" y="1"/>
                  </a:moveTo>
                  <a:cubicBezTo>
                    <a:pt x="215" y="1"/>
                    <a:pt x="62" y="94"/>
                    <a:pt x="33" y="237"/>
                  </a:cubicBezTo>
                  <a:cubicBezTo>
                    <a:pt x="0" y="434"/>
                    <a:pt x="99" y="598"/>
                    <a:pt x="263" y="664"/>
                  </a:cubicBezTo>
                  <a:cubicBezTo>
                    <a:pt x="288" y="668"/>
                    <a:pt x="313" y="670"/>
                    <a:pt x="336" y="670"/>
                  </a:cubicBezTo>
                  <a:cubicBezTo>
                    <a:pt x="500" y="670"/>
                    <a:pt x="629" y="573"/>
                    <a:pt x="657" y="401"/>
                  </a:cubicBezTo>
                  <a:cubicBezTo>
                    <a:pt x="723" y="237"/>
                    <a:pt x="592" y="40"/>
                    <a:pt x="427" y="7"/>
                  </a:cubicBezTo>
                  <a:cubicBezTo>
                    <a:pt x="406" y="3"/>
                    <a:pt x="384" y="1"/>
                    <a:pt x="362"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61"/>
            <p:cNvSpPr/>
            <p:nvPr/>
          </p:nvSpPr>
          <p:spPr>
            <a:xfrm>
              <a:off x="4954325" y="1555375"/>
              <a:ext cx="18100" cy="17050"/>
            </a:xfrm>
            <a:custGeom>
              <a:rect b="b" l="l" r="r" t="t"/>
              <a:pathLst>
                <a:path extrusionOk="0" h="682" w="724">
                  <a:moveTo>
                    <a:pt x="358" y="1"/>
                  </a:moveTo>
                  <a:cubicBezTo>
                    <a:pt x="209" y="1"/>
                    <a:pt x="93" y="113"/>
                    <a:pt x="67" y="248"/>
                  </a:cubicBezTo>
                  <a:cubicBezTo>
                    <a:pt x="1" y="445"/>
                    <a:pt x="132" y="609"/>
                    <a:pt x="297" y="675"/>
                  </a:cubicBezTo>
                  <a:cubicBezTo>
                    <a:pt x="317" y="679"/>
                    <a:pt x="339" y="681"/>
                    <a:pt x="360" y="681"/>
                  </a:cubicBezTo>
                  <a:cubicBezTo>
                    <a:pt x="508" y="681"/>
                    <a:pt x="662" y="584"/>
                    <a:pt x="691" y="412"/>
                  </a:cubicBezTo>
                  <a:cubicBezTo>
                    <a:pt x="724" y="248"/>
                    <a:pt x="625" y="51"/>
                    <a:pt x="461" y="18"/>
                  </a:cubicBezTo>
                  <a:cubicBezTo>
                    <a:pt x="425" y="6"/>
                    <a:pt x="391" y="1"/>
                    <a:pt x="35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61"/>
            <p:cNvSpPr/>
            <p:nvPr/>
          </p:nvSpPr>
          <p:spPr>
            <a:xfrm>
              <a:off x="4812200" y="1867550"/>
              <a:ext cx="18100" cy="17025"/>
            </a:xfrm>
            <a:custGeom>
              <a:rect b="b" l="l" r="r" t="t"/>
              <a:pathLst>
                <a:path extrusionOk="0" h="681" w="724">
                  <a:moveTo>
                    <a:pt x="337" y="1"/>
                  </a:moveTo>
                  <a:cubicBezTo>
                    <a:pt x="198" y="1"/>
                    <a:pt x="61" y="113"/>
                    <a:pt x="34" y="248"/>
                  </a:cubicBezTo>
                  <a:cubicBezTo>
                    <a:pt x="1" y="412"/>
                    <a:pt x="100" y="609"/>
                    <a:pt x="264" y="675"/>
                  </a:cubicBezTo>
                  <a:cubicBezTo>
                    <a:pt x="284" y="678"/>
                    <a:pt x="305" y="680"/>
                    <a:pt x="324" y="680"/>
                  </a:cubicBezTo>
                  <a:cubicBezTo>
                    <a:pt x="494" y="680"/>
                    <a:pt x="629" y="559"/>
                    <a:pt x="658" y="412"/>
                  </a:cubicBezTo>
                  <a:cubicBezTo>
                    <a:pt x="724" y="248"/>
                    <a:pt x="592" y="51"/>
                    <a:pt x="428" y="18"/>
                  </a:cubicBezTo>
                  <a:cubicBezTo>
                    <a:pt x="399" y="6"/>
                    <a:pt x="368" y="1"/>
                    <a:pt x="337"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61"/>
            <p:cNvSpPr/>
            <p:nvPr/>
          </p:nvSpPr>
          <p:spPr>
            <a:xfrm>
              <a:off x="4863975" y="1646575"/>
              <a:ext cx="18100" cy="16500"/>
            </a:xfrm>
            <a:custGeom>
              <a:rect b="b" l="l" r="r" t="t"/>
              <a:pathLst>
                <a:path extrusionOk="0" h="660" w="724">
                  <a:moveTo>
                    <a:pt x="337" y="0"/>
                  </a:moveTo>
                  <a:cubicBezTo>
                    <a:pt x="197" y="0"/>
                    <a:pt x="60" y="113"/>
                    <a:pt x="33" y="247"/>
                  </a:cubicBezTo>
                  <a:cubicBezTo>
                    <a:pt x="0" y="412"/>
                    <a:pt x="99" y="609"/>
                    <a:pt x="263" y="642"/>
                  </a:cubicBezTo>
                  <a:cubicBezTo>
                    <a:pt x="299" y="654"/>
                    <a:pt x="333" y="659"/>
                    <a:pt x="366" y="659"/>
                  </a:cubicBezTo>
                  <a:cubicBezTo>
                    <a:pt x="515" y="659"/>
                    <a:pt x="630" y="546"/>
                    <a:pt x="657" y="412"/>
                  </a:cubicBezTo>
                  <a:cubicBezTo>
                    <a:pt x="723" y="247"/>
                    <a:pt x="592" y="50"/>
                    <a:pt x="427" y="17"/>
                  </a:cubicBezTo>
                  <a:cubicBezTo>
                    <a:pt x="398" y="6"/>
                    <a:pt x="367" y="0"/>
                    <a:pt x="33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61"/>
            <p:cNvSpPr/>
            <p:nvPr/>
          </p:nvSpPr>
          <p:spPr>
            <a:xfrm>
              <a:off x="4880400" y="1577025"/>
              <a:ext cx="18100" cy="16750"/>
            </a:xfrm>
            <a:custGeom>
              <a:rect b="b" l="l" r="r" t="t"/>
              <a:pathLst>
                <a:path extrusionOk="0" h="670" w="724">
                  <a:moveTo>
                    <a:pt x="364" y="0"/>
                  </a:moveTo>
                  <a:cubicBezTo>
                    <a:pt x="216" y="0"/>
                    <a:pt x="62" y="97"/>
                    <a:pt x="33" y="269"/>
                  </a:cubicBezTo>
                  <a:cubicBezTo>
                    <a:pt x="0" y="433"/>
                    <a:pt x="99" y="631"/>
                    <a:pt x="263" y="663"/>
                  </a:cubicBezTo>
                  <a:cubicBezTo>
                    <a:pt x="289" y="668"/>
                    <a:pt x="314" y="670"/>
                    <a:pt x="338" y="670"/>
                  </a:cubicBezTo>
                  <a:cubicBezTo>
                    <a:pt x="501" y="670"/>
                    <a:pt x="629" y="577"/>
                    <a:pt x="658" y="433"/>
                  </a:cubicBezTo>
                  <a:cubicBezTo>
                    <a:pt x="723" y="236"/>
                    <a:pt x="592" y="72"/>
                    <a:pt x="428" y="6"/>
                  </a:cubicBezTo>
                  <a:cubicBezTo>
                    <a:pt x="407" y="2"/>
                    <a:pt x="385" y="0"/>
                    <a:pt x="36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61"/>
            <p:cNvSpPr/>
            <p:nvPr/>
          </p:nvSpPr>
          <p:spPr>
            <a:xfrm>
              <a:off x="4899300" y="1492950"/>
              <a:ext cx="18100" cy="17025"/>
            </a:xfrm>
            <a:custGeom>
              <a:rect b="b" l="l" r="r" t="t"/>
              <a:pathLst>
                <a:path extrusionOk="0" h="681" w="724">
                  <a:moveTo>
                    <a:pt x="357" y="0"/>
                  </a:moveTo>
                  <a:cubicBezTo>
                    <a:pt x="208" y="0"/>
                    <a:pt x="93" y="113"/>
                    <a:pt x="66" y="248"/>
                  </a:cubicBezTo>
                  <a:cubicBezTo>
                    <a:pt x="0" y="445"/>
                    <a:pt x="132" y="609"/>
                    <a:pt x="296" y="675"/>
                  </a:cubicBezTo>
                  <a:cubicBezTo>
                    <a:pt x="317" y="679"/>
                    <a:pt x="338" y="681"/>
                    <a:pt x="360" y="681"/>
                  </a:cubicBezTo>
                  <a:cubicBezTo>
                    <a:pt x="508" y="681"/>
                    <a:pt x="662" y="584"/>
                    <a:pt x="690" y="412"/>
                  </a:cubicBezTo>
                  <a:cubicBezTo>
                    <a:pt x="723" y="248"/>
                    <a:pt x="625" y="50"/>
                    <a:pt x="460" y="18"/>
                  </a:cubicBezTo>
                  <a:cubicBezTo>
                    <a:pt x="425" y="6"/>
                    <a:pt x="390" y="0"/>
                    <a:pt x="35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61"/>
            <p:cNvSpPr/>
            <p:nvPr/>
          </p:nvSpPr>
          <p:spPr>
            <a:xfrm>
              <a:off x="4919000" y="1409150"/>
              <a:ext cx="18100" cy="17025"/>
            </a:xfrm>
            <a:custGeom>
              <a:rect b="b" l="l" r="r" t="t"/>
              <a:pathLst>
                <a:path extrusionOk="0" h="681" w="724">
                  <a:moveTo>
                    <a:pt x="358" y="0"/>
                  </a:moveTo>
                  <a:cubicBezTo>
                    <a:pt x="209" y="0"/>
                    <a:pt x="93" y="113"/>
                    <a:pt x="67" y="248"/>
                  </a:cubicBezTo>
                  <a:cubicBezTo>
                    <a:pt x="1" y="445"/>
                    <a:pt x="132" y="609"/>
                    <a:pt x="297" y="675"/>
                  </a:cubicBezTo>
                  <a:cubicBezTo>
                    <a:pt x="314" y="678"/>
                    <a:pt x="331" y="680"/>
                    <a:pt x="349" y="680"/>
                  </a:cubicBezTo>
                  <a:cubicBezTo>
                    <a:pt x="500" y="680"/>
                    <a:pt x="661" y="559"/>
                    <a:pt x="691" y="412"/>
                  </a:cubicBezTo>
                  <a:cubicBezTo>
                    <a:pt x="724" y="248"/>
                    <a:pt x="625" y="51"/>
                    <a:pt x="461" y="18"/>
                  </a:cubicBezTo>
                  <a:cubicBezTo>
                    <a:pt x="425" y="6"/>
                    <a:pt x="391" y="0"/>
                    <a:pt x="358"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61"/>
            <p:cNvSpPr/>
            <p:nvPr/>
          </p:nvSpPr>
          <p:spPr>
            <a:xfrm>
              <a:off x="4416250" y="1531550"/>
              <a:ext cx="18100" cy="17050"/>
            </a:xfrm>
            <a:custGeom>
              <a:rect b="b" l="l" r="r" t="t"/>
              <a:pathLst>
                <a:path extrusionOk="0" h="682" w="724">
                  <a:moveTo>
                    <a:pt x="358" y="1"/>
                  </a:moveTo>
                  <a:cubicBezTo>
                    <a:pt x="208" y="1"/>
                    <a:pt x="93" y="113"/>
                    <a:pt x="66" y="248"/>
                  </a:cubicBezTo>
                  <a:cubicBezTo>
                    <a:pt x="0" y="445"/>
                    <a:pt x="132" y="609"/>
                    <a:pt x="296" y="675"/>
                  </a:cubicBezTo>
                  <a:cubicBezTo>
                    <a:pt x="317" y="679"/>
                    <a:pt x="338" y="681"/>
                    <a:pt x="360" y="681"/>
                  </a:cubicBezTo>
                  <a:cubicBezTo>
                    <a:pt x="508" y="681"/>
                    <a:pt x="662" y="584"/>
                    <a:pt x="690" y="412"/>
                  </a:cubicBezTo>
                  <a:cubicBezTo>
                    <a:pt x="723" y="248"/>
                    <a:pt x="625" y="51"/>
                    <a:pt x="460" y="18"/>
                  </a:cubicBezTo>
                  <a:cubicBezTo>
                    <a:pt x="425" y="6"/>
                    <a:pt x="390" y="1"/>
                    <a:pt x="35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61"/>
            <p:cNvSpPr/>
            <p:nvPr/>
          </p:nvSpPr>
          <p:spPr>
            <a:xfrm>
              <a:off x="4799900" y="1564700"/>
              <a:ext cx="18100" cy="16750"/>
            </a:xfrm>
            <a:custGeom>
              <a:rect b="b" l="l" r="r" t="t"/>
              <a:pathLst>
                <a:path extrusionOk="0" h="670" w="724">
                  <a:moveTo>
                    <a:pt x="362" y="0"/>
                  </a:moveTo>
                  <a:cubicBezTo>
                    <a:pt x="215" y="0"/>
                    <a:pt x="62" y="93"/>
                    <a:pt x="33" y="236"/>
                  </a:cubicBezTo>
                  <a:cubicBezTo>
                    <a:pt x="0" y="434"/>
                    <a:pt x="99" y="598"/>
                    <a:pt x="296" y="664"/>
                  </a:cubicBezTo>
                  <a:cubicBezTo>
                    <a:pt x="317" y="668"/>
                    <a:pt x="338" y="670"/>
                    <a:pt x="358" y="670"/>
                  </a:cubicBezTo>
                  <a:cubicBezTo>
                    <a:pt x="500" y="670"/>
                    <a:pt x="629" y="573"/>
                    <a:pt x="657" y="401"/>
                  </a:cubicBezTo>
                  <a:cubicBezTo>
                    <a:pt x="723" y="236"/>
                    <a:pt x="624" y="39"/>
                    <a:pt x="427" y="6"/>
                  </a:cubicBezTo>
                  <a:cubicBezTo>
                    <a:pt x="406" y="2"/>
                    <a:pt x="384" y="0"/>
                    <a:pt x="362"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61"/>
            <p:cNvSpPr/>
            <p:nvPr/>
          </p:nvSpPr>
          <p:spPr>
            <a:xfrm>
              <a:off x="4380925" y="1457075"/>
              <a:ext cx="18100" cy="16775"/>
            </a:xfrm>
            <a:custGeom>
              <a:rect b="b" l="l" r="r" t="t"/>
              <a:pathLst>
                <a:path extrusionOk="0" h="671" w="724">
                  <a:moveTo>
                    <a:pt x="364" y="0"/>
                  </a:moveTo>
                  <a:cubicBezTo>
                    <a:pt x="216" y="0"/>
                    <a:pt x="62" y="97"/>
                    <a:pt x="33" y="270"/>
                  </a:cubicBezTo>
                  <a:cubicBezTo>
                    <a:pt x="0" y="434"/>
                    <a:pt x="99" y="631"/>
                    <a:pt x="263" y="664"/>
                  </a:cubicBezTo>
                  <a:cubicBezTo>
                    <a:pt x="289" y="668"/>
                    <a:pt x="314" y="670"/>
                    <a:pt x="338" y="670"/>
                  </a:cubicBezTo>
                  <a:cubicBezTo>
                    <a:pt x="501" y="670"/>
                    <a:pt x="629" y="577"/>
                    <a:pt x="658" y="434"/>
                  </a:cubicBezTo>
                  <a:cubicBezTo>
                    <a:pt x="723" y="237"/>
                    <a:pt x="592" y="72"/>
                    <a:pt x="428" y="7"/>
                  </a:cubicBezTo>
                  <a:cubicBezTo>
                    <a:pt x="407" y="2"/>
                    <a:pt x="385" y="0"/>
                    <a:pt x="36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61"/>
            <p:cNvSpPr/>
            <p:nvPr/>
          </p:nvSpPr>
          <p:spPr>
            <a:xfrm>
              <a:off x="3975925" y="1418450"/>
              <a:ext cx="18100" cy="16775"/>
            </a:xfrm>
            <a:custGeom>
              <a:rect b="b" l="l" r="r" t="t"/>
              <a:pathLst>
                <a:path extrusionOk="0" h="671" w="724">
                  <a:moveTo>
                    <a:pt x="365" y="1"/>
                  </a:moveTo>
                  <a:cubicBezTo>
                    <a:pt x="224" y="1"/>
                    <a:pt x="95" y="98"/>
                    <a:pt x="66" y="270"/>
                  </a:cubicBezTo>
                  <a:cubicBezTo>
                    <a:pt x="0" y="434"/>
                    <a:pt x="99" y="599"/>
                    <a:pt x="296" y="664"/>
                  </a:cubicBezTo>
                  <a:cubicBezTo>
                    <a:pt x="317" y="669"/>
                    <a:pt x="338" y="671"/>
                    <a:pt x="359" y="671"/>
                  </a:cubicBezTo>
                  <a:cubicBezTo>
                    <a:pt x="501" y="671"/>
                    <a:pt x="633" y="577"/>
                    <a:pt x="690" y="434"/>
                  </a:cubicBezTo>
                  <a:cubicBezTo>
                    <a:pt x="723" y="237"/>
                    <a:pt x="625" y="40"/>
                    <a:pt x="427" y="7"/>
                  </a:cubicBezTo>
                  <a:cubicBezTo>
                    <a:pt x="407" y="3"/>
                    <a:pt x="386" y="1"/>
                    <a:pt x="365"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61"/>
            <p:cNvSpPr/>
            <p:nvPr/>
          </p:nvSpPr>
          <p:spPr>
            <a:xfrm>
              <a:off x="4030950" y="1367525"/>
              <a:ext cx="18100" cy="16775"/>
            </a:xfrm>
            <a:custGeom>
              <a:rect b="b" l="l" r="r" t="t"/>
              <a:pathLst>
                <a:path extrusionOk="0" h="671" w="724">
                  <a:moveTo>
                    <a:pt x="386" y="1"/>
                  </a:moveTo>
                  <a:cubicBezTo>
                    <a:pt x="224" y="1"/>
                    <a:pt x="95" y="94"/>
                    <a:pt x="67" y="237"/>
                  </a:cubicBezTo>
                  <a:cubicBezTo>
                    <a:pt x="1" y="434"/>
                    <a:pt x="132" y="598"/>
                    <a:pt x="297" y="664"/>
                  </a:cubicBezTo>
                  <a:cubicBezTo>
                    <a:pt x="318" y="668"/>
                    <a:pt x="339" y="670"/>
                    <a:pt x="360" y="670"/>
                  </a:cubicBezTo>
                  <a:cubicBezTo>
                    <a:pt x="508" y="670"/>
                    <a:pt x="662" y="573"/>
                    <a:pt x="691" y="401"/>
                  </a:cubicBezTo>
                  <a:cubicBezTo>
                    <a:pt x="724" y="237"/>
                    <a:pt x="625" y="40"/>
                    <a:pt x="461" y="7"/>
                  </a:cubicBezTo>
                  <a:cubicBezTo>
                    <a:pt x="435" y="3"/>
                    <a:pt x="411" y="1"/>
                    <a:pt x="386"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61"/>
            <p:cNvSpPr/>
            <p:nvPr/>
          </p:nvSpPr>
          <p:spPr>
            <a:xfrm>
              <a:off x="3942250" y="1344525"/>
              <a:ext cx="18075" cy="16775"/>
            </a:xfrm>
            <a:custGeom>
              <a:rect b="b" l="l" r="r" t="t"/>
              <a:pathLst>
                <a:path extrusionOk="0" h="671" w="723">
                  <a:moveTo>
                    <a:pt x="363" y="1"/>
                  </a:moveTo>
                  <a:cubicBezTo>
                    <a:pt x="215" y="1"/>
                    <a:pt x="62" y="98"/>
                    <a:pt x="33" y="270"/>
                  </a:cubicBezTo>
                  <a:cubicBezTo>
                    <a:pt x="0" y="434"/>
                    <a:pt x="99" y="631"/>
                    <a:pt x="263" y="664"/>
                  </a:cubicBezTo>
                  <a:cubicBezTo>
                    <a:pt x="288" y="668"/>
                    <a:pt x="313" y="670"/>
                    <a:pt x="337" y="670"/>
                  </a:cubicBezTo>
                  <a:cubicBezTo>
                    <a:pt x="500" y="670"/>
                    <a:pt x="629" y="577"/>
                    <a:pt x="657" y="434"/>
                  </a:cubicBezTo>
                  <a:cubicBezTo>
                    <a:pt x="723" y="237"/>
                    <a:pt x="591" y="40"/>
                    <a:pt x="427" y="7"/>
                  </a:cubicBezTo>
                  <a:cubicBezTo>
                    <a:pt x="406" y="3"/>
                    <a:pt x="385" y="1"/>
                    <a:pt x="363"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61"/>
            <p:cNvSpPr/>
            <p:nvPr/>
          </p:nvSpPr>
          <p:spPr>
            <a:xfrm>
              <a:off x="4933800" y="1644100"/>
              <a:ext cx="18100" cy="17025"/>
            </a:xfrm>
            <a:custGeom>
              <a:rect b="b" l="l" r="r" t="t"/>
              <a:pathLst>
                <a:path extrusionOk="0" h="681" w="724">
                  <a:moveTo>
                    <a:pt x="358" y="1"/>
                  </a:moveTo>
                  <a:cubicBezTo>
                    <a:pt x="208" y="1"/>
                    <a:pt x="93" y="113"/>
                    <a:pt x="66" y="248"/>
                  </a:cubicBezTo>
                  <a:cubicBezTo>
                    <a:pt x="0" y="412"/>
                    <a:pt x="99" y="609"/>
                    <a:pt x="296" y="675"/>
                  </a:cubicBezTo>
                  <a:cubicBezTo>
                    <a:pt x="313" y="678"/>
                    <a:pt x="331" y="680"/>
                    <a:pt x="348" y="680"/>
                  </a:cubicBezTo>
                  <a:cubicBezTo>
                    <a:pt x="500" y="680"/>
                    <a:pt x="661" y="559"/>
                    <a:pt x="690" y="412"/>
                  </a:cubicBezTo>
                  <a:cubicBezTo>
                    <a:pt x="723" y="248"/>
                    <a:pt x="625" y="51"/>
                    <a:pt x="460" y="18"/>
                  </a:cubicBezTo>
                  <a:cubicBezTo>
                    <a:pt x="425" y="6"/>
                    <a:pt x="390" y="1"/>
                    <a:pt x="35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61"/>
            <p:cNvSpPr/>
            <p:nvPr/>
          </p:nvSpPr>
          <p:spPr>
            <a:xfrm>
              <a:off x="4913250" y="1732275"/>
              <a:ext cx="18100" cy="17050"/>
            </a:xfrm>
            <a:custGeom>
              <a:rect b="b" l="l" r="r" t="t"/>
              <a:pathLst>
                <a:path extrusionOk="0" h="682" w="724">
                  <a:moveTo>
                    <a:pt x="366" y="1"/>
                  </a:moveTo>
                  <a:cubicBezTo>
                    <a:pt x="224" y="1"/>
                    <a:pt x="95" y="98"/>
                    <a:pt x="67" y="270"/>
                  </a:cubicBezTo>
                  <a:cubicBezTo>
                    <a:pt x="1" y="434"/>
                    <a:pt x="99" y="631"/>
                    <a:pt x="297" y="664"/>
                  </a:cubicBezTo>
                  <a:cubicBezTo>
                    <a:pt x="326" y="676"/>
                    <a:pt x="356" y="681"/>
                    <a:pt x="385" y="681"/>
                  </a:cubicBezTo>
                  <a:cubicBezTo>
                    <a:pt x="516" y="681"/>
                    <a:pt x="631" y="569"/>
                    <a:pt x="658" y="434"/>
                  </a:cubicBezTo>
                  <a:cubicBezTo>
                    <a:pt x="724" y="237"/>
                    <a:pt x="625" y="73"/>
                    <a:pt x="428" y="7"/>
                  </a:cubicBezTo>
                  <a:cubicBezTo>
                    <a:pt x="407" y="3"/>
                    <a:pt x="386" y="1"/>
                    <a:pt x="366"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61"/>
            <p:cNvSpPr/>
            <p:nvPr/>
          </p:nvSpPr>
          <p:spPr>
            <a:xfrm>
              <a:off x="4892725" y="1821000"/>
              <a:ext cx="18100" cy="16775"/>
            </a:xfrm>
            <a:custGeom>
              <a:rect b="b" l="l" r="r" t="t"/>
              <a:pathLst>
                <a:path extrusionOk="0" h="671" w="724">
                  <a:moveTo>
                    <a:pt x="364" y="1"/>
                  </a:moveTo>
                  <a:cubicBezTo>
                    <a:pt x="216" y="1"/>
                    <a:pt x="62" y="98"/>
                    <a:pt x="33" y="270"/>
                  </a:cubicBezTo>
                  <a:cubicBezTo>
                    <a:pt x="0" y="434"/>
                    <a:pt x="99" y="631"/>
                    <a:pt x="263" y="664"/>
                  </a:cubicBezTo>
                  <a:cubicBezTo>
                    <a:pt x="289" y="668"/>
                    <a:pt x="314" y="670"/>
                    <a:pt x="338" y="670"/>
                  </a:cubicBezTo>
                  <a:cubicBezTo>
                    <a:pt x="501" y="670"/>
                    <a:pt x="629" y="577"/>
                    <a:pt x="658" y="434"/>
                  </a:cubicBezTo>
                  <a:cubicBezTo>
                    <a:pt x="723" y="237"/>
                    <a:pt x="592" y="72"/>
                    <a:pt x="427" y="7"/>
                  </a:cubicBezTo>
                  <a:cubicBezTo>
                    <a:pt x="407" y="3"/>
                    <a:pt x="385" y="1"/>
                    <a:pt x="36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61"/>
            <p:cNvSpPr/>
            <p:nvPr/>
          </p:nvSpPr>
          <p:spPr>
            <a:xfrm>
              <a:off x="4837675" y="1756925"/>
              <a:ext cx="18100" cy="16775"/>
            </a:xfrm>
            <a:custGeom>
              <a:rect b="b" l="l" r="r" t="t"/>
              <a:pathLst>
                <a:path extrusionOk="0" h="671" w="724">
                  <a:moveTo>
                    <a:pt x="386" y="0"/>
                  </a:moveTo>
                  <a:cubicBezTo>
                    <a:pt x="223" y="0"/>
                    <a:pt x="95" y="94"/>
                    <a:pt x="66" y="237"/>
                  </a:cubicBezTo>
                  <a:cubicBezTo>
                    <a:pt x="1" y="434"/>
                    <a:pt x="99" y="598"/>
                    <a:pt x="296" y="664"/>
                  </a:cubicBezTo>
                  <a:cubicBezTo>
                    <a:pt x="317" y="668"/>
                    <a:pt x="339" y="670"/>
                    <a:pt x="360" y="670"/>
                  </a:cubicBezTo>
                  <a:cubicBezTo>
                    <a:pt x="508" y="670"/>
                    <a:pt x="662" y="573"/>
                    <a:pt x="691" y="401"/>
                  </a:cubicBezTo>
                  <a:cubicBezTo>
                    <a:pt x="724" y="237"/>
                    <a:pt x="625" y="40"/>
                    <a:pt x="461" y="7"/>
                  </a:cubicBezTo>
                  <a:cubicBezTo>
                    <a:pt x="435" y="2"/>
                    <a:pt x="410" y="0"/>
                    <a:pt x="386"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61"/>
            <p:cNvSpPr/>
            <p:nvPr/>
          </p:nvSpPr>
          <p:spPr>
            <a:xfrm>
              <a:off x="4203475" y="1659175"/>
              <a:ext cx="18100" cy="16750"/>
            </a:xfrm>
            <a:custGeom>
              <a:rect b="b" l="l" r="r" t="t"/>
              <a:pathLst>
                <a:path extrusionOk="0" h="670" w="724">
                  <a:moveTo>
                    <a:pt x="364" y="0"/>
                  </a:moveTo>
                  <a:cubicBezTo>
                    <a:pt x="216" y="0"/>
                    <a:pt x="62" y="97"/>
                    <a:pt x="33" y="269"/>
                  </a:cubicBezTo>
                  <a:cubicBezTo>
                    <a:pt x="1" y="433"/>
                    <a:pt x="99" y="598"/>
                    <a:pt x="263" y="663"/>
                  </a:cubicBezTo>
                  <a:cubicBezTo>
                    <a:pt x="289" y="668"/>
                    <a:pt x="314" y="670"/>
                    <a:pt x="338" y="670"/>
                  </a:cubicBezTo>
                  <a:cubicBezTo>
                    <a:pt x="501" y="670"/>
                    <a:pt x="629" y="577"/>
                    <a:pt x="658" y="433"/>
                  </a:cubicBezTo>
                  <a:cubicBezTo>
                    <a:pt x="723" y="236"/>
                    <a:pt x="592" y="39"/>
                    <a:pt x="428" y="6"/>
                  </a:cubicBezTo>
                  <a:cubicBezTo>
                    <a:pt x="407" y="2"/>
                    <a:pt x="385" y="0"/>
                    <a:pt x="36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61"/>
            <p:cNvSpPr/>
            <p:nvPr/>
          </p:nvSpPr>
          <p:spPr>
            <a:xfrm>
              <a:off x="4182125" y="1747600"/>
              <a:ext cx="18100" cy="17050"/>
            </a:xfrm>
            <a:custGeom>
              <a:rect b="b" l="l" r="r" t="t"/>
              <a:pathLst>
                <a:path extrusionOk="0" h="682" w="724">
                  <a:moveTo>
                    <a:pt x="357" y="1"/>
                  </a:moveTo>
                  <a:cubicBezTo>
                    <a:pt x="208" y="1"/>
                    <a:pt x="93" y="114"/>
                    <a:pt x="66" y="248"/>
                  </a:cubicBezTo>
                  <a:cubicBezTo>
                    <a:pt x="0" y="445"/>
                    <a:pt x="132" y="610"/>
                    <a:pt x="296" y="675"/>
                  </a:cubicBezTo>
                  <a:cubicBezTo>
                    <a:pt x="317" y="680"/>
                    <a:pt x="338" y="682"/>
                    <a:pt x="360" y="682"/>
                  </a:cubicBezTo>
                  <a:cubicBezTo>
                    <a:pt x="508" y="682"/>
                    <a:pt x="662" y="585"/>
                    <a:pt x="690" y="413"/>
                  </a:cubicBezTo>
                  <a:cubicBezTo>
                    <a:pt x="723" y="248"/>
                    <a:pt x="625" y="51"/>
                    <a:pt x="460" y="18"/>
                  </a:cubicBezTo>
                  <a:cubicBezTo>
                    <a:pt x="425" y="6"/>
                    <a:pt x="390" y="1"/>
                    <a:pt x="357"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61"/>
            <p:cNvSpPr/>
            <p:nvPr/>
          </p:nvSpPr>
          <p:spPr>
            <a:xfrm>
              <a:off x="4127900" y="1683525"/>
              <a:ext cx="18100" cy="17025"/>
            </a:xfrm>
            <a:custGeom>
              <a:rect b="b" l="l" r="r" t="t"/>
              <a:pathLst>
                <a:path extrusionOk="0" h="681" w="724">
                  <a:moveTo>
                    <a:pt x="339" y="1"/>
                  </a:moveTo>
                  <a:cubicBezTo>
                    <a:pt x="207" y="1"/>
                    <a:pt x="87" y="113"/>
                    <a:pt x="33" y="248"/>
                  </a:cubicBezTo>
                  <a:cubicBezTo>
                    <a:pt x="0" y="412"/>
                    <a:pt x="99" y="610"/>
                    <a:pt x="296" y="675"/>
                  </a:cubicBezTo>
                  <a:cubicBezTo>
                    <a:pt x="313" y="679"/>
                    <a:pt x="330" y="680"/>
                    <a:pt x="347" y="680"/>
                  </a:cubicBezTo>
                  <a:cubicBezTo>
                    <a:pt x="493" y="680"/>
                    <a:pt x="628" y="560"/>
                    <a:pt x="658" y="412"/>
                  </a:cubicBezTo>
                  <a:cubicBezTo>
                    <a:pt x="723" y="248"/>
                    <a:pt x="625" y="51"/>
                    <a:pt x="428" y="18"/>
                  </a:cubicBezTo>
                  <a:cubicBezTo>
                    <a:pt x="398" y="6"/>
                    <a:pt x="368" y="1"/>
                    <a:pt x="339"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61"/>
            <p:cNvSpPr/>
            <p:nvPr/>
          </p:nvSpPr>
          <p:spPr>
            <a:xfrm>
              <a:off x="4744850" y="1241850"/>
              <a:ext cx="18100" cy="16750"/>
            </a:xfrm>
            <a:custGeom>
              <a:rect b="b" l="l" r="r" t="t"/>
              <a:pathLst>
                <a:path extrusionOk="0" h="670" w="724">
                  <a:moveTo>
                    <a:pt x="365" y="0"/>
                  </a:moveTo>
                  <a:cubicBezTo>
                    <a:pt x="224" y="0"/>
                    <a:pt x="95" y="97"/>
                    <a:pt x="66" y="269"/>
                  </a:cubicBezTo>
                  <a:cubicBezTo>
                    <a:pt x="0" y="433"/>
                    <a:pt x="99" y="631"/>
                    <a:pt x="296" y="663"/>
                  </a:cubicBezTo>
                  <a:cubicBezTo>
                    <a:pt x="317" y="668"/>
                    <a:pt x="339" y="670"/>
                    <a:pt x="360" y="670"/>
                  </a:cubicBezTo>
                  <a:cubicBezTo>
                    <a:pt x="501" y="670"/>
                    <a:pt x="629" y="577"/>
                    <a:pt x="658" y="433"/>
                  </a:cubicBezTo>
                  <a:cubicBezTo>
                    <a:pt x="723" y="236"/>
                    <a:pt x="625" y="72"/>
                    <a:pt x="428" y="6"/>
                  </a:cubicBezTo>
                  <a:cubicBezTo>
                    <a:pt x="407" y="2"/>
                    <a:pt x="386" y="0"/>
                    <a:pt x="365"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61"/>
            <p:cNvSpPr/>
            <p:nvPr/>
          </p:nvSpPr>
          <p:spPr>
            <a:xfrm>
              <a:off x="4654475" y="1223775"/>
              <a:ext cx="18100" cy="16750"/>
            </a:xfrm>
            <a:custGeom>
              <a:rect b="b" l="l" r="r" t="t"/>
              <a:pathLst>
                <a:path extrusionOk="0" h="670" w="724">
                  <a:moveTo>
                    <a:pt x="365" y="0"/>
                  </a:moveTo>
                  <a:cubicBezTo>
                    <a:pt x="223" y="0"/>
                    <a:pt x="91" y="93"/>
                    <a:pt x="34" y="236"/>
                  </a:cubicBezTo>
                  <a:cubicBezTo>
                    <a:pt x="1" y="434"/>
                    <a:pt x="99" y="598"/>
                    <a:pt x="297" y="664"/>
                  </a:cubicBezTo>
                  <a:cubicBezTo>
                    <a:pt x="318" y="668"/>
                    <a:pt x="339" y="670"/>
                    <a:pt x="360" y="670"/>
                  </a:cubicBezTo>
                  <a:cubicBezTo>
                    <a:pt x="502" y="670"/>
                    <a:pt x="634" y="577"/>
                    <a:pt x="691" y="434"/>
                  </a:cubicBezTo>
                  <a:cubicBezTo>
                    <a:pt x="724" y="236"/>
                    <a:pt x="625" y="39"/>
                    <a:pt x="428" y="6"/>
                  </a:cubicBezTo>
                  <a:cubicBezTo>
                    <a:pt x="407" y="2"/>
                    <a:pt x="386" y="0"/>
                    <a:pt x="365"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61"/>
            <p:cNvSpPr/>
            <p:nvPr/>
          </p:nvSpPr>
          <p:spPr>
            <a:xfrm>
              <a:off x="4564125" y="1204875"/>
              <a:ext cx="18100" cy="16775"/>
            </a:xfrm>
            <a:custGeom>
              <a:rect b="b" l="l" r="r" t="t"/>
              <a:pathLst>
                <a:path extrusionOk="0" h="671" w="724">
                  <a:moveTo>
                    <a:pt x="364" y="0"/>
                  </a:moveTo>
                  <a:cubicBezTo>
                    <a:pt x="216" y="0"/>
                    <a:pt x="62" y="97"/>
                    <a:pt x="33" y="269"/>
                  </a:cubicBezTo>
                  <a:cubicBezTo>
                    <a:pt x="0" y="434"/>
                    <a:pt x="99" y="631"/>
                    <a:pt x="263" y="664"/>
                  </a:cubicBezTo>
                  <a:cubicBezTo>
                    <a:pt x="289" y="668"/>
                    <a:pt x="313" y="670"/>
                    <a:pt x="338" y="670"/>
                  </a:cubicBezTo>
                  <a:cubicBezTo>
                    <a:pt x="501" y="670"/>
                    <a:pt x="629" y="577"/>
                    <a:pt x="657" y="434"/>
                  </a:cubicBezTo>
                  <a:cubicBezTo>
                    <a:pt x="723" y="237"/>
                    <a:pt x="592" y="72"/>
                    <a:pt x="427" y="7"/>
                  </a:cubicBezTo>
                  <a:cubicBezTo>
                    <a:pt x="407" y="2"/>
                    <a:pt x="385" y="0"/>
                    <a:pt x="36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61"/>
            <p:cNvSpPr/>
            <p:nvPr/>
          </p:nvSpPr>
          <p:spPr>
            <a:xfrm>
              <a:off x="4472925" y="1186800"/>
              <a:ext cx="18100" cy="16775"/>
            </a:xfrm>
            <a:custGeom>
              <a:rect b="b" l="l" r="r" t="t"/>
              <a:pathLst>
                <a:path extrusionOk="0" h="671" w="724">
                  <a:moveTo>
                    <a:pt x="387" y="0"/>
                  </a:moveTo>
                  <a:cubicBezTo>
                    <a:pt x="224" y="0"/>
                    <a:pt x="95" y="97"/>
                    <a:pt x="66" y="270"/>
                  </a:cubicBezTo>
                  <a:cubicBezTo>
                    <a:pt x="1" y="434"/>
                    <a:pt x="132" y="631"/>
                    <a:pt x="296" y="664"/>
                  </a:cubicBezTo>
                  <a:cubicBezTo>
                    <a:pt x="318" y="668"/>
                    <a:pt x="339" y="670"/>
                    <a:pt x="361" y="670"/>
                  </a:cubicBezTo>
                  <a:cubicBezTo>
                    <a:pt x="509" y="670"/>
                    <a:pt x="662" y="577"/>
                    <a:pt x="691" y="434"/>
                  </a:cubicBezTo>
                  <a:cubicBezTo>
                    <a:pt x="724" y="237"/>
                    <a:pt x="625" y="72"/>
                    <a:pt x="461" y="7"/>
                  </a:cubicBezTo>
                  <a:cubicBezTo>
                    <a:pt x="436" y="2"/>
                    <a:pt x="411" y="0"/>
                    <a:pt x="38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61"/>
            <p:cNvSpPr/>
            <p:nvPr/>
          </p:nvSpPr>
          <p:spPr>
            <a:xfrm>
              <a:off x="4382575" y="1168375"/>
              <a:ext cx="18100" cy="17125"/>
            </a:xfrm>
            <a:custGeom>
              <a:rect b="b" l="l" r="r" t="t"/>
              <a:pathLst>
                <a:path extrusionOk="0" h="685" w="724">
                  <a:moveTo>
                    <a:pt x="342" y="0"/>
                  </a:moveTo>
                  <a:cubicBezTo>
                    <a:pt x="200" y="0"/>
                    <a:pt x="92" y="95"/>
                    <a:pt x="66" y="251"/>
                  </a:cubicBezTo>
                  <a:cubicBezTo>
                    <a:pt x="0" y="415"/>
                    <a:pt x="99" y="612"/>
                    <a:pt x="296" y="678"/>
                  </a:cubicBezTo>
                  <a:cubicBezTo>
                    <a:pt x="317" y="682"/>
                    <a:pt x="338" y="684"/>
                    <a:pt x="360" y="684"/>
                  </a:cubicBezTo>
                  <a:cubicBezTo>
                    <a:pt x="508" y="684"/>
                    <a:pt x="661" y="587"/>
                    <a:pt x="690" y="415"/>
                  </a:cubicBezTo>
                  <a:cubicBezTo>
                    <a:pt x="723" y="251"/>
                    <a:pt x="624" y="54"/>
                    <a:pt x="460" y="21"/>
                  </a:cubicBezTo>
                  <a:cubicBezTo>
                    <a:pt x="419" y="7"/>
                    <a:pt x="379" y="0"/>
                    <a:pt x="342"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61"/>
            <p:cNvSpPr/>
            <p:nvPr/>
          </p:nvSpPr>
          <p:spPr>
            <a:xfrm>
              <a:off x="4292200" y="1149825"/>
              <a:ext cx="18100" cy="16775"/>
            </a:xfrm>
            <a:custGeom>
              <a:rect b="b" l="l" r="r" t="t"/>
              <a:pathLst>
                <a:path extrusionOk="0" h="671" w="724">
                  <a:moveTo>
                    <a:pt x="365" y="1"/>
                  </a:moveTo>
                  <a:cubicBezTo>
                    <a:pt x="224" y="1"/>
                    <a:pt x="95" y="98"/>
                    <a:pt x="66" y="270"/>
                  </a:cubicBezTo>
                  <a:cubicBezTo>
                    <a:pt x="0" y="434"/>
                    <a:pt x="99" y="631"/>
                    <a:pt x="296" y="664"/>
                  </a:cubicBezTo>
                  <a:cubicBezTo>
                    <a:pt x="317" y="668"/>
                    <a:pt x="339" y="670"/>
                    <a:pt x="360" y="670"/>
                  </a:cubicBezTo>
                  <a:cubicBezTo>
                    <a:pt x="501" y="670"/>
                    <a:pt x="633" y="577"/>
                    <a:pt x="691" y="434"/>
                  </a:cubicBezTo>
                  <a:cubicBezTo>
                    <a:pt x="723" y="237"/>
                    <a:pt x="625" y="73"/>
                    <a:pt x="428" y="7"/>
                  </a:cubicBezTo>
                  <a:cubicBezTo>
                    <a:pt x="407" y="3"/>
                    <a:pt x="386" y="1"/>
                    <a:pt x="365"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61"/>
            <p:cNvSpPr/>
            <p:nvPr/>
          </p:nvSpPr>
          <p:spPr>
            <a:xfrm>
              <a:off x="4201825" y="1131475"/>
              <a:ext cx="18100" cy="17050"/>
            </a:xfrm>
            <a:custGeom>
              <a:rect b="b" l="l" r="r" t="t"/>
              <a:pathLst>
                <a:path extrusionOk="0" h="682" w="724">
                  <a:moveTo>
                    <a:pt x="358" y="1"/>
                  </a:moveTo>
                  <a:cubicBezTo>
                    <a:pt x="208" y="1"/>
                    <a:pt x="88" y="113"/>
                    <a:pt x="34" y="248"/>
                  </a:cubicBezTo>
                  <a:cubicBezTo>
                    <a:pt x="1" y="445"/>
                    <a:pt x="99" y="609"/>
                    <a:pt x="297" y="675"/>
                  </a:cubicBezTo>
                  <a:cubicBezTo>
                    <a:pt x="317" y="679"/>
                    <a:pt x="339" y="681"/>
                    <a:pt x="360" y="681"/>
                  </a:cubicBezTo>
                  <a:cubicBezTo>
                    <a:pt x="508" y="681"/>
                    <a:pt x="662" y="584"/>
                    <a:pt x="691" y="412"/>
                  </a:cubicBezTo>
                  <a:cubicBezTo>
                    <a:pt x="724" y="248"/>
                    <a:pt x="625" y="51"/>
                    <a:pt x="461" y="18"/>
                  </a:cubicBezTo>
                  <a:cubicBezTo>
                    <a:pt x="425" y="6"/>
                    <a:pt x="391" y="1"/>
                    <a:pt x="35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61"/>
            <p:cNvSpPr/>
            <p:nvPr/>
          </p:nvSpPr>
          <p:spPr>
            <a:xfrm>
              <a:off x="4111475" y="1112850"/>
              <a:ext cx="18100" cy="17050"/>
            </a:xfrm>
            <a:custGeom>
              <a:rect b="b" l="l" r="r" t="t"/>
              <a:pathLst>
                <a:path extrusionOk="0" h="682" w="724">
                  <a:moveTo>
                    <a:pt x="364" y="1"/>
                  </a:moveTo>
                  <a:cubicBezTo>
                    <a:pt x="216" y="1"/>
                    <a:pt x="62" y="98"/>
                    <a:pt x="33" y="270"/>
                  </a:cubicBezTo>
                  <a:cubicBezTo>
                    <a:pt x="0" y="434"/>
                    <a:pt x="99" y="632"/>
                    <a:pt x="263" y="664"/>
                  </a:cubicBezTo>
                  <a:cubicBezTo>
                    <a:pt x="299" y="676"/>
                    <a:pt x="333" y="682"/>
                    <a:pt x="366" y="682"/>
                  </a:cubicBezTo>
                  <a:cubicBezTo>
                    <a:pt x="515" y="682"/>
                    <a:pt x="630" y="569"/>
                    <a:pt x="657" y="434"/>
                  </a:cubicBezTo>
                  <a:cubicBezTo>
                    <a:pt x="723" y="237"/>
                    <a:pt x="592" y="73"/>
                    <a:pt x="427" y="7"/>
                  </a:cubicBezTo>
                  <a:cubicBezTo>
                    <a:pt x="407" y="3"/>
                    <a:pt x="385" y="1"/>
                    <a:pt x="36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61"/>
            <p:cNvSpPr/>
            <p:nvPr/>
          </p:nvSpPr>
          <p:spPr>
            <a:xfrm>
              <a:off x="5163825" y="1431750"/>
              <a:ext cx="272750" cy="638350"/>
            </a:xfrm>
            <a:custGeom>
              <a:rect b="b" l="l" r="r" t="t"/>
              <a:pathLst>
                <a:path extrusionOk="0" h="25534" w="10910">
                  <a:moveTo>
                    <a:pt x="5652" y="1"/>
                  </a:moveTo>
                  <a:lnTo>
                    <a:pt x="0" y="24186"/>
                  </a:lnTo>
                  <a:lnTo>
                    <a:pt x="5258" y="25533"/>
                  </a:lnTo>
                  <a:lnTo>
                    <a:pt x="10910" y="1381"/>
                  </a:lnTo>
                  <a:lnTo>
                    <a:pt x="5652" y="1"/>
                  </a:ln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61"/>
            <p:cNvSpPr/>
            <p:nvPr/>
          </p:nvSpPr>
          <p:spPr>
            <a:xfrm>
              <a:off x="5077550" y="1431750"/>
              <a:ext cx="227600" cy="604675"/>
            </a:xfrm>
            <a:custGeom>
              <a:rect b="b" l="l" r="r" t="t"/>
              <a:pathLst>
                <a:path extrusionOk="0" h="24187" w="9104">
                  <a:moveTo>
                    <a:pt x="9103" y="1"/>
                  </a:moveTo>
                  <a:lnTo>
                    <a:pt x="2860" y="4733"/>
                  </a:lnTo>
                  <a:lnTo>
                    <a:pt x="1" y="16990"/>
                  </a:lnTo>
                  <a:lnTo>
                    <a:pt x="3451" y="24186"/>
                  </a:lnTo>
                  <a:lnTo>
                    <a:pt x="9103" y="1"/>
                  </a:ln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61"/>
          <p:cNvGrpSpPr/>
          <p:nvPr/>
        </p:nvGrpSpPr>
        <p:grpSpPr>
          <a:xfrm>
            <a:off x="-669801" y="2524824"/>
            <a:ext cx="2874841" cy="1802448"/>
            <a:chOff x="943450" y="4379675"/>
            <a:chExt cx="1718375" cy="1077375"/>
          </a:xfrm>
        </p:grpSpPr>
        <p:sp>
          <p:nvSpPr>
            <p:cNvPr id="1186" name="Google Shape;1186;p61"/>
            <p:cNvSpPr/>
            <p:nvPr/>
          </p:nvSpPr>
          <p:spPr>
            <a:xfrm>
              <a:off x="1232200" y="4379675"/>
              <a:ext cx="1182200" cy="1077075"/>
            </a:xfrm>
            <a:custGeom>
              <a:rect b="b" l="l" r="r" t="t"/>
              <a:pathLst>
                <a:path extrusionOk="0" h="43083" w="47288">
                  <a:moveTo>
                    <a:pt x="23644" y="1"/>
                  </a:moveTo>
                  <a:cubicBezTo>
                    <a:pt x="18131" y="1"/>
                    <a:pt x="12617" y="2104"/>
                    <a:pt x="8412" y="6309"/>
                  </a:cubicBezTo>
                  <a:cubicBezTo>
                    <a:pt x="1" y="14720"/>
                    <a:pt x="1" y="28363"/>
                    <a:pt x="8412" y="36774"/>
                  </a:cubicBezTo>
                  <a:cubicBezTo>
                    <a:pt x="12617" y="40980"/>
                    <a:pt x="18131" y="43082"/>
                    <a:pt x="23644" y="43082"/>
                  </a:cubicBezTo>
                  <a:cubicBezTo>
                    <a:pt x="29158" y="43082"/>
                    <a:pt x="34671" y="40980"/>
                    <a:pt x="38877" y="36774"/>
                  </a:cubicBezTo>
                  <a:cubicBezTo>
                    <a:pt x="47288" y="28363"/>
                    <a:pt x="47288" y="14720"/>
                    <a:pt x="38877" y="6309"/>
                  </a:cubicBezTo>
                  <a:cubicBezTo>
                    <a:pt x="34671" y="2104"/>
                    <a:pt x="29158" y="1"/>
                    <a:pt x="2364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61"/>
            <p:cNvSpPr/>
            <p:nvPr/>
          </p:nvSpPr>
          <p:spPr>
            <a:xfrm>
              <a:off x="1804450" y="4702175"/>
              <a:ext cx="579625" cy="754875"/>
            </a:xfrm>
            <a:custGeom>
              <a:rect b="b" l="l" r="r" t="t"/>
              <a:pathLst>
                <a:path extrusionOk="0" h="30195" w="23185">
                  <a:moveTo>
                    <a:pt x="20485" y="0"/>
                  </a:moveTo>
                  <a:lnTo>
                    <a:pt x="20485" y="0"/>
                  </a:lnTo>
                  <a:cubicBezTo>
                    <a:pt x="18351" y="314"/>
                    <a:pt x="16070" y="1046"/>
                    <a:pt x="14878" y="2678"/>
                  </a:cubicBezTo>
                  <a:cubicBezTo>
                    <a:pt x="13246" y="4938"/>
                    <a:pt x="13329" y="8495"/>
                    <a:pt x="13120" y="11173"/>
                  </a:cubicBezTo>
                  <a:cubicBezTo>
                    <a:pt x="12911" y="13914"/>
                    <a:pt x="12681" y="16551"/>
                    <a:pt x="10756" y="18664"/>
                  </a:cubicBezTo>
                  <a:cubicBezTo>
                    <a:pt x="9207" y="20359"/>
                    <a:pt x="7115" y="21070"/>
                    <a:pt x="5211" y="22263"/>
                  </a:cubicBezTo>
                  <a:cubicBezTo>
                    <a:pt x="3265" y="23476"/>
                    <a:pt x="85" y="25862"/>
                    <a:pt x="22" y="28393"/>
                  </a:cubicBezTo>
                  <a:cubicBezTo>
                    <a:pt x="1" y="29021"/>
                    <a:pt x="189" y="29649"/>
                    <a:pt x="545" y="30193"/>
                  </a:cubicBezTo>
                  <a:cubicBezTo>
                    <a:pt x="621" y="30194"/>
                    <a:pt x="696" y="30194"/>
                    <a:pt x="772" y="30194"/>
                  </a:cubicBezTo>
                  <a:cubicBezTo>
                    <a:pt x="8615" y="30194"/>
                    <a:pt x="15856" y="25900"/>
                    <a:pt x="19648" y="19020"/>
                  </a:cubicBezTo>
                  <a:cubicBezTo>
                    <a:pt x="22870" y="13161"/>
                    <a:pt x="23184" y="6131"/>
                    <a:pt x="2048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61"/>
            <p:cNvSpPr/>
            <p:nvPr/>
          </p:nvSpPr>
          <p:spPr>
            <a:xfrm>
              <a:off x="1270375" y="4781750"/>
              <a:ext cx="585375" cy="491650"/>
            </a:xfrm>
            <a:custGeom>
              <a:rect b="b" l="l" r="r" t="t"/>
              <a:pathLst>
                <a:path extrusionOk="0" h="19666" w="23415">
                  <a:moveTo>
                    <a:pt x="18434" y="0"/>
                  </a:moveTo>
                  <a:cubicBezTo>
                    <a:pt x="17690" y="0"/>
                    <a:pt x="16942" y="197"/>
                    <a:pt x="16238" y="437"/>
                  </a:cubicBezTo>
                  <a:cubicBezTo>
                    <a:pt x="15610" y="625"/>
                    <a:pt x="14982" y="834"/>
                    <a:pt x="14375" y="1065"/>
                  </a:cubicBezTo>
                  <a:cubicBezTo>
                    <a:pt x="13612" y="1326"/>
                    <a:pt x="12817" y="1457"/>
                    <a:pt x="12022" y="1457"/>
                  </a:cubicBezTo>
                  <a:cubicBezTo>
                    <a:pt x="11226" y="1457"/>
                    <a:pt x="10431" y="1326"/>
                    <a:pt x="9668" y="1065"/>
                  </a:cubicBezTo>
                  <a:cubicBezTo>
                    <a:pt x="8695" y="772"/>
                    <a:pt x="7713" y="631"/>
                    <a:pt x="6753" y="631"/>
                  </a:cubicBezTo>
                  <a:cubicBezTo>
                    <a:pt x="4491" y="631"/>
                    <a:pt x="2349" y="1412"/>
                    <a:pt x="733" y="2822"/>
                  </a:cubicBezTo>
                  <a:cubicBezTo>
                    <a:pt x="1" y="8848"/>
                    <a:pt x="1821" y="14895"/>
                    <a:pt x="5755" y="19498"/>
                  </a:cubicBezTo>
                  <a:cubicBezTo>
                    <a:pt x="6271" y="19610"/>
                    <a:pt x="6787" y="19666"/>
                    <a:pt x="7309" y="19666"/>
                  </a:cubicBezTo>
                  <a:cubicBezTo>
                    <a:pt x="7571" y="19666"/>
                    <a:pt x="7833" y="19652"/>
                    <a:pt x="8098" y="19624"/>
                  </a:cubicBezTo>
                  <a:cubicBezTo>
                    <a:pt x="10944" y="19268"/>
                    <a:pt x="12660" y="16967"/>
                    <a:pt x="14041" y="14686"/>
                  </a:cubicBezTo>
                  <a:cubicBezTo>
                    <a:pt x="15171" y="12740"/>
                    <a:pt x="16342" y="10982"/>
                    <a:pt x="18058" y="9518"/>
                  </a:cubicBezTo>
                  <a:cubicBezTo>
                    <a:pt x="19272" y="8472"/>
                    <a:pt x="20987" y="7635"/>
                    <a:pt x="21992" y="6337"/>
                  </a:cubicBezTo>
                  <a:cubicBezTo>
                    <a:pt x="23414" y="4496"/>
                    <a:pt x="22933" y="1630"/>
                    <a:pt x="20778" y="521"/>
                  </a:cubicBezTo>
                  <a:cubicBezTo>
                    <a:pt x="20318" y="290"/>
                    <a:pt x="19816" y="165"/>
                    <a:pt x="19313" y="102"/>
                  </a:cubicBezTo>
                  <a:cubicBezTo>
                    <a:pt x="19023" y="31"/>
                    <a:pt x="18729" y="0"/>
                    <a:pt x="18434"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61"/>
            <p:cNvSpPr/>
            <p:nvPr/>
          </p:nvSpPr>
          <p:spPr>
            <a:xfrm>
              <a:off x="1422075" y="4379675"/>
              <a:ext cx="641350" cy="274600"/>
            </a:xfrm>
            <a:custGeom>
              <a:rect b="b" l="l" r="r" t="t"/>
              <a:pathLst>
                <a:path extrusionOk="0" h="10984" w="25654">
                  <a:moveTo>
                    <a:pt x="16074" y="0"/>
                  </a:moveTo>
                  <a:cubicBezTo>
                    <a:pt x="10081" y="0"/>
                    <a:pt x="4194" y="2496"/>
                    <a:pt x="1" y="7167"/>
                  </a:cubicBezTo>
                  <a:cubicBezTo>
                    <a:pt x="398" y="7627"/>
                    <a:pt x="838" y="8025"/>
                    <a:pt x="1340" y="8339"/>
                  </a:cubicBezTo>
                  <a:cubicBezTo>
                    <a:pt x="2954" y="9830"/>
                    <a:pt x="4951" y="10983"/>
                    <a:pt x="7146" y="10983"/>
                  </a:cubicBezTo>
                  <a:cubicBezTo>
                    <a:pt x="7568" y="10983"/>
                    <a:pt x="7998" y="10941"/>
                    <a:pt x="8433" y="10850"/>
                  </a:cubicBezTo>
                  <a:cubicBezTo>
                    <a:pt x="11611" y="10169"/>
                    <a:pt x="12977" y="7270"/>
                    <a:pt x="16486" y="7270"/>
                  </a:cubicBezTo>
                  <a:cubicBezTo>
                    <a:pt x="16535" y="7270"/>
                    <a:pt x="16585" y="7271"/>
                    <a:pt x="16635" y="7272"/>
                  </a:cubicBezTo>
                  <a:cubicBezTo>
                    <a:pt x="17006" y="7277"/>
                    <a:pt x="17370" y="7282"/>
                    <a:pt x="17727" y="7282"/>
                  </a:cubicBezTo>
                  <a:cubicBezTo>
                    <a:pt x="20097" y="7282"/>
                    <a:pt x="22193" y="7057"/>
                    <a:pt x="24084" y="5221"/>
                  </a:cubicBezTo>
                  <a:cubicBezTo>
                    <a:pt x="24942" y="4405"/>
                    <a:pt x="25653" y="3254"/>
                    <a:pt x="25486" y="2166"/>
                  </a:cubicBezTo>
                  <a:cubicBezTo>
                    <a:pt x="22478" y="706"/>
                    <a:pt x="19261" y="0"/>
                    <a:pt x="16074"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61"/>
            <p:cNvSpPr/>
            <p:nvPr/>
          </p:nvSpPr>
          <p:spPr>
            <a:xfrm>
              <a:off x="1310150" y="4615850"/>
              <a:ext cx="456825" cy="167625"/>
            </a:xfrm>
            <a:custGeom>
              <a:rect b="b" l="l" r="r" t="t"/>
              <a:pathLst>
                <a:path extrusionOk="0" h="6705" w="18273">
                  <a:moveTo>
                    <a:pt x="2720" y="1"/>
                  </a:moveTo>
                  <a:cubicBezTo>
                    <a:pt x="2344" y="566"/>
                    <a:pt x="1988" y="1131"/>
                    <a:pt x="1653" y="1737"/>
                  </a:cubicBezTo>
                  <a:cubicBezTo>
                    <a:pt x="984" y="2972"/>
                    <a:pt x="440" y="4269"/>
                    <a:pt x="0" y="5587"/>
                  </a:cubicBezTo>
                  <a:cubicBezTo>
                    <a:pt x="419" y="5441"/>
                    <a:pt x="858" y="5336"/>
                    <a:pt x="1297" y="5253"/>
                  </a:cubicBezTo>
                  <a:cubicBezTo>
                    <a:pt x="1630" y="5212"/>
                    <a:pt x="1961" y="5194"/>
                    <a:pt x="2290" y="5194"/>
                  </a:cubicBezTo>
                  <a:cubicBezTo>
                    <a:pt x="5021" y="5194"/>
                    <a:pt x="7629" y="6451"/>
                    <a:pt x="10336" y="6675"/>
                  </a:cubicBezTo>
                  <a:cubicBezTo>
                    <a:pt x="10527" y="6693"/>
                    <a:pt x="10820" y="6705"/>
                    <a:pt x="11180" y="6705"/>
                  </a:cubicBezTo>
                  <a:cubicBezTo>
                    <a:pt x="13430" y="6705"/>
                    <a:pt x="18272" y="6230"/>
                    <a:pt x="16739" y="3579"/>
                  </a:cubicBezTo>
                  <a:cubicBezTo>
                    <a:pt x="16229" y="2705"/>
                    <a:pt x="15213" y="2488"/>
                    <a:pt x="14130" y="2488"/>
                  </a:cubicBezTo>
                  <a:cubicBezTo>
                    <a:pt x="13059" y="2488"/>
                    <a:pt x="11922" y="2700"/>
                    <a:pt x="11144" y="2700"/>
                  </a:cubicBezTo>
                  <a:cubicBezTo>
                    <a:pt x="11126" y="2700"/>
                    <a:pt x="11108" y="2700"/>
                    <a:pt x="11090" y="2700"/>
                  </a:cubicBezTo>
                  <a:cubicBezTo>
                    <a:pt x="8098" y="2637"/>
                    <a:pt x="5189" y="1696"/>
                    <a:pt x="2720" y="1"/>
                  </a:cubicBez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61"/>
            <p:cNvSpPr/>
            <p:nvPr/>
          </p:nvSpPr>
          <p:spPr>
            <a:xfrm>
              <a:off x="1503675" y="5088675"/>
              <a:ext cx="386075" cy="364150"/>
            </a:xfrm>
            <a:custGeom>
              <a:rect b="b" l="l" r="r" t="t"/>
              <a:pathLst>
                <a:path extrusionOk="0" h="14566" w="15443">
                  <a:moveTo>
                    <a:pt x="12146" y="1"/>
                  </a:moveTo>
                  <a:cubicBezTo>
                    <a:pt x="11828" y="1"/>
                    <a:pt x="11500" y="50"/>
                    <a:pt x="11174" y="149"/>
                  </a:cubicBezTo>
                  <a:cubicBezTo>
                    <a:pt x="8956" y="840"/>
                    <a:pt x="7638" y="3748"/>
                    <a:pt x="6320" y="5422"/>
                  </a:cubicBezTo>
                  <a:cubicBezTo>
                    <a:pt x="5064" y="7012"/>
                    <a:pt x="2574" y="9607"/>
                    <a:pt x="1" y="10527"/>
                  </a:cubicBezTo>
                  <a:cubicBezTo>
                    <a:pt x="2972" y="12703"/>
                    <a:pt x="6424" y="14105"/>
                    <a:pt x="10086" y="14566"/>
                  </a:cubicBezTo>
                  <a:cubicBezTo>
                    <a:pt x="10232" y="14084"/>
                    <a:pt x="10316" y="13582"/>
                    <a:pt x="10316" y="13080"/>
                  </a:cubicBezTo>
                  <a:cubicBezTo>
                    <a:pt x="10358" y="12285"/>
                    <a:pt x="10212" y="11385"/>
                    <a:pt x="10400" y="10611"/>
                  </a:cubicBezTo>
                  <a:cubicBezTo>
                    <a:pt x="10756" y="9209"/>
                    <a:pt x="11948" y="8309"/>
                    <a:pt x="12806" y="7242"/>
                  </a:cubicBezTo>
                  <a:cubicBezTo>
                    <a:pt x="13978" y="5799"/>
                    <a:pt x="15442" y="3643"/>
                    <a:pt x="14668" y="1697"/>
                  </a:cubicBezTo>
                  <a:cubicBezTo>
                    <a:pt x="14231" y="579"/>
                    <a:pt x="13241" y="1"/>
                    <a:pt x="12146" y="1"/>
                  </a:cubicBez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61"/>
            <p:cNvSpPr/>
            <p:nvPr/>
          </p:nvSpPr>
          <p:spPr>
            <a:xfrm>
              <a:off x="1858350" y="4467825"/>
              <a:ext cx="432075" cy="623050"/>
            </a:xfrm>
            <a:custGeom>
              <a:rect b="b" l="l" r="r" t="t"/>
              <a:pathLst>
                <a:path extrusionOk="0" h="24922" w="17283">
                  <a:moveTo>
                    <a:pt x="10399" y="0"/>
                  </a:moveTo>
                  <a:cubicBezTo>
                    <a:pt x="9855" y="754"/>
                    <a:pt x="9416" y="1570"/>
                    <a:pt x="9081" y="2427"/>
                  </a:cubicBezTo>
                  <a:cubicBezTo>
                    <a:pt x="8934" y="2825"/>
                    <a:pt x="8872" y="3285"/>
                    <a:pt x="8600" y="3620"/>
                  </a:cubicBezTo>
                  <a:cubicBezTo>
                    <a:pt x="8286" y="3955"/>
                    <a:pt x="7909" y="4248"/>
                    <a:pt x="7512" y="4478"/>
                  </a:cubicBezTo>
                  <a:cubicBezTo>
                    <a:pt x="6654" y="5043"/>
                    <a:pt x="5712" y="5503"/>
                    <a:pt x="4750" y="5838"/>
                  </a:cubicBezTo>
                  <a:cubicBezTo>
                    <a:pt x="3557" y="6277"/>
                    <a:pt x="2385" y="6780"/>
                    <a:pt x="1590" y="7847"/>
                  </a:cubicBezTo>
                  <a:cubicBezTo>
                    <a:pt x="837" y="8830"/>
                    <a:pt x="544" y="10086"/>
                    <a:pt x="732" y="11320"/>
                  </a:cubicBezTo>
                  <a:cubicBezTo>
                    <a:pt x="858" y="12136"/>
                    <a:pt x="1297" y="12847"/>
                    <a:pt x="1507" y="13622"/>
                  </a:cubicBezTo>
                  <a:cubicBezTo>
                    <a:pt x="1925" y="15212"/>
                    <a:pt x="1569" y="16488"/>
                    <a:pt x="1172" y="18016"/>
                  </a:cubicBezTo>
                  <a:cubicBezTo>
                    <a:pt x="586" y="20213"/>
                    <a:pt x="0" y="23372"/>
                    <a:pt x="2574" y="24627"/>
                  </a:cubicBezTo>
                  <a:cubicBezTo>
                    <a:pt x="2992" y="24831"/>
                    <a:pt x="3394" y="24922"/>
                    <a:pt x="3776" y="24922"/>
                  </a:cubicBezTo>
                  <a:cubicBezTo>
                    <a:pt x="5550" y="24922"/>
                    <a:pt x="6895" y="22972"/>
                    <a:pt x="7533" y="21405"/>
                  </a:cubicBezTo>
                  <a:cubicBezTo>
                    <a:pt x="9227" y="17220"/>
                    <a:pt x="8432" y="13036"/>
                    <a:pt x="12554" y="10065"/>
                  </a:cubicBezTo>
                  <a:cubicBezTo>
                    <a:pt x="13768" y="9186"/>
                    <a:pt x="15818" y="8433"/>
                    <a:pt x="17283" y="7324"/>
                  </a:cubicBezTo>
                  <a:cubicBezTo>
                    <a:pt x="15609" y="4373"/>
                    <a:pt x="13245" y="1863"/>
                    <a:pt x="10399" y="0"/>
                  </a:cubicBez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61"/>
            <p:cNvSpPr/>
            <p:nvPr/>
          </p:nvSpPr>
          <p:spPr>
            <a:xfrm>
              <a:off x="1691475" y="5092150"/>
              <a:ext cx="41600" cy="46200"/>
            </a:xfrm>
            <a:custGeom>
              <a:rect b="b" l="l" r="r" t="t"/>
              <a:pathLst>
                <a:path extrusionOk="0" h="1848" w="1664">
                  <a:moveTo>
                    <a:pt x="1328" y="0"/>
                  </a:moveTo>
                  <a:cubicBezTo>
                    <a:pt x="1305" y="0"/>
                    <a:pt x="1280" y="3"/>
                    <a:pt x="1256" y="10"/>
                  </a:cubicBezTo>
                  <a:cubicBezTo>
                    <a:pt x="482" y="282"/>
                    <a:pt x="147" y="1014"/>
                    <a:pt x="0" y="1768"/>
                  </a:cubicBezTo>
                  <a:cubicBezTo>
                    <a:pt x="0" y="1813"/>
                    <a:pt x="44" y="1847"/>
                    <a:pt x="84" y="1847"/>
                  </a:cubicBezTo>
                  <a:cubicBezTo>
                    <a:pt x="99" y="1847"/>
                    <a:pt x="114" y="1842"/>
                    <a:pt x="126" y="1831"/>
                  </a:cubicBezTo>
                  <a:cubicBezTo>
                    <a:pt x="628" y="1391"/>
                    <a:pt x="1235" y="1014"/>
                    <a:pt x="1570" y="387"/>
                  </a:cubicBezTo>
                  <a:cubicBezTo>
                    <a:pt x="1663" y="219"/>
                    <a:pt x="1523" y="0"/>
                    <a:pt x="132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61"/>
            <p:cNvSpPr/>
            <p:nvPr/>
          </p:nvSpPr>
          <p:spPr>
            <a:xfrm>
              <a:off x="1665325" y="4642000"/>
              <a:ext cx="45525" cy="23575"/>
            </a:xfrm>
            <a:custGeom>
              <a:rect b="b" l="l" r="r" t="t"/>
              <a:pathLst>
                <a:path extrusionOk="0" h="943" w="1821">
                  <a:moveTo>
                    <a:pt x="1570" y="1"/>
                  </a:moveTo>
                  <a:cubicBezTo>
                    <a:pt x="1256" y="22"/>
                    <a:pt x="984" y="126"/>
                    <a:pt x="753" y="315"/>
                  </a:cubicBezTo>
                  <a:cubicBezTo>
                    <a:pt x="481" y="461"/>
                    <a:pt x="251" y="629"/>
                    <a:pt x="42" y="838"/>
                  </a:cubicBezTo>
                  <a:cubicBezTo>
                    <a:pt x="0" y="880"/>
                    <a:pt x="42" y="942"/>
                    <a:pt x="84" y="942"/>
                  </a:cubicBezTo>
                  <a:cubicBezTo>
                    <a:pt x="398" y="922"/>
                    <a:pt x="691" y="859"/>
                    <a:pt x="984" y="733"/>
                  </a:cubicBezTo>
                  <a:cubicBezTo>
                    <a:pt x="1277" y="670"/>
                    <a:pt x="1528" y="503"/>
                    <a:pt x="1716" y="273"/>
                  </a:cubicBezTo>
                  <a:cubicBezTo>
                    <a:pt x="1821" y="147"/>
                    <a:pt x="1674" y="22"/>
                    <a:pt x="1570"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61"/>
            <p:cNvSpPr/>
            <p:nvPr/>
          </p:nvSpPr>
          <p:spPr>
            <a:xfrm>
              <a:off x="1718525" y="5032025"/>
              <a:ext cx="50800" cy="46575"/>
            </a:xfrm>
            <a:custGeom>
              <a:rect b="b" l="l" r="r" t="t"/>
              <a:pathLst>
                <a:path extrusionOk="0" h="1863" w="2032">
                  <a:moveTo>
                    <a:pt x="1486" y="0"/>
                  </a:moveTo>
                  <a:cubicBezTo>
                    <a:pt x="1461" y="0"/>
                    <a:pt x="1435" y="3"/>
                    <a:pt x="1408" y="9"/>
                  </a:cubicBezTo>
                  <a:cubicBezTo>
                    <a:pt x="634" y="197"/>
                    <a:pt x="153" y="909"/>
                    <a:pt x="27" y="1683"/>
                  </a:cubicBezTo>
                  <a:cubicBezTo>
                    <a:pt x="1" y="1790"/>
                    <a:pt x="77" y="1863"/>
                    <a:pt x="157" y="1863"/>
                  </a:cubicBezTo>
                  <a:cubicBezTo>
                    <a:pt x="202" y="1863"/>
                    <a:pt x="248" y="1840"/>
                    <a:pt x="278" y="1787"/>
                  </a:cubicBezTo>
                  <a:cubicBezTo>
                    <a:pt x="592" y="1243"/>
                    <a:pt x="1136" y="930"/>
                    <a:pt x="1701" y="658"/>
                  </a:cubicBezTo>
                  <a:cubicBezTo>
                    <a:pt x="2032" y="483"/>
                    <a:pt x="1820" y="0"/>
                    <a:pt x="148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61"/>
            <p:cNvSpPr/>
            <p:nvPr/>
          </p:nvSpPr>
          <p:spPr>
            <a:xfrm>
              <a:off x="1638125" y="5162925"/>
              <a:ext cx="43425" cy="51375"/>
            </a:xfrm>
            <a:custGeom>
              <a:rect b="b" l="l" r="r" t="t"/>
              <a:pathLst>
                <a:path extrusionOk="0" h="2055" w="1737">
                  <a:moveTo>
                    <a:pt x="1327" y="0"/>
                  </a:moveTo>
                  <a:cubicBezTo>
                    <a:pt x="1275" y="0"/>
                    <a:pt x="1222" y="15"/>
                    <a:pt x="1172" y="46"/>
                  </a:cubicBezTo>
                  <a:cubicBezTo>
                    <a:pt x="858" y="213"/>
                    <a:pt x="774" y="590"/>
                    <a:pt x="586" y="883"/>
                  </a:cubicBezTo>
                  <a:cubicBezTo>
                    <a:pt x="481" y="1050"/>
                    <a:pt x="356" y="1217"/>
                    <a:pt x="251" y="1385"/>
                  </a:cubicBezTo>
                  <a:cubicBezTo>
                    <a:pt x="168" y="1552"/>
                    <a:pt x="126" y="1720"/>
                    <a:pt x="21" y="1908"/>
                  </a:cubicBezTo>
                  <a:cubicBezTo>
                    <a:pt x="0" y="1971"/>
                    <a:pt x="63" y="2054"/>
                    <a:pt x="147" y="2054"/>
                  </a:cubicBezTo>
                  <a:cubicBezTo>
                    <a:pt x="356" y="2013"/>
                    <a:pt x="544" y="1929"/>
                    <a:pt x="733" y="1824"/>
                  </a:cubicBezTo>
                  <a:cubicBezTo>
                    <a:pt x="900" y="1699"/>
                    <a:pt x="1067" y="1531"/>
                    <a:pt x="1193" y="1343"/>
                  </a:cubicBezTo>
                  <a:cubicBezTo>
                    <a:pt x="1423" y="1029"/>
                    <a:pt x="1737" y="632"/>
                    <a:pt x="1611" y="213"/>
                  </a:cubicBezTo>
                  <a:cubicBezTo>
                    <a:pt x="1567" y="81"/>
                    <a:pt x="1451" y="0"/>
                    <a:pt x="1327"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61"/>
            <p:cNvSpPr/>
            <p:nvPr/>
          </p:nvSpPr>
          <p:spPr>
            <a:xfrm>
              <a:off x="1736150" y="4726625"/>
              <a:ext cx="38525" cy="42250"/>
            </a:xfrm>
            <a:custGeom>
              <a:rect b="b" l="l" r="r" t="t"/>
              <a:pathLst>
                <a:path extrusionOk="0" h="1690" w="1541">
                  <a:moveTo>
                    <a:pt x="546" y="0"/>
                  </a:moveTo>
                  <a:cubicBezTo>
                    <a:pt x="468" y="0"/>
                    <a:pt x="389" y="37"/>
                    <a:pt x="348" y="110"/>
                  </a:cubicBezTo>
                  <a:cubicBezTo>
                    <a:pt x="0" y="604"/>
                    <a:pt x="484" y="1689"/>
                    <a:pt x="1114" y="1689"/>
                  </a:cubicBezTo>
                  <a:cubicBezTo>
                    <a:pt x="1205" y="1689"/>
                    <a:pt x="1299" y="1667"/>
                    <a:pt x="1394" y="1617"/>
                  </a:cubicBezTo>
                  <a:cubicBezTo>
                    <a:pt x="1478" y="1554"/>
                    <a:pt x="1540" y="1470"/>
                    <a:pt x="1540" y="1366"/>
                  </a:cubicBezTo>
                  <a:cubicBezTo>
                    <a:pt x="1498" y="1052"/>
                    <a:pt x="1310" y="947"/>
                    <a:pt x="1122" y="717"/>
                  </a:cubicBezTo>
                  <a:cubicBezTo>
                    <a:pt x="975" y="529"/>
                    <a:pt x="850" y="319"/>
                    <a:pt x="745" y="110"/>
                  </a:cubicBezTo>
                  <a:cubicBezTo>
                    <a:pt x="703" y="37"/>
                    <a:pt x="625" y="0"/>
                    <a:pt x="54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61"/>
            <p:cNvSpPr/>
            <p:nvPr/>
          </p:nvSpPr>
          <p:spPr>
            <a:xfrm>
              <a:off x="1618050" y="5142650"/>
              <a:ext cx="39225" cy="56375"/>
            </a:xfrm>
            <a:custGeom>
              <a:rect b="b" l="l" r="r" t="t"/>
              <a:pathLst>
                <a:path extrusionOk="0" h="2255" w="1569">
                  <a:moveTo>
                    <a:pt x="1247" y="1"/>
                  </a:moveTo>
                  <a:cubicBezTo>
                    <a:pt x="1198" y="1"/>
                    <a:pt x="1147" y="13"/>
                    <a:pt x="1096" y="41"/>
                  </a:cubicBezTo>
                  <a:cubicBezTo>
                    <a:pt x="761" y="229"/>
                    <a:pt x="510" y="522"/>
                    <a:pt x="364" y="857"/>
                  </a:cubicBezTo>
                  <a:cubicBezTo>
                    <a:pt x="280" y="1003"/>
                    <a:pt x="196" y="1171"/>
                    <a:pt x="134" y="1338"/>
                  </a:cubicBezTo>
                  <a:cubicBezTo>
                    <a:pt x="50" y="1589"/>
                    <a:pt x="134" y="1861"/>
                    <a:pt x="29" y="2112"/>
                  </a:cubicBezTo>
                  <a:cubicBezTo>
                    <a:pt x="0" y="2198"/>
                    <a:pt x="50" y="2255"/>
                    <a:pt x="112" y="2255"/>
                  </a:cubicBezTo>
                  <a:cubicBezTo>
                    <a:pt x="140" y="2255"/>
                    <a:pt x="170" y="2243"/>
                    <a:pt x="196" y="2217"/>
                  </a:cubicBezTo>
                  <a:cubicBezTo>
                    <a:pt x="343" y="1945"/>
                    <a:pt x="573" y="1882"/>
                    <a:pt x="761" y="1673"/>
                  </a:cubicBezTo>
                  <a:cubicBezTo>
                    <a:pt x="866" y="1547"/>
                    <a:pt x="971" y="1422"/>
                    <a:pt x="1054" y="1275"/>
                  </a:cubicBezTo>
                  <a:cubicBezTo>
                    <a:pt x="1284" y="1003"/>
                    <a:pt x="1452" y="689"/>
                    <a:pt x="1536" y="355"/>
                  </a:cubicBezTo>
                  <a:cubicBezTo>
                    <a:pt x="1568" y="158"/>
                    <a:pt x="1422" y="1"/>
                    <a:pt x="1247"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61"/>
            <p:cNvSpPr/>
            <p:nvPr/>
          </p:nvSpPr>
          <p:spPr>
            <a:xfrm>
              <a:off x="1654325" y="5070400"/>
              <a:ext cx="42400" cy="55075"/>
            </a:xfrm>
            <a:custGeom>
              <a:rect b="b" l="l" r="r" t="t"/>
              <a:pathLst>
                <a:path extrusionOk="0" h="2203" w="1696">
                  <a:moveTo>
                    <a:pt x="1376" y="1"/>
                  </a:moveTo>
                  <a:cubicBezTo>
                    <a:pt x="1033" y="1"/>
                    <a:pt x="770" y="385"/>
                    <a:pt x="587" y="650"/>
                  </a:cubicBezTo>
                  <a:cubicBezTo>
                    <a:pt x="336" y="1006"/>
                    <a:pt x="1" y="1445"/>
                    <a:pt x="43" y="1905"/>
                  </a:cubicBezTo>
                  <a:cubicBezTo>
                    <a:pt x="58" y="2077"/>
                    <a:pt x="214" y="2203"/>
                    <a:pt x="379" y="2203"/>
                  </a:cubicBezTo>
                  <a:cubicBezTo>
                    <a:pt x="435" y="2203"/>
                    <a:pt x="492" y="2188"/>
                    <a:pt x="545" y="2156"/>
                  </a:cubicBezTo>
                  <a:cubicBezTo>
                    <a:pt x="984" y="1905"/>
                    <a:pt x="1235" y="1194"/>
                    <a:pt x="1424" y="734"/>
                  </a:cubicBezTo>
                  <a:cubicBezTo>
                    <a:pt x="1486" y="629"/>
                    <a:pt x="1696" y="43"/>
                    <a:pt x="1403" y="1"/>
                  </a:cubicBezTo>
                  <a:cubicBezTo>
                    <a:pt x="1394" y="1"/>
                    <a:pt x="1385" y="1"/>
                    <a:pt x="1376"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61"/>
            <p:cNvSpPr/>
            <p:nvPr/>
          </p:nvSpPr>
          <p:spPr>
            <a:xfrm>
              <a:off x="1883000" y="5107975"/>
              <a:ext cx="40225" cy="67325"/>
            </a:xfrm>
            <a:custGeom>
              <a:rect b="b" l="l" r="r" t="t"/>
              <a:pathLst>
                <a:path extrusionOk="0" h="2693" w="1609">
                  <a:moveTo>
                    <a:pt x="945" y="1"/>
                  </a:moveTo>
                  <a:cubicBezTo>
                    <a:pt x="868" y="1"/>
                    <a:pt x="793" y="22"/>
                    <a:pt x="730" y="68"/>
                  </a:cubicBezTo>
                  <a:cubicBezTo>
                    <a:pt x="353" y="298"/>
                    <a:pt x="374" y="653"/>
                    <a:pt x="311" y="1051"/>
                  </a:cubicBezTo>
                  <a:cubicBezTo>
                    <a:pt x="249" y="1428"/>
                    <a:pt x="123" y="1804"/>
                    <a:pt x="60" y="2202"/>
                  </a:cubicBezTo>
                  <a:cubicBezTo>
                    <a:pt x="1" y="2484"/>
                    <a:pt x="226" y="2692"/>
                    <a:pt x="466" y="2692"/>
                  </a:cubicBezTo>
                  <a:cubicBezTo>
                    <a:pt x="565" y="2692"/>
                    <a:pt x="666" y="2657"/>
                    <a:pt x="751" y="2578"/>
                  </a:cubicBezTo>
                  <a:cubicBezTo>
                    <a:pt x="1065" y="2244"/>
                    <a:pt x="1274" y="1825"/>
                    <a:pt x="1378" y="1365"/>
                  </a:cubicBezTo>
                  <a:cubicBezTo>
                    <a:pt x="1462" y="967"/>
                    <a:pt x="1609" y="402"/>
                    <a:pt x="1232" y="109"/>
                  </a:cubicBezTo>
                  <a:cubicBezTo>
                    <a:pt x="1149" y="38"/>
                    <a:pt x="1045" y="1"/>
                    <a:pt x="945"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61"/>
            <p:cNvSpPr/>
            <p:nvPr/>
          </p:nvSpPr>
          <p:spPr>
            <a:xfrm>
              <a:off x="1860425" y="4834775"/>
              <a:ext cx="26700" cy="51150"/>
            </a:xfrm>
            <a:custGeom>
              <a:rect b="b" l="l" r="r" t="t"/>
              <a:pathLst>
                <a:path extrusionOk="0" h="2046" w="1068">
                  <a:moveTo>
                    <a:pt x="506" y="0"/>
                  </a:moveTo>
                  <a:cubicBezTo>
                    <a:pt x="424" y="0"/>
                    <a:pt x="346" y="32"/>
                    <a:pt x="294" y="94"/>
                  </a:cubicBezTo>
                  <a:cubicBezTo>
                    <a:pt x="84" y="366"/>
                    <a:pt x="1" y="722"/>
                    <a:pt x="22" y="1057"/>
                  </a:cubicBezTo>
                  <a:cubicBezTo>
                    <a:pt x="1" y="1434"/>
                    <a:pt x="22" y="1789"/>
                    <a:pt x="377" y="1998"/>
                  </a:cubicBezTo>
                  <a:cubicBezTo>
                    <a:pt x="430" y="2030"/>
                    <a:pt x="487" y="2046"/>
                    <a:pt x="547" y="2046"/>
                  </a:cubicBezTo>
                  <a:cubicBezTo>
                    <a:pt x="608" y="2046"/>
                    <a:pt x="670" y="2030"/>
                    <a:pt x="733" y="1998"/>
                  </a:cubicBezTo>
                  <a:cubicBezTo>
                    <a:pt x="1068" y="1768"/>
                    <a:pt x="1068" y="1413"/>
                    <a:pt x="1026" y="1036"/>
                  </a:cubicBezTo>
                  <a:cubicBezTo>
                    <a:pt x="1026" y="701"/>
                    <a:pt x="921" y="366"/>
                    <a:pt x="733" y="94"/>
                  </a:cubicBezTo>
                  <a:cubicBezTo>
                    <a:pt x="670" y="32"/>
                    <a:pt x="587" y="0"/>
                    <a:pt x="50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61"/>
            <p:cNvSpPr/>
            <p:nvPr/>
          </p:nvSpPr>
          <p:spPr>
            <a:xfrm>
              <a:off x="1739075" y="4618975"/>
              <a:ext cx="63325" cy="57425"/>
            </a:xfrm>
            <a:custGeom>
              <a:rect b="b" l="l" r="r" t="t"/>
              <a:pathLst>
                <a:path extrusionOk="0" h="2297" w="2533">
                  <a:moveTo>
                    <a:pt x="1808" y="0"/>
                  </a:moveTo>
                  <a:cubicBezTo>
                    <a:pt x="941" y="0"/>
                    <a:pt x="38" y="1112"/>
                    <a:pt x="0" y="1884"/>
                  </a:cubicBezTo>
                  <a:cubicBezTo>
                    <a:pt x="15" y="2138"/>
                    <a:pt x="218" y="2297"/>
                    <a:pt x="427" y="2297"/>
                  </a:cubicBezTo>
                  <a:cubicBezTo>
                    <a:pt x="528" y="2297"/>
                    <a:pt x="630" y="2259"/>
                    <a:pt x="712" y="2177"/>
                  </a:cubicBezTo>
                  <a:cubicBezTo>
                    <a:pt x="921" y="1884"/>
                    <a:pt x="1172" y="1612"/>
                    <a:pt x="1402" y="1361"/>
                  </a:cubicBezTo>
                  <a:cubicBezTo>
                    <a:pt x="1695" y="1131"/>
                    <a:pt x="2093" y="1047"/>
                    <a:pt x="2302" y="796"/>
                  </a:cubicBezTo>
                  <a:cubicBezTo>
                    <a:pt x="2532" y="524"/>
                    <a:pt x="2428" y="127"/>
                    <a:pt x="2093" y="43"/>
                  </a:cubicBezTo>
                  <a:cubicBezTo>
                    <a:pt x="1999" y="14"/>
                    <a:pt x="1904" y="0"/>
                    <a:pt x="180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61"/>
            <p:cNvSpPr/>
            <p:nvPr/>
          </p:nvSpPr>
          <p:spPr>
            <a:xfrm>
              <a:off x="1778300" y="5393150"/>
              <a:ext cx="24425" cy="28975"/>
            </a:xfrm>
            <a:custGeom>
              <a:rect b="b" l="l" r="r" t="t"/>
              <a:pathLst>
                <a:path extrusionOk="0" h="1159" w="977">
                  <a:moveTo>
                    <a:pt x="136" y="0"/>
                  </a:moveTo>
                  <a:cubicBezTo>
                    <a:pt x="125" y="0"/>
                    <a:pt x="115" y="1"/>
                    <a:pt x="105" y="1"/>
                  </a:cubicBezTo>
                  <a:cubicBezTo>
                    <a:pt x="64" y="1"/>
                    <a:pt x="22" y="43"/>
                    <a:pt x="22" y="106"/>
                  </a:cubicBezTo>
                  <a:cubicBezTo>
                    <a:pt x="1" y="420"/>
                    <a:pt x="105" y="734"/>
                    <a:pt x="315" y="1006"/>
                  </a:cubicBezTo>
                  <a:cubicBezTo>
                    <a:pt x="378" y="1112"/>
                    <a:pt x="478" y="1158"/>
                    <a:pt x="579" y="1158"/>
                  </a:cubicBezTo>
                  <a:cubicBezTo>
                    <a:pt x="776" y="1158"/>
                    <a:pt x="977" y="982"/>
                    <a:pt x="921" y="734"/>
                  </a:cubicBezTo>
                  <a:cubicBezTo>
                    <a:pt x="860" y="387"/>
                    <a:pt x="521" y="0"/>
                    <a:pt x="13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61"/>
            <p:cNvSpPr/>
            <p:nvPr/>
          </p:nvSpPr>
          <p:spPr>
            <a:xfrm>
              <a:off x="1824850" y="4736925"/>
              <a:ext cx="39275" cy="63725"/>
            </a:xfrm>
            <a:custGeom>
              <a:rect b="b" l="l" r="r" t="t"/>
              <a:pathLst>
                <a:path extrusionOk="0" h="2549" w="1571">
                  <a:moveTo>
                    <a:pt x="364" y="0"/>
                  </a:moveTo>
                  <a:cubicBezTo>
                    <a:pt x="236" y="0"/>
                    <a:pt x="115" y="78"/>
                    <a:pt x="85" y="200"/>
                  </a:cubicBezTo>
                  <a:cubicBezTo>
                    <a:pt x="1" y="556"/>
                    <a:pt x="231" y="995"/>
                    <a:pt x="336" y="1330"/>
                  </a:cubicBezTo>
                  <a:cubicBezTo>
                    <a:pt x="398" y="1749"/>
                    <a:pt x="587" y="2125"/>
                    <a:pt x="859" y="2439"/>
                  </a:cubicBezTo>
                  <a:cubicBezTo>
                    <a:pt x="941" y="2514"/>
                    <a:pt x="1040" y="2549"/>
                    <a:pt x="1136" y="2549"/>
                  </a:cubicBezTo>
                  <a:cubicBezTo>
                    <a:pt x="1307" y="2549"/>
                    <a:pt x="1467" y="2439"/>
                    <a:pt x="1507" y="2251"/>
                  </a:cubicBezTo>
                  <a:cubicBezTo>
                    <a:pt x="1570" y="1811"/>
                    <a:pt x="1466" y="1372"/>
                    <a:pt x="1215" y="1016"/>
                  </a:cubicBezTo>
                  <a:cubicBezTo>
                    <a:pt x="1047" y="682"/>
                    <a:pt x="838" y="179"/>
                    <a:pt x="503" y="33"/>
                  </a:cubicBezTo>
                  <a:cubicBezTo>
                    <a:pt x="458" y="11"/>
                    <a:pt x="410" y="0"/>
                    <a:pt x="36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61"/>
            <p:cNvSpPr/>
            <p:nvPr/>
          </p:nvSpPr>
          <p:spPr>
            <a:xfrm>
              <a:off x="1832175" y="4905425"/>
              <a:ext cx="35600" cy="49100"/>
            </a:xfrm>
            <a:custGeom>
              <a:rect b="b" l="l" r="r" t="t"/>
              <a:pathLst>
                <a:path extrusionOk="0" h="1964" w="1424">
                  <a:moveTo>
                    <a:pt x="1214" y="1"/>
                  </a:moveTo>
                  <a:cubicBezTo>
                    <a:pt x="1187" y="1"/>
                    <a:pt x="1158" y="10"/>
                    <a:pt x="1131" y="30"/>
                  </a:cubicBezTo>
                  <a:cubicBezTo>
                    <a:pt x="587" y="344"/>
                    <a:pt x="1" y="1683"/>
                    <a:pt x="880" y="1955"/>
                  </a:cubicBezTo>
                  <a:cubicBezTo>
                    <a:pt x="909" y="1961"/>
                    <a:pt x="939" y="1963"/>
                    <a:pt x="968" y="1963"/>
                  </a:cubicBezTo>
                  <a:cubicBezTo>
                    <a:pt x="1166" y="1963"/>
                    <a:pt x="1345" y="1842"/>
                    <a:pt x="1382" y="1641"/>
                  </a:cubicBezTo>
                  <a:cubicBezTo>
                    <a:pt x="1424" y="1516"/>
                    <a:pt x="1424" y="1390"/>
                    <a:pt x="1382" y="1265"/>
                  </a:cubicBezTo>
                  <a:cubicBezTo>
                    <a:pt x="1382" y="1139"/>
                    <a:pt x="1382" y="1014"/>
                    <a:pt x="1382" y="888"/>
                  </a:cubicBezTo>
                  <a:cubicBezTo>
                    <a:pt x="1403" y="616"/>
                    <a:pt x="1403" y="365"/>
                    <a:pt x="1340" y="114"/>
                  </a:cubicBezTo>
                  <a:cubicBezTo>
                    <a:pt x="1326" y="43"/>
                    <a:pt x="1273" y="1"/>
                    <a:pt x="1214"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61"/>
            <p:cNvSpPr/>
            <p:nvPr/>
          </p:nvSpPr>
          <p:spPr>
            <a:xfrm>
              <a:off x="1847350" y="4594025"/>
              <a:ext cx="70650" cy="27975"/>
            </a:xfrm>
            <a:custGeom>
              <a:rect b="b" l="l" r="r" t="t"/>
              <a:pathLst>
                <a:path extrusionOk="0" h="1119" w="2826">
                  <a:moveTo>
                    <a:pt x="2179" y="1"/>
                  </a:moveTo>
                  <a:cubicBezTo>
                    <a:pt x="1811" y="1"/>
                    <a:pt x="1471" y="114"/>
                    <a:pt x="1089" y="183"/>
                  </a:cubicBezTo>
                  <a:cubicBezTo>
                    <a:pt x="879" y="225"/>
                    <a:pt x="628" y="204"/>
                    <a:pt x="419" y="267"/>
                  </a:cubicBezTo>
                  <a:cubicBezTo>
                    <a:pt x="335" y="288"/>
                    <a:pt x="273" y="330"/>
                    <a:pt x="210" y="372"/>
                  </a:cubicBezTo>
                  <a:cubicBezTo>
                    <a:pt x="168" y="392"/>
                    <a:pt x="147" y="434"/>
                    <a:pt x="126" y="476"/>
                  </a:cubicBezTo>
                  <a:cubicBezTo>
                    <a:pt x="22" y="539"/>
                    <a:pt x="1" y="665"/>
                    <a:pt x="84" y="748"/>
                  </a:cubicBezTo>
                  <a:cubicBezTo>
                    <a:pt x="105" y="790"/>
                    <a:pt x="147" y="853"/>
                    <a:pt x="189" y="895"/>
                  </a:cubicBezTo>
                  <a:cubicBezTo>
                    <a:pt x="252" y="957"/>
                    <a:pt x="335" y="999"/>
                    <a:pt x="440" y="1041"/>
                  </a:cubicBezTo>
                  <a:cubicBezTo>
                    <a:pt x="645" y="1075"/>
                    <a:pt x="836" y="1109"/>
                    <a:pt x="1036" y="1109"/>
                  </a:cubicBezTo>
                  <a:cubicBezTo>
                    <a:pt x="1081" y="1109"/>
                    <a:pt x="1126" y="1108"/>
                    <a:pt x="1172" y="1104"/>
                  </a:cubicBezTo>
                  <a:cubicBezTo>
                    <a:pt x="1251" y="1113"/>
                    <a:pt x="1330" y="1118"/>
                    <a:pt x="1408" y="1118"/>
                  </a:cubicBezTo>
                  <a:cubicBezTo>
                    <a:pt x="1845" y="1118"/>
                    <a:pt x="2261" y="970"/>
                    <a:pt x="2616" y="685"/>
                  </a:cubicBezTo>
                  <a:cubicBezTo>
                    <a:pt x="2825" y="455"/>
                    <a:pt x="2721" y="79"/>
                    <a:pt x="2407" y="16"/>
                  </a:cubicBezTo>
                  <a:cubicBezTo>
                    <a:pt x="2329" y="5"/>
                    <a:pt x="2254" y="1"/>
                    <a:pt x="217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61"/>
            <p:cNvSpPr/>
            <p:nvPr/>
          </p:nvSpPr>
          <p:spPr>
            <a:xfrm>
              <a:off x="2118450" y="4761250"/>
              <a:ext cx="30825" cy="45975"/>
            </a:xfrm>
            <a:custGeom>
              <a:rect b="b" l="l" r="r" t="t"/>
              <a:pathLst>
                <a:path extrusionOk="0" h="1839" w="1233">
                  <a:moveTo>
                    <a:pt x="885" y="1"/>
                  </a:moveTo>
                  <a:cubicBezTo>
                    <a:pt x="815" y="1"/>
                    <a:pt x="745" y="26"/>
                    <a:pt x="686" y="85"/>
                  </a:cubicBezTo>
                  <a:cubicBezTo>
                    <a:pt x="476" y="315"/>
                    <a:pt x="330" y="587"/>
                    <a:pt x="225" y="880"/>
                  </a:cubicBezTo>
                  <a:cubicBezTo>
                    <a:pt x="183" y="1006"/>
                    <a:pt x="142" y="1110"/>
                    <a:pt x="100" y="1236"/>
                  </a:cubicBezTo>
                  <a:cubicBezTo>
                    <a:pt x="37" y="1403"/>
                    <a:pt x="58" y="1571"/>
                    <a:pt x="16" y="1738"/>
                  </a:cubicBezTo>
                  <a:cubicBezTo>
                    <a:pt x="1" y="1799"/>
                    <a:pt x="53" y="1838"/>
                    <a:pt x="106" y="1838"/>
                  </a:cubicBezTo>
                  <a:cubicBezTo>
                    <a:pt x="126" y="1838"/>
                    <a:pt x="146" y="1833"/>
                    <a:pt x="162" y="1822"/>
                  </a:cubicBezTo>
                  <a:cubicBezTo>
                    <a:pt x="267" y="1696"/>
                    <a:pt x="414" y="1613"/>
                    <a:pt x="518" y="1487"/>
                  </a:cubicBezTo>
                  <a:cubicBezTo>
                    <a:pt x="602" y="1382"/>
                    <a:pt x="686" y="1278"/>
                    <a:pt x="769" y="1173"/>
                  </a:cubicBezTo>
                  <a:cubicBezTo>
                    <a:pt x="958" y="943"/>
                    <a:pt x="1104" y="671"/>
                    <a:pt x="1188" y="378"/>
                  </a:cubicBezTo>
                  <a:cubicBezTo>
                    <a:pt x="1233" y="168"/>
                    <a:pt x="1062" y="1"/>
                    <a:pt x="885"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61"/>
            <p:cNvSpPr/>
            <p:nvPr/>
          </p:nvSpPr>
          <p:spPr>
            <a:xfrm>
              <a:off x="2032000" y="5006475"/>
              <a:ext cx="36125" cy="53750"/>
            </a:xfrm>
            <a:custGeom>
              <a:rect b="b" l="l" r="r" t="t"/>
              <a:pathLst>
                <a:path extrusionOk="0" h="2150" w="1445">
                  <a:moveTo>
                    <a:pt x="1189" y="0"/>
                  </a:moveTo>
                  <a:cubicBezTo>
                    <a:pt x="1131" y="0"/>
                    <a:pt x="1073" y="21"/>
                    <a:pt x="1026" y="68"/>
                  </a:cubicBezTo>
                  <a:cubicBezTo>
                    <a:pt x="796" y="361"/>
                    <a:pt x="607" y="675"/>
                    <a:pt x="419" y="989"/>
                  </a:cubicBezTo>
                  <a:cubicBezTo>
                    <a:pt x="252" y="1282"/>
                    <a:pt x="1" y="1575"/>
                    <a:pt x="147" y="1931"/>
                  </a:cubicBezTo>
                  <a:cubicBezTo>
                    <a:pt x="183" y="2055"/>
                    <a:pt x="324" y="2149"/>
                    <a:pt x="468" y="2149"/>
                  </a:cubicBezTo>
                  <a:cubicBezTo>
                    <a:pt x="494" y="2149"/>
                    <a:pt x="519" y="2146"/>
                    <a:pt x="545" y="2140"/>
                  </a:cubicBezTo>
                  <a:cubicBezTo>
                    <a:pt x="921" y="2077"/>
                    <a:pt x="1047" y="1659"/>
                    <a:pt x="1172" y="1324"/>
                  </a:cubicBezTo>
                  <a:cubicBezTo>
                    <a:pt x="1319" y="989"/>
                    <a:pt x="1403" y="612"/>
                    <a:pt x="1444" y="236"/>
                  </a:cubicBezTo>
                  <a:cubicBezTo>
                    <a:pt x="1430" y="94"/>
                    <a:pt x="1310" y="0"/>
                    <a:pt x="118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61"/>
            <p:cNvSpPr/>
            <p:nvPr/>
          </p:nvSpPr>
          <p:spPr>
            <a:xfrm>
              <a:off x="2012125" y="5143650"/>
              <a:ext cx="52850" cy="42725"/>
            </a:xfrm>
            <a:custGeom>
              <a:rect b="b" l="l" r="r" t="t"/>
              <a:pathLst>
                <a:path extrusionOk="0" h="1709" w="2114">
                  <a:moveTo>
                    <a:pt x="1737" y="1"/>
                  </a:moveTo>
                  <a:cubicBezTo>
                    <a:pt x="1319" y="1"/>
                    <a:pt x="1047" y="419"/>
                    <a:pt x="754" y="649"/>
                  </a:cubicBezTo>
                  <a:cubicBezTo>
                    <a:pt x="503" y="859"/>
                    <a:pt x="63" y="1131"/>
                    <a:pt x="22" y="1444"/>
                  </a:cubicBezTo>
                  <a:cubicBezTo>
                    <a:pt x="1" y="1528"/>
                    <a:pt x="42" y="1612"/>
                    <a:pt x="105" y="1654"/>
                  </a:cubicBezTo>
                  <a:cubicBezTo>
                    <a:pt x="187" y="1692"/>
                    <a:pt x="275" y="1708"/>
                    <a:pt x="365" y="1708"/>
                  </a:cubicBezTo>
                  <a:cubicBezTo>
                    <a:pt x="671" y="1708"/>
                    <a:pt x="1009" y="1522"/>
                    <a:pt x="1235" y="1361"/>
                  </a:cubicBezTo>
                  <a:cubicBezTo>
                    <a:pt x="1591" y="1131"/>
                    <a:pt x="2114" y="817"/>
                    <a:pt x="2114" y="356"/>
                  </a:cubicBezTo>
                  <a:cubicBezTo>
                    <a:pt x="2093" y="168"/>
                    <a:pt x="1926" y="1"/>
                    <a:pt x="1737"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61"/>
            <p:cNvSpPr/>
            <p:nvPr/>
          </p:nvSpPr>
          <p:spPr>
            <a:xfrm>
              <a:off x="1772550" y="5329475"/>
              <a:ext cx="35125" cy="45800"/>
            </a:xfrm>
            <a:custGeom>
              <a:rect b="b" l="l" r="r" t="t"/>
              <a:pathLst>
                <a:path extrusionOk="0" h="1832" w="1405">
                  <a:moveTo>
                    <a:pt x="1056" y="1"/>
                  </a:moveTo>
                  <a:cubicBezTo>
                    <a:pt x="1026" y="1"/>
                    <a:pt x="995" y="6"/>
                    <a:pt x="963" y="16"/>
                  </a:cubicBezTo>
                  <a:cubicBezTo>
                    <a:pt x="649" y="142"/>
                    <a:pt x="377" y="393"/>
                    <a:pt x="231" y="707"/>
                  </a:cubicBezTo>
                  <a:cubicBezTo>
                    <a:pt x="1" y="1084"/>
                    <a:pt x="105" y="1544"/>
                    <a:pt x="461" y="1795"/>
                  </a:cubicBezTo>
                  <a:cubicBezTo>
                    <a:pt x="511" y="1820"/>
                    <a:pt x="566" y="1832"/>
                    <a:pt x="623" y="1832"/>
                  </a:cubicBezTo>
                  <a:cubicBezTo>
                    <a:pt x="754" y="1832"/>
                    <a:pt x="890" y="1766"/>
                    <a:pt x="963" y="1649"/>
                  </a:cubicBezTo>
                  <a:cubicBezTo>
                    <a:pt x="1214" y="1293"/>
                    <a:pt x="984" y="770"/>
                    <a:pt x="1277" y="414"/>
                  </a:cubicBezTo>
                  <a:cubicBezTo>
                    <a:pt x="1405" y="231"/>
                    <a:pt x="1262" y="1"/>
                    <a:pt x="1056"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61"/>
            <p:cNvSpPr/>
            <p:nvPr/>
          </p:nvSpPr>
          <p:spPr>
            <a:xfrm>
              <a:off x="2070200" y="4947200"/>
              <a:ext cx="33950" cy="62500"/>
            </a:xfrm>
            <a:custGeom>
              <a:rect b="b" l="l" r="r" t="t"/>
              <a:pathLst>
                <a:path extrusionOk="0" h="2500" w="1358">
                  <a:moveTo>
                    <a:pt x="678" y="1"/>
                  </a:moveTo>
                  <a:cubicBezTo>
                    <a:pt x="583" y="1"/>
                    <a:pt x="489" y="51"/>
                    <a:pt x="440" y="138"/>
                  </a:cubicBezTo>
                  <a:cubicBezTo>
                    <a:pt x="272" y="452"/>
                    <a:pt x="126" y="807"/>
                    <a:pt x="84" y="1163"/>
                  </a:cubicBezTo>
                  <a:cubicBezTo>
                    <a:pt x="0" y="1540"/>
                    <a:pt x="63" y="1916"/>
                    <a:pt x="251" y="2251"/>
                  </a:cubicBezTo>
                  <a:cubicBezTo>
                    <a:pt x="352" y="2427"/>
                    <a:pt x="502" y="2499"/>
                    <a:pt x="652" y="2499"/>
                  </a:cubicBezTo>
                  <a:cubicBezTo>
                    <a:pt x="1003" y="2499"/>
                    <a:pt x="1358" y="2109"/>
                    <a:pt x="1109" y="1728"/>
                  </a:cubicBezTo>
                  <a:cubicBezTo>
                    <a:pt x="1109" y="1707"/>
                    <a:pt x="1088" y="1686"/>
                    <a:pt x="1088" y="1665"/>
                  </a:cubicBezTo>
                  <a:cubicBezTo>
                    <a:pt x="1172" y="1351"/>
                    <a:pt x="1172" y="1017"/>
                    <a:pt x="1088" y="703"/>
                  </a:cubicBezTo>
                  <a:cubicBezTo>
                    <a:pt x="1088" y="598"/>
                    <a:pt x="1067" y="494"/>
                    <a:pt x="1046" y="410"/>
                  </a:cubicBezTo>
                  <a:cubicBezTo>
                    <a:pt x="1046" y="389"/>
                    <a:pt x="1046" y="368"/>
                    <a:pt x="1025" y="347"/>
                  </a:cubicBezTo>
                  <a:cubicBezTo>
                    <a:pt x="984" y="242"/>
                    <a:pt x="942" y="159"/>
                    <a:pt x="858" y="75"/>
                  </a:cubicBezTo>
                  <a:cubicBezTo>
                    <a:pt x="807" y="24"/>
                    <a:pt x="742" y="1"/>
                    <a:pt x="678"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61"/>
            <p:cNvSpPr/>
            <p:nvPr/>
          </p:nvSpPr>
          <p:spPr>
            <a:xfrm>
              <a:off x="1292350" y="4768600"/>
              <a:ext cx="66975" cy="61750"/>
            </a:xfrm>
            <a:custGeom>
              <a:rect b="b" l="l" r="r" t="t"/>
              <a:pathLst>
                <a:path extrusionOk="0" h="2470" w="2679">
                  <a:moveTo>
                    <a:pt x="2135" y="0"/>
                  </a:moveTo>
                  <a:cubicBezTo>
                    <a:pt x="1507" y="21"/>
                    <a:pt x="900" y="231"/>
                    <a:pt x="377" y="607"/>
                  </a:cubicBezTo>
                  <a:cubicBezTo>
                    <a:pt x="210" y="1235"/>
                    <a:pt x="105" y="1842"/>
                    <a:pt x="1" y="2469"/>
                  </a:cubicBezTo>
                  <a:cubicBezTo>
                    <a:pt x="440" y="2323"/>
                    <a:pt x="838" y="2093"/>
                    <a:pt x="1193" y="1779"/>
                  </a:cubicBezTo>
                  <a:cubicBezTo>
                    <a:pt x="1654" y="1465"/>
                    <a:pt x="2177" y="1193"/>
                    <a:pt x="2512" y="754"/>
                  </a:cubicBezTo>
                  <a:cubicBezTo>
                    <a:pt x="2679" y="586"/>
                    <a:pt x="2637" y="293"/>
                    <a:pt x="2428" y="189"/>
                  </a:cubicBezTo>
                  <a:cubicBezTo>
                    <a:pt x="2365" y="84"/>
                    <a:pt x="2260" y="0"/>
                    <a:pt x="2135"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61"/>
            <p:cNvSpPr/>
            <p:nvPr/>
          </p:nvSpPr>
          <p:spPr>
            <a:xfrm>
              <a:off x="2159650" y="4743750"/>
              <a:ext cx="16750" cy="21950"/>
            </a:xfrm>
            <a:custGeom>
              <a:rect b="b" l="l" r="r" t="t"/>
              <a:pathLst>
                <a:path extrusionOk="0" h="878" w="670">
                  <a:moveTo>
                    <a:pt x="390" y="0"/>
                  </a:moveTo>
                  <a:cubicBezTo>
                    <a:pt x="252" y="0"/>
                    <a:pt x="103" y="78"/>
                    <a:pt x="42" y="220"/>
                  </a:cubicBezTo>
                  <a:cubicBezTo>
                    <a:pt x="21" y="367"/>
                    <a:pt x="0" y="513"/>
                    <a:pt x="0" y="660"/>
                  </a:cubicBezTo>
                  <a:cubicBezTo>
                    <a:pt x="0" y="787"/>
                    <a:pt x="108" y="877"/>
                    <a:pt x="225" y="877"/>
                  </a:cubicBezTo>
                  <a:cubicBezTo>
                    <a:pt x="262" y="877"/>
                    <a:pt x="299" y="868"/>
                    <a:pt x="335" y="848"/>
                  </a:cubicBezTo>
                  <a:cubicBezTo>
                    <a:pt x="544" y="722"/>
                    <a:pt x="670" y="513"/>
                    <a:pt x="670" y="283"/>
                  </a:cubicBezTo>
                  <a:cubicBezTo>
                    <a:pt x="670" y="89"/>
                    <a:pt x="536" y="0"/>
                    <a:pt x="390"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61"/>
            <p:cNvSpPr/>
            <p:nvPr/>
          </p:nvSpPr>
          <p:spPr>
            <a:xfrm>
              <a:off x="1391225" y="4578725"/>
              <a:ext cx="56525" cy="35775"/>
            </a:xfrm>
            <a:custGeom>
              <a:rect b="b" l="l" r="r" t="t"/>
              <a:pathLst>
                <a:path extrusionOk="0" h="1431" w="2261">
                  <a:moveTo>
                    <a:pt x="586" y="0"/>
                  </a:moveTo>
                  <a:cubicBezTo>
                    <a:pt x="377" y="230"/>
                    <a:pt x="189" y="481"/>
                    <a:pt x="0" y="732"/>
                  </a:cubicBezTo>
                  <a:cubicBezTo>
                    <a:pt x="500" y="1117"/>
                    <a:pt x="1105" y="1431"/>
                    <a:pt x="1671" y="1431"/>
                  </a:cubicBezTo>
                  <a:cubicBezTo>
                    <a:pt x="1721" y="1431"/>
                    <a:pt x="1771" y="1428"/>
                    <a:pt x="1821" y="1423"/>
                  </a:cubicBezTo>
                  <a:cubicBezTo>
                    <a:pt x="2114" y="1402"/>
                    <a:pt x="2260" y="1046"/>
                    <a:pt x="2051" y="837"/>
                  </a:cubicBezTo>
                  <a:cubicBezTo>
                    <a:pt x="1758" y="544"/>
                    <a:pt x="1402" y="335"/>
                    <a:pt x="1005" y="188"/>
                  </a:cubicBezTo>
                  <a:cubicBezTo>
                    <a:pt x="858" y="126"/>
                    <a:pt x="712" y="63"/>
                    <a:pt x="58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61"/>
            <p:cNvSpPr/>
            <p:nvPr/>
          </p:nvSpPr>
          <p:spPr>
            <a:xfrm>
              <a:off x="2044825" y="5030000"/>
              <a:ext cx="53625" cy="81950"/>
            </a:xfrm>
            <a:custGeom>
              <a:rect b="b" l="l" r="r" t="t"/>
              <a:pathLst>
                <a:path extrusionOk="0" h="3278" w="2145">
                  <a:moveTo>
                    <a:pt x="1543" y="1"/>
                  </a:moveTo>
                  <a:cubicBezTo>
                    <a:pt x="1435" y="1"/>
                    <a:pt x="1326" y="43"/>
                    <a:pt x="1245" y="132"/>
                  </a:cubicBezTo>
                  <a:cubicBezTo>
                    <a:pt x="890" y="425"/>
                    <a:pt x="743" y="990"/>
                    <a:pt x="534" y="1408"/>
                  </a:cubicBezTo>
                  <a:cubicBezTo>
                    <a:pt x="283" y="1827"/>
                    <a:pt x="115" y="2287"/>
                    <a:pt x="32" y="2789"/>
                  </a:cubicBezTo>
                  <a:cubicBezTo>
                    <a:pt x="0" y="3086"/>
                    <a:pt x="284" y="3278"/>
                    <a:pt x="560" y="3278"/>
                  </a:cubicBezTo>
                  <a:cubicBezTo>
                    <a:pt x="654" y="3278"/>
                    <a:pt x="747" y="3255"/>
                    <a:pt x="827" y="3208"/>
                  </a:cubicBezTo>
                  <a:cubicBezTo>
                    <a:pt x="1308" y="2915"/>
                    <a:pt x="1559" y="2392"/>
                    <a:pt x="1747" y="1868"/>
                  </a:cubicBezTo>
                  <a:cubicBezTo>
                    <a:pt x="1936" y="1408"/>
                    <a:pt x="2145" y="780"/>
                    <a:pt x="1936" y="299"/>
                  </a:cubicBezTo>
                  <a:cubicBezTo>
                    <a:pt x="1884" y="107"/>
                    <a:pt x="1715" y="1"/>
                    <a:pt x="1543"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61"/>
            <p:cNvSpPr/>
            <p:nvPr/>
          </p:nvSpPr>
          <p:spPr>
            <a:xfrm>
              <a:off x="2098275" y="4825100"/>
              <a:ext cx="37850" cy="27725"/>
            </a:xfrm>
            <a:custGeom>
              <a:rect b="b" l="l" r="r" t="t"/>
              <a:pathLst>
                <a:path extrusionOk="0" h="1109" w="1514">
                  <a:moveTo>
                    <a:pt x="1304" y="0"/>
                  </a:moveTo>
                  <a:cubicBezTo>
                    <a:pt x="990" y="0"/>
                    <a:pt x="697" y="84"/>
                    <a:pt x="446" y="251"/>
                  </a:cubicBezTo>
                  <a:cubicBezTo>
                    <a:pt x="1" y="483"/>
                    <a:pt x="299" y="1109"/>
                    <a:pt x="694" y="1109"/>
                  </a:cubicBezTo>
                  <a:cubicBezTo>
                    <a:pt x="763" y="1109"/>
                    <a:pt x="835" y="1090"/>
                    <a:pt x="907" y="1046"/>
                  </a:cubicBezTo>
                  <a:cubicBezTo>
                    <a:pt x="1200" y="837"/>
                    <a:pt x="1513" y="523"/>
                    <a:pt x="1451" y="147"/>
                  </a:cubicBezTo>
                  <a:cubicBezTo>
                    <a:pt x="1430" y="63"/>
                    <a:pt x="1367" y="21"/>
                    <a:pt x="130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61"/>
            <p:cNvSpPr/>
            <p:nvPr/>
          </p:nvSpPr>
          <p:spPr>
            <a:xfrm>
              <a:off x="1828000" y="4647475"/>
              <a:ext cx="33800" cy="65850"/>
            </a:xfrm>
            <a:custGeom>
              <a:rect b="b" l="l" r="r" t="t"/>
              <a:pathLst>
                <a:path extrusionOk="0" h="2634" w="1352">
                  <a:moveTo>
                    <a:pt x="1064" y="1"/>
                  </a:moveTo>
                  <a:cubicBezTo>
                    <a:pt x="1023" y="1"/>
                    <a:pt x="982" y="11"/>
                    <a:pt x="942" y="33"/>
                  </a:cubicBezTo>
                  <a:cubicBezTo>
                    <a:pt x="252" y="451"/>
                    <a:pt x="0" y="1477"/>
                    <a:pt x="189" y="2230"/>
                  </a:cubicBezTo>
                  <a:cubicBezTo>
                    <a:pt x="264" y="2512"/>
                    <a:pt x="470" y="2633"/>
                    <a:pt x="683" y="2633"/>
                  </a:cubicBezTo>
                  <a:cubicBezTo>
                    <a:pt x="1006" y="2633"/>
                    <a:pt x="1344" y="2354"/>
                    <a:pt x="1256" y="1937"/>
                  </a:cubicBezTo>
                  <a:cubicBezTo>
                    <a:pt x="1193" y="1665"/>
                    <a:pt x="1151" y="1393"/>
                    <a:pt x="1151" y="1121"/>
                  </a:cubicBezTo>
                  <a:cubicBezTo>
                    <a:pt x="1193" y="849"/>
                    <a:pt x="1256" y="577"/>
                    <a:pt x="1319" y="305"/>
                  </a:cubicBezTo>
                  <a:cubicBezTo>
                    <a:pt x="1352" y="140"/>
                    <a:pt x="1215" y="1"/>
                    <a:pt x="1064"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61"/>
            <p:cNvSpPr/>
            <p:nvPr/>
          </p:nvSpPr>
          <p:spPr>
            <a:xfrm>
              <a:off x="2035150" y="4450175"/>
              <a:ext cx="54950" cy="79325"/>
            </a:xfrm>
            <a:custGeom>
              <a:rect b="b" l="l" r="r" t="t"/>
              <a:pathLst>
                <a:path extrusionOk="0" h="3173" w="2198">
                  <a:moveTo>
                    <a:pt x="1854" y="0"/>
                  </a:moveTo>
                  <a:cubicBezTo>
                    <a:pt x="1774" y="0"/>
                    <a:pt x="1694" y="31"/>
                    <a:pt x="1632" y="100"/>
                  </a:cubicBezTo>
                  <a:cubicBezTo>
                    <a:pt x="1235" y="539"/>
                    <a:pt x="1046" y="1104"/>
                    <a:pt x="774" y="1627"/>
                  </a:cubicBezTo>
                  <a:cubicBezTo>
                    <a:pt x="628" y="1899"/>
                    <a:pt x="440" y="2171"/>
                    <a:pt x="293" y="2443"/>
                  </a:cubicBezTo>
                  <a:cubicBezTo>
                    <a:pt x="168" y="2652"/>
                    <a:pt x="84" y="2861"/>
                    <a:pt x="0" y="3071"/>
                  </a:cubicBezTo>
                  <a:cubicBezTo>
                    <a:pt x="29" y="3143"/>
                    <a:pt x="85" y="3172"/>
                    <a:pt x="156" y="3172"/>
                  </a:cubicBezTo>
                  <a:cubicBezTo>
                    <a:pt x="391" y="3172"/>
                    <a:pt x="787" y="2853"/>
                    <a:pt x="900" y="2757"/>
                  </a:cubicBezTo>
                  <a:cubicBezTo>
                    <a:pt x="1130" y="2527"/>
                    <a:pt x="1318" y="2276"/>
                    <a:pt x="1486" y="2025"/>
                  </a:cubicBezTo>
                  <a:cubicBezTo>
                    <a:pt x="1842" y="1501"/>
                    <a:pt x="2197" y="957"/>
                    <a:pt x="2176" y="309"/>
                  </a:cubicBezTo>
                  <a:cubicBezTo>
                    <a:pt x="2176" y="126"/>
                    <a:pt x="2016" y="0"/>
                    <a:pt x="185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61"/>
            <p:cNvSpPr/>
            <p:nvPr/>
          </p:nvSpPr>
          <p:spPr>
            <a:xfrm>
              <a:off x="2103675" y="4922125"/>
              <a:ext cx="22025" cy="43350"/>
            </a:xfrm>
            <a:custGeom>
              <a:rect b="b" l="l" r="r" t="t"/>
              <a:pathLst>
                <a:path extrusionOk="0" h="1734" w="881">
                  <a:moveTo>
                    <a:pt x="413" y="1"/>
                  </a:moveTo>
                  <a:cubicBezTo>
                    <a:pt x="351" y="1"/>
                    <a:pt x="283" y="42"/>
                    <a:pt x="272" y="116"/>
                  </a:cubicBezTo>
                  <a:cubicBezTo>
                    <a:pt x="230" y="325"/>
                    <a:pt x="63" y="492"/>
                    <a:pt x="42" y="722"/>
                  </a:cubicBezTo>
                  <a:cubicBezTo>
                    <a:pt x="0" y="953"/>
                    <a:pt x="21" y="1225"/>
                    <a:pt x="84" y="1455"/>
                  </a:cubicBezTo>
                  <a:cubicBezTo>
                    <a:pt x="152" y="1639"/>
                    <a:pt x="333" y="1734"/>
                    <a:pt x="503" y="1734"/>
                  </a:cubicBezTo>
                  <a:cubicBezTo>
                    <a:pt x="699" y="1734"/>
                    <a:pt x="881" y="1608"/>
                    <a:pt x="858" y="1350"/>
                  </a:cubicBezTo>
                  <a:cubicBezTo>
                    <a:pt x="837" y="1120"/>
                    <a:pt x="774" y="890"/>
                    <a:pt x="712" y="660"/>
                  </a:cubicBezTo>
                  <a:cubicBezTo>
                    <a:pt x="649" y="492"/>
                    <a:pt x="523" y="325"/>
                    <a:pt x="523" y="137"/>
                  </a:cubicBezTo>
                  <a:cubicBezTo>
                    <a:pt x="534" y="42"/>
                    <a:pt x="476" y="1"/>
                    <a:pt x="413"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61"/>
            <p:cNvSpPr/>
            <p:nvPr/>
          </p:nvSpPr>
          <p:spPr>
            <a:xfrm>
              <a:off x="2089550" y="4862025"/>
              <a:ext cx="27225" cy="49400"/>
            </a:xfrm>
            <a:custGeom>
              <a:rect b="b" l="l" r="r" t="t"/>
              <a:pathLst>
                <a:path extrusionOk="0" h="1976" w="1089">
                  <a:moveTo>
                    <a:pt x="715" y="1"/>
                  </a:moveTo>
                  <a:cubicBezTo>
                    <a:pt x="705" y="1"/>
                    <a:pt x="696" y="3"/>
                    <a:pt x="691" y="9"/>
                  </a:cubicBezTo>
                  <a:cubicBezTo>
                    <a:pt x="293" y="532"/>
                    <a:pt x="0" y="1201"/>
                    <a:pt x="293" y="1850"/>
                  </a:cubicBezTo>
                  <a:cubicBezTo>
                    <a:pt x="329" y="1940"/>
                    <a:pt x="396" y="1976"/>
                    <a:pt x="469" y="1976"/>
                  </a:cubicBezTo>
                  <a:cubicBezTo>
                    <a:pt x="566" y="1976"/>
                    <a:pt x="673" y="1913"/>
                    <a:pt x="733" y="1829"/>
                  </a:cubicBezTo>
                  <a:cubicBezTo>
                    <a:pt x="1088" y="1306"/>
                    <a:pt x="963" y="616"/>
                    <a:pt x="795" y="51"/>
                  </a:cubicBezTo>
                  <a:cubicBezTo>
                    <a:pt x="780" y="20"/>
                    <a:pt x="742" y="1"/>
                    <a:pt x="715"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61"/>
            <p:cNvSpPr/>
            <p:nvPr/>
          </p:nvSpPr>
          <p:spPr>
            <a:xfrm>
              <a:off x="2100000" y="5019075"/>
              <a:ext cx="21475" cy="32800"/>
            </a:xfrm>
            <a:custGeom>
              <a:rect b="b" l="l" r="r" t="t"/>
              <a:pathLst>
                <a:path extrusionOk="0" h="1312" w="859">
                  <a:moveTo>
                    <a:pt x="291" y="0"/>
                  </a:moveTo>
                  <a:cubicBezTo>
                    <a:pt x="213" y="0"/>
                    <a:pt x="142" y="58"/>
                    <a:pt x="126" y="150"/>
                  </a:cubicBezTo>
                  <a:cubicBezTo>
                    <a:pt x="22" y="464"/>
                    <a:pt x="1" y="966"/>
                    <a:pt x="231" y="1217"/>
                  </a:cubicBezTo>
                  <a:cubicBezTo>
                    <a:pt x="294" y="1280"/>
                    <a:pt x="377" y="1312"/>
                    <a:pt x="461" y="1312"/>
                  </a:cubicBezTo>
                  <a:cubicBezTo>
                    <a:pt x="545" y="1312"/>
                    <a:pt x="628" y="1280"/>
                    <a:pt x="691" y="1217"/>
                  </a:cubicBezTo>
                  <a:cubicBezTo>
                    <a:pt x="838" y="1008"/>
                    <a:pt x="859" y="736"/>
                    <a:pt x="754" y="527"/>
                  </a:cubicBezTo>
                  <a:cubicBezTo>
                    <a:pt x="691" y="318"/>
                    <a:pt x="566" y="129"/>
                    <a:pt x="377" y="25"/>
                  </a:cubicBezTo>
                  <a:cubicBezTo>
                    <a:pt x="349" y="8"/>
                    <a:pt x="320" y="0"/>
                    <a:pt x="291"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61"/>
            <p:cNvSpPr/>
            <p:nvPr/>
          </p:nvSpPr>
          <p:spPr>
            <a:xfrm>
              <a:off x="1767325" y="4674925"/>
              <a:ext cx="55425" cy="68475"/>
            </a:xfrm>
            <a:custGeom>
              <a:rect b="b" l="l" r="r" t="t"/>
              <a:pathLst>
                <a:path extrusionOk="0" h="2739" w="2217">
                  <a:moveTo>
                    <a:pt x="1715" y="1"/>
                  </a:moveTo>
                  <a:cubicBezTo>
                    <a:pt x="1639" y="1"/>
                    <a:pt x="1559" y="26"/>
                    <a:pt x="1486" y="86"/>
                  </a:cubicBezTo>
                  <a:cubicBezTo>
                    <a:pt x="816" y="651"/>
                    <a:pt x="0" y="1592"/>
                    <a:pt x="523" y="2513"/>
                  </a:cubicBezTo>
                  <a:cubicBezTo>
                    <a:pt x="614" y="2665"/>
                    <a:pt x="764" y="2738"/>
                    <a:pt x="916" y="2738"/>
                  </a:cubicBezTo>
                  <a:cubicBezTo>
                    <a:pt x="1078" y="2738"/>
                    <a:pt x="1242" y="2654"/>
                    <a:pt x="1339" y="2492"/>
                  </a:cubicBezTo>
                  <a:cubicBezTo>
                    <a:pt x="1444" y="2157"/>
                    <a:pt x="1528" y="1802"/>
                    <a:pt x="1549" y="1446"/>
                  </a:cubicBezTo>
                  <a:cubicBezTo>
                    <a:pt x="1591" y="1111"/>
                    <a:pt x="1737" y="797"/>
                    <a:pt x="1988" y="567"/>
                  </a:cubicBezTo>
                  <a:cubicBezTo>
                    <a:pt x="2217" y="322"/>
                    <a:pt x="1987" y="1"/>
                    <a:pt x="1715"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61"/>
            <p:cNvSpPr/>
            <p:nvPr/>
          </p:nvSpPr>
          <p:spPr>
            <a:xfrm>
              <a:off x="1398025" y="4763825"/>
              <a:ext cx="71675" cy="20850"/>
            </a:xfrm>
            <a:custGeom>
              <a:rect b="b" l="l" r="r" t="t"/>
              <a:pathLst>
                <a:path extrusionOk="0" h="834" w="2867">
                  <a:moveTo>
                    <a:pt x="957" y="0"/>
                  </a:moveTo>
                  <a:cubicBezTo>
                    <a:pt x="647" y="0"/>
                    <a:pt x="343" y="67"/>
                    <a:pt x="63" y="191"/>
                  </a:cubicBezTo>
                  <a:cubicBezTo>
                    <a:pt x="0" y="212"/>
                    <a:pt x="0" y="296"/>
                    <a:pt x="42" y="359"/>
                  </a:cubicBezTo>
                  <a:cubicBezTo>
                    <a:pt x="356" y="610"/>
                    <a:pt x="754" y="756"/>
                    <a:pt x="1172" y="756"/>
                  </a:cubicBezTo>
                  <a:cubicBezTo>
                    <a:pt x="1420" y="792"/>
                    <a:pt x="1680" y="834"/>
                    <a:pt x="1940" y="834"/>
                  </a:cubicBezTo>
                  <a:cubicBezTo>
                    <a:pt x="2140" y="834"/>
                    <a:pt x="2340" y="809"/>
                    <a:pt x="2532" y="735"/>
                  </a:cubicBezTo>
                  <a:cubicBezTo>
                    <a:pt x="2741" y="652"/>
                    <a:pt x="2867" y="275"/>
                    <a:pt x="2574" y="171"/>
                  </a:cubicBezTo>
                  <a:cubicBezTo>
                    <a:pt x="2243" y="71"/>
                    <a:pt x="1899" y="11"/>
                    <a:pt x="1552" y="11"/>
                  </a:cubicBezTo>
                  <a:cubicBezTo>
                    <a:pt x="1460" y="11"/>
                    <a:pt x="1368" y="15"/>
                    <a:pt x="1277" y="24"/>
                  </a:cubicBezTo>
                  <a:cubicBezTo>
                    <a:pt x="1170" y="8"/>
                    <a:pt x="1063" y="0"/>
                    <a:pt x="957"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61"/>
            <p:cNvSpPr/>
            <p:nvPr/>
          </p:nvSpPr>
          <p:spPr>
            <a:xfrm>
              <a:off x="1522525" y="5299700"/>
              <a:ext cx="35050" cy="28625"/>
            </a:xfrm>
            <a:custGeom>
              <a:rect b="b" l="l" r="r" t="t"/>
              <a:pathLst>
                <a:path extrusionOk="0" h="1145" w="1402">
                  <a:moveTo>
                    <a:pt x="1119" y="1"/>
                  </a:moveTo>
                  <a:cubicBezTo>
                    <a:pt x="659" y="1"/>
                    <a:pt x="227" y="281"/>
                    <a:pt x="42" y="726"/>
                  </a:cubicBezTo>
                  <a:cubicBezTo>
                    <a:pt x="0" y="956"/>
                    <a:pt x="167" y="1145"/>
                    <a:pt x="377" y="1145"/>
                  </a:cubicBezTo>
                  <a:cubicBezTo>
                    <a:pt x="879" y="1040"/>
                    <a:pt x="1276" y="643"/>
                    <a:pt x="1381" y="140"/>
                  </a:cubicBezTo>
                  <a:cubicBezTo>
                    <a:pt x="1402" y="78"/>
                    <a:pt x="1360" y="36"/>
                    <a:pt x="1297" y="15"/>
                  </a:cubicBezTo>
                  <a:cubicBezTo>
                    <a:pt x="1238" y="5"/>
                    <a:pt x="1178" y="1"/>
                    <a:pt x="111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61"/>
            <p:cNvSpPr/>
            <p:nvPr/>
          </p:nvSpPr>
          <p:spPr>
            <a:xfrm>
              <a:off x="1423125" y="5277350"/>
              <a:ext cx="51825" cy="24825"/>
            </a:xfrm>
            <a:custGeom>
              <a:rect b="b" l="l" r="r" t="t"/>
              <a:pathLst>
                <a:path extrusionOk="0" h="993" w="2073">
                  <a:moveTo>
                    <a:pt x="578" y="0"/>
                  </a:moveTo>
                  <a:cubicBezTo>
                    <a:pt x="385" y="0"/>
                    <a:pt x="193" y="15"/>
                    <a:pt x="1" y="30"/>
                  </a:cubicBezTo>
                  <a:cubicBezTo>
                    <a:pt x="273" y="365"/>
                    <a:pt x="586" y="679"/>
                    <a:pt x="900" y="993"/>
                  </a:cubicBezTo>
                  <a:lnTo>
                    <a:pt x="1026" y="951"/>
                  </a:lnTo>
                  <a:cubicBezTo>
                    <a:pt x="1235" y="909"/>
                    <a:pt x="2072" y="616"/>
                    <a:pt x="1800" y="239"/>
                  </a:cubicBezTo>
                  <a:cubicBezTo>
                    <a:pt x="1654" y="34"/>
                    <a:pt x="1384" y="3"/>
                    <a:pt x="1128" y="3"/>
                  </a:cubicBezTo>
                  <a:cubicBezTo>
                    <a:pt x="1018" y="3"/>
                    <a:pt x="911" y="9"/>
                    <a:pt x="817" y="9"/>
                  </a:cubicBezTo>
                  <a:cubicBezTo>
                    <a:pt x="737" y="3"/>
                    <a:pt x="657" y="0"/>
                    <a:pt x="57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61"/>
            <p:cNvSpPr/>
            <p:nvPr/>
          </p:nvSpPr>
          <p:spPr>
            <a:xfrm>
              <a:off x="1425750" y="4627325"/>
              <a:ext cx="32975" cy="21075"/>
            </a:xfrm>
            <a:custGeom>
              <a:rect b="b" l="l" r="r" t="t"/>
              <a:pathLst>
                <a:path extrusionOk="0" h="843" w="1319">
                  <a:moveTo>
                    <a:pt x="459" y="0"/>
                  </a:moveTo>
                  <a:cubicBezTo>
                    <a:pt x="333" y="0"/>
                    <a:pt x="210" y="16"/>
                    <a:pt x="105" y="44"/>
                  </a:cubicBezTo>
                  <a:cubicBezTo>
                    <a:pt x="42" y="65"/>
                    <a:pt x="0" y="149"/>
                    <a:pt x="42" y="211"/>
                  </a:cubicBezTo>
                  <a:cubicBezTo>
                    <a:pt x="193" y="513"/>
                    <a:pt x="546" y="842"/>
                    <a:pt x="895" y="842"/>
                  </a:cubicBezTo>
                  <a:cubicBezTo>
                    <a:pt x="982" y="842"/>
                    <a:pt x="1068" y="822"/>
                    <a:pt x="1151" y="776"/>
                  </a:cubicBezTo>
                  <a:cubicBezTo>
                    <a:pt x="1256" y="713"/>
                    <a:pt x="1318" y="588"/>
                    <a:pt x="1277" y="462"/>
                  </a:cubicBezTo>
                  <a:cubicBezTo>
                    <a:pt x="1184" y="124"/>
                    <a:pt x="809" y="0"/>
                    <a:pt x="45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61"/>
            <p:cNvSpPr/>
            <p:nvPr/>
          </p:nvSpPr>
          <p:spPr>
            <a:xfrm>
              <a:off x="1582150" y="4792475"/>
              <a:ext cx="34550" cy="15050"/>
            </a:xfrm>
            <a:custGeom>
              <a:rect b="b" l="l" r="r" t="t"/>
              <a:pathLst>
                <a:path extrusionOk="0" h="602" w="1382">
                  <a:moveTo>
                    <a:pt x="1048" y="0"/>
                  </a:moveTo>
                  <a:cubicBezTo>
                    <a:pt x="895" y="0"/>
                    <a:pt x="751" y="28"/>
                    <a:pt x="607" y="92"/>
                  </a:cubicBezTo>
                  <a:cubicBezTo>
                    <a:pt x="419" y="133"/>
                    <a:pt x="251" y="217"/>
                    <a:pt x="63" y="280"/>
                  </a:cubicBezTo>
                  <a:cubicBezTo>
                    <a:pt x="0" y="322"/>
                    <a:pt x="0" y="426"/>
                    <a:pt x="63" y="468"/>
                  </a:cubicBezTo>
                  <a:cubicBezTo>
                    <a:pt x="220" y="551"/>
                    <a:pt x="438" y="602"/>
                    <a:pt x="652" y="602"/>
                  </a:cubicBezTo>
                  <a:cubicBezTo>
                    <a:pt x="924" y="602"/>
                    <a:pt x="1190" y="521"/>
                    <a:pt x="1319" y="322"/>
                  </a:cubicBezTo>
                  <a:cubicBezTo>
                    <a:pt x="1381" y="196"/>
                    <a:pt x="1319" y="50"/>
                    <a:pt x="1193" y="8"/>
                  </a:cubicBezTo>
                  <a:cubicBezTo>
                    <a:pt x="1144" y="3"/>
                    <a:pt x="1095" y="0"/>
                    <a:pt x="104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61"/>
            <p:cNvSpPr/>
            <p:nvPr/>
          </p:nvSpPr>
          <p:spPr>
            <a:xfrm>
              <a:off x="1531000" y="4791625"/>
              <a:ext cx="39150" cy="14975"/>
            </a:xfrm>
            <a:custGeom>
              <a:rect b="b" l="l" r="r" t="t"/>
              <a:pathLst>
                <a:path extrusionOk="0" h="599" w="1566">
                  <a:moveTo>
                    <a:pt x="943" y="0"/>
                  </a:moveTo>
                  <a:cubicBezTo>
                    <a:pt x="870" y="0"/>
                    <a:pt x="798" y="7"/>
                    <a:pt x="728" y="21"/>
                  </a:cubicBezTo>
                  <a:cubicBezTo>
                    <a:pt x="624" y="21"/>
                    <a:pt x="498" y="21"/>
                    <a:pt x="393" y="42"/>
                  </a:cubicBezTo>
                  <a:cubicBezTo>
                    <a:pt x="289" y="63"/>
                    <a:pt x="163" y="126"/>
                    <a:pt x="80" y="126"/>
                  </a:cubicBezTo>
                  <a:cubicBezTo>
                    <a:pt x="73" y="123"/>
                    <a:pt x="66" y="122"/>
                    <a:pt x="60" y="122"/>
                  </a:cubicBezTo>
                  <a:cubicBezTo>
                    <a:pt x="13" y="122"/>
                    <a:pt x="0" y="191"/>
                    <a:pt x="38" y="209"/>
                  </a:cubicBezTo>
                  <a:cubicBezTo>
                    <a:pt x="142" y="272"/>
                    <a:pt x="226" y="398"/>
                    <a:pt x="331" y="460"/>
                  </a:cubicBezTo>
                  <a:cubicBezTo>
                    <a:pt x="456" y="523"/>
                    <a:pt x="582" y="565"/>
                    <a:pt x="707" y="586"/>
                  </a:cubicBezTo>
                  <a:cubicBezTo>
                    <a:pt x="759" y="594"/>
                    <a:pt x="810" y="599"/>
                    <a:pt x="861" y="599"/>
                  </a:cubicBezTo>
                  <a:cubicBezTo>
                    <a:pt x="1059" y="599"/>
                    <a:pt x="1252" y="535"/>
                    <a:pt x="1419" y="419"/>
                  </a:cubicBezTo>
                  <a:cubicBezTo>
                    <a:pt x="1565" y="335"/>
                    <a:pt x="1523" y="126"/>
                    <a:pt x="1377" y="84"/>
                  </a:cubicBezTo>
                  <a:cubicBezTo>
                    <a:pt x="1237" y="28"/>
                    <a:pt x="1089" y="0"/>
                    <a:pt x="943"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61"/>
            <p:cNvSpPr/>
            <p:nvPr/>
          </p:nvSpPr>
          <p:spPr>
            <a:xfrm>
              <a:off x="1561225" y="4663950"/>
              <a:ext cx="39775" cy="12550"/>
            </a:xfrm>
            <a:custGeom>
              <a:rect b="b" l="l" r="r" t="t"/>
              <a:pathLst>
                <a:path extrusionOk="0" h="502" w="1591">
                  <a:moveTo>
                    <a:pt x="556" y="1"/>
                  </a:moveTo>
                  <a:cubicBezTo>
                    <a:pt x="404" y="1"/>
                    <a:pt x="253" y="8"/>
                    <a:pt x="105" y="23"/>
                  </a:cubicBezTo>
                  <a:cubicBezTo>
                    <a:pt x="42" y="23"/>
                    <a:pt x="0" y="106"/>
                    <a:pt x="63" y="148"/>
                  </a:cubicBezTo>
                  <a:cubicBezTo>
                    <a:pt x="330" y="384"/>
                    <a:pt x="679" y="501"/>
                    <a:pt x="1031" y="501"/>
                  </a:cubicBezTo>
                  <a:cubicBezTo>
                    <a:pt x="1149" y="501"/>
                    <a:pt x="1266" y="488"/>
                    <a:pt x="1381" y="462"/>
                  </a:cubicBezTo>
                  <a:cubicBezTo>
                    <a:pt x="1591" y="420"/>
                    <a:pt x="1591" y="127"/>
                    <a:pt x="1381" y="64"/>
                  </a:cubicBezTo>
                  <a:cubicBezTo>
                    <a:pt x="1111" y="24"/>
                    <a:pt x="832" y="1"/>
                    <a:pt x="556"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61"/>
            <p:cNvSpPr/>
            <p:nvPr/>
          </p:nvSpPr>
          <p:spPr>
            <a:xfrm>
              <a:off x="1454525" y="5304975"/>
              <a:ext cx="62775" cy="29625"/>
            </a:xfrm>
            <a:custGeom>
              <a:rect b="b" l="l" r="r" t="t"/>
              <a:pathLst>
                <a:path extrusionOk="0" h="1185" w="2511">
                  <a:moveTo>
                    <a:pt x="1818" y="0"/>
                  </a:moveTo>
                  <a:cubicBezTo>
                    <a:pt x="1350" y="0"/>
                    <a:pt x="928" y="147"/>
                    <a:pt x="460" y="201"/>
                  </a:cubicBezTo>
                  <a:cubicBezTo>
                    <a:pt x="314" y="222"/>
                    <a:pt x="147" y="222"/>
                    <a:pt x="0" y="243"/>
                  </a:cubicBezTo>
                  <a:cubicBezTo>
                    <a:pt x="356" y="557"/>
                    <a:pt x="711" y="871"/>
                    <a:pt x="1088" y="1185"/>
                  </a:cubicBezTo>
                  <a:cubicBezTo>
                    <a:pt x="1548" y="1143"/>
                    <a:pt x="1988" y="934"/>
                    <a:pt x="2323" y="620"/>
                  </a:cubicBezTo>
                  <a:cubicBezTo>
                    <a:pt x="2511" y="390"/>
                    <a:pt x="2364" y="13"/>
                    <a:pt x="2051" y="13"/>
                  </a:cubicBezTo>
                  <a:cubicBezTo>
                    <a:pt x="1972" y="4"/>
                    <a:pt x="1894" y="0"/>
                    <a:pt x="181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61"/>
            <p:cNvSpPr/>
            <p:nvPr/>
          </p:nvSpPr>
          <p:spPr>
            <a:xfrm>
              <a:off x="2224625" y="4695325"/>
              <a:ext cx="19450" cy="15425"/>
            </a:xfrm>
            <a:custGeom>
              <a:rect b="b" l="l" r="r" t="t"/>
              <a:pathLst>
                <a:path extrusionOk="0" h="617" w="778">
                  <a:moveTo>
                    <a:pt x="432" y="1"/>
                  </a:moveTo>
                  <a:cubicBezTo>
                    <a:pt x="386" y="1"/>
                    <a:pt x="338" y="14"/>
                    <a:pt x="289" y="44"/>
                  </a:cubicBezTo>
                  <a:cubicBezTo>
                    <a:pt x="184" y="86"/>
                    <a:pt x="121" y="190"/>
                    <a:pt x="58" y="295"/>
                  </a:cubicBezTo>
                  <a:cubicBezTo>
                    <a:pt x="37" y="379"/>
                    <a:pt x="58" y="462"/>
                    <a:pt x="17" y="525"/>
                  </a:cubicBezTo>
                  <a:cubicBezTo>
                    <a:pt x="1" y="589"/>
                    <a:pt x="33" y="616"/>
                    <a:pt x="78" y="616"/>
                  </a:cubicBezTo>
                  <a:cubicBezTo>
                    <a:pt x="91" y="616"/>
                    <a:pt x="106" y="614"/>
                    <a:pt x="121" y="609"/>
                  </a:cubicBezTo>
                  <a:cubicBezTo>
                    <a:pt x="134" y="604"/>
                    <a:pt x="149" y="603"/>
                    <a:pt x="164" y="603"/>
                  </a:cubicBezTo>
                  <a:cubicBezTo>
                    <a:pt x="204" y="603"/>
                    <a:pt x="251" y="615"/>
                    <a:pt x="298" y="615"/>
                  </a:cubicBezTo>
                  <a:cubicBezTo>
                    <a:pt x="316" y="615"/>
                    <a:pt x="334" y="613"/>
                    <a:pt x="351" y="609"/>
                  </a:cubicBezTo>
                  <a:cubicBezTo>
                    <a:pt x="456" y="588"/>
                    <a:pt x="561" y="525"/>
                    <a:pt x="623" y="442"/>
                  </a:cubicBezTo>
                  <a:cubicBezTo>
                    <a:pt x="778" y="270"/>
                    <a:pt x="637" y="1"/>
                    <a:pt x="432"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61"/>
            <p:cNvSpPr/>
            <p:nvPr/>
          </p:nvSpPr>
          <p:spPr>
            <a:xfrm>
              <a:off x="1561225" y="5229750"/>
              <a:ext cx="57650" cy="52125"/>
            </a:xfrm>
            <a:custGeom>
              <a:rect b="b" l="l" r="r" t="t"/>
              <a:pathLst>
                <a:path extrusionOk="0" h="2085" w="2306">
                  <a:moveTo>
                    <a:pt x="1833" y="0"/>
                  </a:moveTo>
                  <a:cubicBezTo>
                    <a:pt x="1767" y="0"/>
                    <a:pt x="1698" y="16"/>
                    <a:pt x="1632" y="51"/>
                  </a:cubicBezTo>
                  <a:cubicBezTo>
                    <a:pt x="1235" y="281"/>
                    <a:pt x="984" y="679"/>
                    <a:pt x="670" y="992"/>
                  </a:cubicBezTo>
                  <a:cubicBezTo>
                    <a:pt x="398" y="1264"/>
                    <a:pt x="105" y="1536"/>
                    <a:pt x="0" y="1913"/>
                  </a:cubicBezTo>
                  <a:cubicBezTo>
                    <a:pt x="0" y="1976"/>
                    <a:pt x="21" y="2018"/>
                    <a:pt x="63" y="2039"/>
                  </a:cubicBezTo>
                  <a:cubicBezTo>
                    <a:pt x="162" y="2070"/>
                    <a:pt x="260" y="2084"/>
                    <a:pt x="357" y="2084"/>
                  </a:cubicBezTo>
                  <a:cubicBezTo>
                    <a:pt x="709" y="2084"/>
                    <a:pt x="1039" y="1896"/>
                    <a:pt x="1319" y="1683"/>
                  </a:cubicBezTo>
                  <a:cubicBezTo>
                    <a:pt x="1716" y="1390"/>
                    <a:pt x="2156" y="1013"/>
                    <a:pt x="2239" y="490"/>
                  </a:cubicBezTo>
                  <a:cubicBezTo>
                    <a:pt x="2305" y="226"/>
                    <a:pt x="2084" y="0"/>
                    <a:pt x="1833"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61"/>
            <p:cNvSpPr/>
            <p:nvPr/>
          </p:nvSpPr>
          <p:spPr>
            <a:xfrm>
              <a:off x="2171675" y="4710875"/>
              <a:ext cx="40925" cy="21650"/>
            </a:xfrm>
            <a:custGeom>
              <a:rect b="b" l="l" r="r" t="t"/>
              <a:pathLst>
                <a:path extrusionOk="0" h="866" w="1637">
                  <a:moveTo>
                    <a:pt x="1330" y="0"/>
                  </a:moveTo>
                  <a:cubicBezTo>
                    <a:pt x="1313" y="0"/>
                    <a:pt x="1295" y="3"/>
                    <a:pt x="1277" y="8"/>
                  </a:cubicBezTo>
                  <a:cubicBezTo>
                    <a:pt x="1005" y="92"/>
                    <a:pt x="774" y="196"/>
                    <a:pt x="544" y="343"/>
                  </a:cubicBezTo>
                  <a:cubicBezTo>
                    <a:pt x="335" y="426"/>
                    <a:pt x="147" y="573"/>
                    <a:pt x="21" y="761"/>
                  </a:cubicBezTo>
                  <a:cubicBezTo>
                    <a:pt x="0" y="803"/>
                    <a:pt x="21" y="866"/>
                    <a:pt x="84" y="866"/>
                  </a:cubicBezTo>
                  <a:cubicBezTo>
                    <a:pt x="314" y="845"/>
                    <a:pt x="544" y="803"/>
                    <a:pt x="754" y="698"/>
                  </a:cubicBezTo>
                  <a:cubicBezTo>
                    <a:pt x="984" y="615"/>
                    <a:pt x="1214" y="510"/>
                    <a:pt x="1444" y="405"/>
                  </a:cubicBezTo>
                  <a:cubicBezTo>
                    <a:pt x="1636" y="309"/>
                    <a:pt x="1528" y="0"/>
                    <a:pt x="1330"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61"/>
            <p:cNvSpPr/>
            <p:nvPr/>
          </p:nvSpPr>
          <p:spPr>
            <a:xfrm>
              <a:off x="2251700" y="4662925"/>
              <a:ext cx="59650" cy="39825"/>
            </a:xfrm>
            <a:custGeom>
              <a:rect b="b" l="l" r="r" t="t"/>
              <a:pathLst>
                <a:path extrusionOk="0" h="1593" w="2386">
                  <a:moveTo>
                    <a:pt x="1842" y="1"/>
                  </a:moveTo>
                  <a:cubicBezTo>
                    <a:pt x="1612" y="85"/>
                    <a:pt x="1382" y="189"/>
                    <a:pt x="1172" y="315"/>
                  </a:cubicBezTo>
                  <a:cubicBezTo>
                    <a:pt x="733" y="482"/>
                    <a:pt x="356" y="796"/>
                    <a:pt x="105" y="1173"/>
                  </a:cubicBezTo>
                  <a:cubicBezTo>
                    <a:pt x="1" y="1361"/>
                    <a:pt x="147" y="1591"/>
                    <a:pt x="356" y="1591"/>
                  </a:cubicBezTo>
                  <a:cubicBezTo>
                    <a:pt x="379" y="1592"/>
                    <a:pt x="402" y="1593"/>
                    <a:pt x="424" y="1593"/>
                  </a:cubicBezTo>
                  <a:cubicBezTo>
                    <a:pt x="837" y="1593"/>
                    <a:pt x="1214" y="1417"/>
                    <a:pt x="1591" y="1298"/>
                  </a:cubicBezTo>
                  <a:cubicBezTo>
                    <a:pt x="1863" y="1214"/>
                    <a:pt x="2114" y="1152"/>
                    <a:pt x="2386" y="1068"/>
                  </a:cubicBezTo>
                  <a:cubicBezTo>
                    <a:pt x="2198" y="712"/>
                    <a:pt x="2030" y="357"/>
                    <a:pt x="1842"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61"/>
            <p:cNvSpPr/>
            <p:nvPr/>
          </p:nvSpPr>
          <p:spPr>
            <a:xfrm>
              <a:off x="1812300" y="5288775"/>
              <a:ext cx="25675" cy="43750"/>
            </a:xfrm>
            <a:custGeom>
              <a:rect b="b" l="l" r="r" t="t"/>
              <a:pathLst>
                <a:path extrusionOk="0" h="1750" w="1027">
                  <a:moveTo>
                    <a:pt x="571" y="1"/>
                  </a:moveTo>
                  <a:cubicBezTo>
                    <a:pt x="505" y="1"/>
                    <a:pt x="439" y="18"/>
                    <a:pt x="377" y="54"/>
                  </a:cubicBezTo>
                  <a:cubicBezTo>
                    <a:pt x="64" y="201"/>
                    <a:pt x="22" y="640"/>
                    <a:pt x="1" y="954"/>
                  </a:cubicBezTo>
                  <a:cubicBezTo>
                    <a:pt x="1" y="1100"/>
                    <a:pt x="43" y="1247"/>
                    <a:pt x="105" y="1393"/>
                  </a:cubicBezTo>
                  <a:cubicBezTo>
                    <a:pt x="168" y="1561"/>
                    <a:pt x="273" y="1582"/>
                    <a:pt x="398" y="1728"/>
                  </a:cubicBezTo>
                  <a:cubicBezTo>
                    <a:pt x="419" y="1742"/>
                    <a:pt x="443" y="1749"/>
                    <a:pt x="466" y="1749"/>
                  </a:cubicBezTo>
                  <a:cubicBezTo>
                    <a:pt x="512" y="1749"/>
                    <a:pt x="559" y="1721"/>
                    <a:pt x="587" y="1665"/>
                  </a:cubicBezTo>
                  <a:cubicBezTo>
                    <a:pt x="608" y="1582"/>
                    <a:pt x="691" y="1519"/>
                    <a:pt x="712" y="1414"/>
                  </a:cubicBezTo>
                  <a:cubicBezTo>
                    <a:pt x="754" y="1289"/>
                    <a:pt x="796" y="1163"/>
                    <a:pt x="817" y="1038"/>
                  </a:cubicBezTo>
                  <a:cubicBezTo>
                    <a:pt x="859" y="787"/>
                    <a:pt x="1026" y="515"/>
                    <a:pt x="942" y="264"/>
                  </a:cubicBezTo>
                  <a:cubicBezTo>
                    <a:pt x="883" y="101"/>
                    <a:pt x="729" y="1"/>
                    <a:pt x="571"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61"/>
            <p:cNvSpPr/>
            <p:nvPr/>
          </p:nvSpPr>
          <p:spPr>
            <a:xfrm>
              <a:off x="1768375" y="5423100"/>
              <a:ext cx="25125" cy="33375"/>
            </a:xfrm>
            <a:custGeom>
              <a:rect b="b" l="l" r="r" t="t"/>
              <a:pathLst>
                <a:path extrusionOk="0" h="1335" w="1005">
                  <a:moveTo>
                    <a:pt x="409" y="1"/>
                  </a:moveTo>
                  <a:cubicBezTo>
                    <a:pt x="378" y="1"/>
                    <a:pt x="346" y="12"/>
                    <a:pt x="314" y="38"/>
                  </a:cubicBezTo>
                  <a:cubicBezTo>
                    <a:pt x="0" y="247"/>
                    <a:pt x="105" y="812"/>
                    <a:pt x="126" y="1126"/>
                  </a:cubicBezTo>
                  <a:lnTo>
                    <a:pt x="126" y="1251"/>
                  </a:lnTo>
                  <a:cubicBezTo>
                    <a:pt x="419" y="1293"/>
                    <a:pt x="712" y="1314"/>
                    <a:pt x="1005" y="1335"/>
                  </a:cubicBezTo>
                  <a:cubicBezTo>
                    <a:pt x="963" y="1168"/>
                    <a:pt x="942" y="1021"/>
                    <a:pt x="900" y="854"/>
                  </a:cubicBezTo>
                  <a:cubicBezTo>
                    <a:pt x="863" y="742"/>
                    <a:pt x="660" y="1"/>
                    <a:pt x="40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61"/>
            <p:cNvSpPr/>
            <p:nvPr/>
          </p:nvSpPr>
          <p:spPr>
            <a:xfrm>
              <a:off x="1961900" y="5193600"/>
              <a:ext cx="44500" cy="27525"/>
            </a:xfrm>
            <a:custGeom>
              <a:rect b="b" l="l" r="r" t="t"/>
              <a:pathLst>
                <a:path extrusionOk="0" h="1101" w="1780">
                  <a:moveTo>
                    <a:pt x="1315" y="0"/>
                  </a:moveTo>
                  <a:cubicBezTo>
                    <a:pt x="1086" y="0"/>
                    <a:pt x="846" y="147"/>
                    <a:pt x="650" y="283"/>
                  </a:cubicBezTo>
                  <a:cubicBezTo>
                    <a:pt x="398" y="430"/>
                    <a:pt x="189" y="639"/>
                    <a:pt x="43" y="890"/>
                  </a:cubicBezTo>
                  <a:cubicBezTo>
                    <a:pt x="1" y="953"/>
                    <a:pt x="43" y="1037"/>
                    <a:pt x="126" y="1058"/>
                  </a:cubicBezTo>
                  <a:cubicBezTo>
                    <a:pt x="245" y="1085"/>
                    <a:pt x="372" y="1100"/>
                    <a:pt x="500" y="1100"/>
                  </a:cubicBezTo>
                  <a:cubicBezTo>
                    <a:pt x="664" y="1100"/>
                    <a:pt x="831" y="1075"/>
                    <a:pt x="984" y="1016"/>
                  </a:cubicBezTo>
                  <a:cubicBezTo>
                    <a:pt x="1277" y="953"/>
                    <a:pt x="1696" y="827"/>
                    <a:pt x="1759" y="472"/>
                  </a:cubicBezTo>
                  <a:cubicBezTo>
                    <a:pt x="1779" y="304"/>
                    <a:pt x="1717" y="158"/>
                    <a:pt x="1570" y="74"/>
                  </a:cubicBezTo>
                  <a:cubicBezTo>
                    <a:pt x="1489" y="22"/>
                    <a:pt x="1403" y="0"/>
                    <a:pt x="1315"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61"/>
            <p:cNvSpPr/>
            <p:nvPr/>
          </p:nvSpPr>
          <p:spPr>
            <a:xfrm>
              <a:off x="1922250" y="5148425"/>
              <a:ext cx="85975" cy="64500"/>
            </a:xfrm>
            <a:custGeom>
              <a:rect b="b" l="l" r="r" t="t"/>
              <a:pathLst>
                <a:path extrusionOk="0" h="2580" w="3439">
                  <a:moveTo>
                    <a:pt x="2824" y="0"/>
                  </a:moveTo>
                  <a:cubicBezTo>
                    <a:pt x="2783" y="0"/>
                    <a:pt x="2740" y="6"/>
                    <a:pt x="2696" y="19"/>
                  </a:cubicBezTo>
                  <a:cubicBezTo>
                    <a:pt x="1775" y="312"/>
                    <a:pt x="666" y="981"/>
                    <a:pt x="206" y="1860"/>
                  </a:cubicBezTo>
                  <a:cubicBezTo>
                    <a:pt x="0" y="2255"/>
                    <a:pt x="315" y="2579"/>
                    <a:pt x="677" y="2579"/>
                  </a:cubicBezTo>
                  <a:cubicBezTo>
                    <a:pt x="757" y="2579"/>
                    <a:pt x="838" y="2564"/>
                    <a:pt x="917" y="2530"/>
                  </a:cubicBezTo>
                  <a:cubicBezTo>
                    <a:pt x="1336" y="2320"/>
                    <a:pt x="1712" y="2028"/>
                    <a:pt x="2047" y="1714"/>
                  </a:cubicBezTo>
                  <a:cubicBezTo>
                    <a:pt x="2403" y="1400"/>
                    <a:pt x="2800" y="1107"/>
                    <a:pt x="3156" y="772"/>
                  </a:cubicBezTo>
                  <a:cubicBezTo>
                    <a:pt x="3439" y="471"/>
                    <a:pt x="3196" y="0"/>
                    <a:pt x="282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61"/>
            <p:cNvSpPr/>
            <p:nvPr/>
          </p:nvSpPr>
          <p:spPr>
            <a:xfrm>
              <a:off x="1833475" y="5241450"/>
              <a:ext cx="56275" cy="45825"/>
            </a:xfrm>
            <a:custGeom>
              <a:rect b="b" l="l" r="r" t="t"/>
              <a:pathLst>
                <a:path extrusionOk="0" h="1833" w="2251">
                  <a:moveTo>
                    <a:pt x="1591" y="0"/>
                  </a:moveTo>
                  <a:cubicBezTo>
                    <a:pt x="1300" y="0"/>
                    <a:pt x="1025" y="255"/>
                    <a:pt x="828" y="420"/>
                  </a:cubicBezTo>
                  <a:cubicBezTo>
                    <a:pt x="472" y="671"/>
                    <a:pt x="221" y="1027"/>
                    <a:pt x="74" y="1424"/>
                  </a:cubicBezTo>
                  <a:cubicBezTo>
                    <a:pt x="1" y="1645"/>
                    <a:pt x="202" y="1833"/>
                    <a:pt x="408" y="1833"/>
                  </a:cubicBezTo>
                  <a:cubicBezTo>
                    <a:pt x="436" y="1833"/>
                    <a:pt x="465" y="1829"/>
                    <a:pt x="493" y="1822"/>
                  </a:cubicBezTo>
                  <a:cubicBezTo>
                    <a:pt x="932" y="1675"/>
                    <a:pt x="1330" y="1403"/>
                    <a:pt x="1623" y="1027"/>
                  </a:cubicBezTo>
                  <a:cubicBezTo>
                    <a:pt x="1811" y="817"/>
                    <a:pt x="2250" y="294"/>
                    <a:pt x="1832" y="64"/>
                  </a:cubicBezTo>
                  <a:cubicBezTo>
                    <a:pt x="1751" y="19"/>
                    <a:pt x="1671" y="0"/>
                    <a:pt x="1591"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61"/>
            <p:cNvSpPr/>
            <p:nvPr/>
          </p:nvSpPr>
          <p:spPr>
            <a:xfrm>
              <a:off x="1903325" y="5234500"/>
              <a:ext cx="38725" cy="26425"/>
            </a:xfrm>
            <a:custGeom>
              <a:rect b="b" l="l" r="r" t="t"/>
              <a:pathLst>
                <a:path extrusionOk="0" h="1057" w="1549">
                  <a:moveTo>
                    <a:pt x="1223" y="0"/>
                  </a:moveTo>
                  <a:cubicBezTo>
                    <a:pt x="967" y="0"/>
                    <a:pt x="745" y="168"/>
                    <a:pt x="524" y="321"/>
                  </a:cubicBezTo>
                  <a:cubicBezTo>
                    <a:pt x="252" y="489"/>
                    <a:pt x="21" y="656"/>
                    <a:pt x="0" y="949"/>
                  </a:cubicBezTo>
                  <a:cubicBezTo>
                    <a:pt x="0" y="1012"/>
                    <a:pt x="42" y="1054"/>
                    <a:pt x="84" y="1054"/>
                  </a:cubicBezTo>
                  <a:cubicBezTo>
                    <a:pt x="114" y="1056"/>
                    <a:pt x="144" y="1057"/>
                    <a:pt x="174" y="1057"/>
                  </a:cubicBezTo>
                  <a:cubicBezTo>
                    <a:pt x="441" y="1057"/>
                    <a:pt x="717" y="976"/>
                    <a:pt x="942" y="844"/>
                  </a:cubicBezTo>
                  <a:cubicBezTo>
                    <a:pt x="1256" y="719"/>
                    <a:pt x="1549" y="593"/>
                    <a:pt x="1549" y="196"/>
                  </a:cubicBezTo>
                  <a:cubicBezTo>
                    <a:pt x="1549" y="112"/>
                    <a:pt x="1486" y="49"/>
                    <a:pt x="1402" y="28"/>
                  </a:cubicBezTo>
                  <a:cubicBezTo>
                    <a:pt x="1340" y="9"/>
                    <a:pt x="1281" y="0"/>
                    <a:pt x="1223"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61"/>
            <p:cNvSpPr/>
            <p:nvPr/>
          </p:nvSpPr>
          <p:spPr>
            <a:xfrm>
              <a:off x="1878750" y="5190650"/>
              <a:ext cx="39775" cy="41425"/>
            </a:xfrm>
            <a:custGeom>
              <a:rect b="b" l="l" r="r" t="t"/>
              <a:pathLst>
                <a:path extrusionOk="0" h="1657" w="1591">
                  <a:moveTo>
                    <a:pt x="1185" y="0"/>
                  </a:moveTo>
                  <a:cubicBezTo>
                    <a:pt x="833" y="0"/>
                    <a:pt x="636" y="294"/>
                    <a:pt x="439" y="569"/>
                  </a:cubicBezTo>
                  <a:cubicBezTo>
                    <a:pt x="209" y="862"/>
                    <a:pt x="0" y="1155"/>
                    <a:pt x="63" y="1510"/>
                  </a:cubicBezTo>
                  <a:cubicBezTo>
                    <a:pt x="84" y="1594"/>
                    <a:pt x="167" y="1657"/>
                    <a:pt x="272" y="1657"/>
                  </a:cubicBezTo>
                  <a:cubicBezTo>
                    <a:pt x="586" y="1657"/>
                    <a:pt x="858" y="1322"/>
                    <a:pt x="1067" y="1092"/>
                  </a:cubicBezTo>
                  <a:cubicBezTo>
                    <a:pt x="1276" y="862"/>
                    <a:pt x="1590" y="548"/>
                    <a:pt x="1444" y="192"/>
                  </a:cubicBezTo>
                  <a:cubicBezTo>
                    <a:pt x="1423" y="108"/>
                    <a:pt x="1339" y="25"/>
                    <a:pt x="1255" y="4"/>
                  </a:cubicBezTo>
                  <a:cubicBezTo>
                    <a:pt x="1231" y="1"/>
                    <a:pt x="1208" y="0"/>
                    <a:pt x="1185"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61"/>
            <p:cNvSpPr/>
            <p:nvPr/>
          </p:nvSpPr>
          <p:spPr>
            <a:xfrm>
              <a:off x="1800275" y="4771650"/>
              <a:ext cx="36325" cy="35675"/>
            </a:xfrm>
            <a:custGeom>
              <a:rect b="b" l="l" r="r" t="t"/>
              <a:pathLst>
                <a:path extrusionOk="0" h="1427" w="1453">
                  <a:moveTo>
                    <a:pt x="223" y="1"/>
                  </a:moveTo>
                  <a:cubicBezTo>
                    <a:pt x="198" y="1"/>
                    <a:pt x="172" y="2"/>
                    <a:pt x="147" y="4"/>
                  </a:cubicBezTo>
                  <a:cubicBezTo>
                    <a:pt x="63" y="25"/>
                    <a:pt x="1" y="109"/>
                    <a:pt x="21" y="192"/>
                  </a:cubicBezTo>
                  <a:cubicBezTo>
                    <a:pt x="63" y="402"/>
                    <a:pt x="168" y="611"/>
                    <a:pt x="314" y="757"/>
                  </a:cubicBezTo>
                  <a:cubicBezTo>
                    <a:pt x="440" y="987"/>
                    <a:pt x="607" y="1197"/>
                    <a:pt x="817" y="1364"/>
                  </a:cubicBezTo>
                  <a:cubicBezTo>
                    <a:pt x="882" y="1408"/>
                    <a:pt x="948" y="1427"/>
                    <a:pt x="1012" y="1427"/>
                  </a:cubicBezTo>
                  <a:cubicBezTo>
                    <a:pt x="1253" y="1427"/>
                    <a:pt x="1452" y="1152"/>
                    <a:pt x="1402" y="904"/>
                  </a:cubicBezTo>
                  <a:cubicBezTo>
                    <a:pt x="1298" y="632"/>
                    <a:pt x="1089" y="381"/>
                    <a:pt x="837" y="234"/>
                  </a:cubicBezTo>
                  <a:cubicBezTo>
                    <a:pt x="668" y="84"/>
                    <a:pt x="448" y="1"/>
                    <a:pt x="223"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61"/>
            <p:cNvSpPr/>
            <p:nvPr/>
          </p:nvSpPr>
          <p:spPr>
            <a:xfrm>
              <a:off x="1806025" y="4962175"/>
              <a:ext cx="40275" cy="62200"/>
            </a:xfrm>
            <a:custGeom>
              <a:rect b="b" l="l" r="r" t="t"/>
              <a:pathLst>
                <a:path extrusionOk="0" h="2488" w="1611">
                  <a:moveTo>
                    <a:pt x="1082" y="1"/>
                  </a:moveTo>
                  <a:cubicBezTo>
                    <a:pt x="899" y="1"/>
                    <a:pt x="718" y="102"/>
                    <a:pt x="649" y="334"/>
                  </a:cubicBezTo>
                  <a:cubicBezTo>
                    <a:pt x="566" y="648"/>
                    <a:pt x="440" y="962"/>
                    <a:pt x="294" y="1255"/>
                  </a:cubicBezTo>
                  <a:cubicBezTo>
                    <a:pt x="147" y="1568"/>
                    <a:pt x="1" y="1799"/>
                    <a:pt x="84" y="2154"/>
                  </a:cubicBezTo>
                  <a:cubicBezTo>
                    <a:pt x="144" y="2364"/>
                    <a:pt x="333" y="2488"/>
                    <a:pt x="534" y="2488"/>
                  </a:cubicBezTo>
                  <a:cubicBezTo>
                    <a:pt x="615" y="2488"/>
                    <a:pt x="697" y="2468"/>
                    <a:pt x="775" y="2426"/>
                  </a:cubicBezTo>
                  <a:cubicBezTo>
                    <a:pt x="1361" y="2175"/>
                    <a:pt x="1486" y="1108"/>
                    <a:pt x="1549" y="543"/>
                  </a:cubicBezTo>
                  <a:cubicBezTo>
                    <a:pt x="1611" y="210"/>
                    <a:pt x="1345" y="1"/>
                    <a:pt x="1082"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61"/>
            <p:cNvSpPr/>
            <p:nvPr/>
          </p:nvSpPr>
          <p:spPr>
            <a:xfrm>
              <a:off x="1477525" y="4781425"/>
              <a:ext cx="37700" cy="17350"/>
            </a:xfrm>
            <a:custGeom>
              <a:rect b="b" l="l" r="r" t="t"/>
              <a:pathLst>
                <a:path extrusionOk="0" h="694" w="1508">
                  <a:moveTo>
                    <a:pt x="409" y="0"/>
                  </a:moveTo>
                  <a:cubicBezTo>
                    <a:pt x="299" y="0"/>
                    <a:pt x="189" y="11"/>
                    <a:pt x="84" y="31"/>
                  </a:cubicBezTo>
                  <a:cubicBezTo>
                    <a:pt x="22" y="52"/>
                    <a:pt x="1" y="136"/>
                    <a:pt x="43" y="178"/>
                  </a:cubicBezTo>
                  <a:cubicBezTo>
                    <a:pt x="231" y="345"/>
                    <a:pt x="419" y="450"/>
                    <a:pt x="628" y="555"/>
                  </a:cubicBezTo>
                  <a:cubicBezTo>
                    <a:pt x="793" y="637"/>
                    <a:pt x="970" y="693"/>
                    <a:pt x="1140" y="693"/>
                  </a:cubicBezTo>
                  <a:cubicBezTo>
                    <a:pt x="1187" y="693"/>
                    <a:pt x="1232" y="689"/>
                    <a:pt x="1277" y="680"/>
                  </a:cubicBezTo>
                  <a:cubicBezTo>
                    <a:pt x="1444" y="596"/>
                    <a:pt x="1507" y="387"/>
                    <a:pt x="1382" y="262"/>
                  </a:cubicBezTo>
                  <a:cubicBezTo>
                    <a:pt x="1231" y="111"/>
                    <a:pt x="1013" y="28"/>
                    <a:pt x="803" y="28"/>
                  </a:cubicBezTo>
                  <a:cubicBezTo>
                    <a:pt x="780" y="28"/>
                    <a:pt x="756" y="29"/>
                    <a:pt x="733" y="31"/>
                  </a:cubicBezTo>
                  <a:cubicBezTo>
                    <a:pt x="628" y="11"/>
                    <a:pt x="519" y="0"/>
                    <a:pt x="40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61"/>
            <p:cNvSpPr/>
            <p:nvPr/>
          </p:nvSpPr>
          <p:spPr>
            <a:xfrm>
              <a:off x="1502650" y="5260000"/>
              <a:ext cx="47925" cy="30650"/>
            </a:xfrm>
            <a:custGeom>
              <a:rect b="b" l="l" r="r" t="t"/>
              <a:pathLst>
                <a:path extrusionOk="0" h="1226" w="1917">
                  <a:moveTo>
                    <a:pt x="1589" y="0"/>
                  </a:moveTo>
                  <a:cubicBezTo>
                    <a:pt x="1562" y="0"/>
                    <a:pt x="1534" y="4"/>
                    <a:pt x="1507" y="13"/>
                  </a:cubicBezTo>
                  <a:cubicBezTo>
                    <a:pt x="1214" y="117"/>
                    <a:pt x="962" y="264"/>
                    <a:pt x="732" y="473"/>
                  </a:cubicBezTo>
                  <a:cubicBezTo>
                    <a:pt x="481" y="598"/>
                    <a:pt x="251" y="766"/>
                    <a:pt x="63" y="954"/>
                  </a:cubicBezTo>
                  <a:cubicBezTo>
                    <a:pt x="0" y="1017"/>
                    <a:pt x="21" y="1101"/>
                    <a:pt x="84" y="1122"/>
                  </a:cubicBezTo>
                  <a:cubicBezTo>
                    <a:pt x="185" y="1197"/>
                    <a:pt x="316" y="1226"/>
                    <a:pt x="455" y="1226"/>
                  </a:cubicBezTo>
                  <a:cubicBezTo>
                    <a:pt x="661" y="1226"/>
                    <a:pt x="884" y="1163"/>
                    <a:pt x="1046" y="1101"/>
                  </a:cubicBezTo>
                  <a:cubicBezTo>
                    <a:pt x="1423" y="996"/>
                    <a:pt x="1737" y="724"/>
                    <a:pt x="1862" y="347"/>
                  </a:cubicBezTo>
                  <a:cubicBezTo>
                    <a:pt x="1917" y="166"/>
                    <a:pt x="1767" y="0"/>
                    <a:pt x="158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61"/>
            <p:cNvSpPr/>
            <p:nvPr/>
          </p:nvSpPr>
          <p:spPr>
            <a:xfrm>
              <a:off x="1783025" y="4570850"/>
              <a:ext cx="55975" cy="33000"/>
            </a:xfrm>
            <a:custGeom>
              <a:rect b="b" l="l" r="r" t="t"/>
              <a:pathLst>
                <a:path extrusionOk="0" h="1320" w="2239">
                  <a:moveTo>
                    <a:pt x="1361" y="0"/>
                  </a:moveTo>
                  <a:cubicBezTo>
                    <a:pt x="1206" y="0"/>
                    <a:pt x="1048" y="24"/>
                    <a:pt x="900" y="64"/>
                  </a:cubicBezTo>
                  <a:cubicBezTo>
                    <a:pt x="460" y="148"/>
                    <a:pt x="0" y="462"/>
                    <a:pt x="42" y="964"/>
                  </a:cubicBezTo>
                  <a:cubicBezTo>
                    <a:pt x="42" y="1152"/>
                    <a:pt x="209" y="1319"/>
                    <a:pt x="419" y="1319"/>
                  </a:cubicBezTo>
                  <a:cubicBezTo>
                    <a:pt x="586" y="1299"/>
                    <a:pt x="753" y="1236"/>
                    <a:pt x="900" y="1152"/>
                  </a:cubicBezTo>
                  <a:cubicBezTo>
                    <a:pt x="1025" y="1068"/>
                    <a:pt x="1151" y="985"/>
                    <a:pt x="1297" y="922"/>
                  </a:cubicBezTo>
                  <a:cubicBezTo>
                    <a:pt x="1423" y="859"/>
                    <a:pt x="1569" y="817"/>
                    <a:pt x="1716" y="755"/>
                  </a:cubicBezTo>
                  <a:cubicBezTo>
                    <a:pt x="1862" y="671"/>
                    <a:pt x="2009" y="608"/>
                    <a:pt x="2134" y="503"/>
                  </a:cubicBezTo>
                  <a:cubicBezTo>
                    <a:pt x="2239" y="441"/>
                    <a:pt x="2239" y="294"/>
                    <a:pt x="2134" y="252"/>
                  </a:cubicBezTo>
                  <a:cubicBezTo>
                    <a:pt x="1967" y="148"/>
                    <a:pt x="1799" y="64"/>
                    <a:pt x="1611" y="22"/>
                  </a:cubicBezTo>
                  <a:cubicBezTo>
                    <a:pt x="1530" y="7"/>
                    <a:pt x="1445" y="0"/>
                    <a:pt x="1361"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61"/>
            <p:cNvSpPr/>
            <p:nvPr/>
          </p:nvSpPr>
          <p:spPr>
            <a:xfrm>
              <a:off x="1473475" y="4630975"/>
              <a:ext cx="58475" cy="32875"/>
            </a:xfrm>
            <a:custGeom>
              <a:rect b="b" l="l" r="r" t="t"/>
              <a:pathLst>
                <a:path extrusionOk="0" h="1315" w="2339">
                  <a:moveTo>
                    <a:pt x="319" y="1"/>
                  </a:moveTo>
                  <a:cubicBezTo>
                    <a:pt x="127" y="1"/>
                    <a:pt x="1" y="180"/>
                    <a:pt x="100" y="358"/>
                  </a:cubicBezTo>
                  <a:cubicBezTo>
                    <a:pt x="423" y="871"/>
                    <a:pt x="1141" y="1314"/>
                    <a:pt x="1787" y="1314"/>
                  </a:cubicBezTo>
                  <a:cubicBezTo>
                    <a:pt x="1853" y="1314"/>
                    <a:pt x="1919" y="1310"/>
                    <a:pt x="1983" y="1300"/>
                  </a:cubicBezTo>
                  <a:cubicBezTo>
                    <a:pt x="2339" y="1237"/>
                    <a:pt x="2276" y="798"/>
                    <a:pt x="2067" y="630"/>
                  </a:cubicBezTo>
                  <a:cubicBezTo>
                    <a:pt x="1795" y="484"/>
                    <a:pt x="1502" y="379"/>
                    <a:pt x="1209" y="316"/>
                  </a:cubicBezTo>
                  <a:cubicBezTo>
                    <a:pt x="916" y="191"/>
                    <a:pt x="644" y="86"/>
                    <a:pt x="351" y="3"/>
                  </a:cubicBezTo>
                  <a:cubicBezTo>
                    <a:pt x="340" y="1"/>
                    <a:pt x="330" y="1"/>
                    <a:pt x="31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61"/>
            <p:cNvSpPr/>
            <p:nvPr/>
          </p:nvSpPr>
          <p:spPr>
            <a:xfrm>
              <a:off x="1928725" y="5107050"/>
              <a:ext cx="48650" cy="54325"/>
            </a:xfrm>
            <a:custGeom>
              <a:rect b="b" l="l" r="r" t="t"/>
              <a:pathLst>
                <a:path extrusionOk="0" h="2173" w="1946">
                  <a:moveTo>
                    <a:pt x="1419" y="0"/>
                  </a:moveTo>
                  <a:cubicBezTo>
                    <a:pt x="1330" y="0"/>
                    <a:pt x="1239" y="32"/>
                    <a:pt x="1161" y="105"/>
                  </a:cubicBezTo>
                  <a:cubicBezTo>
                    <a:pt x="889" y="398"/>
                    <a:pt x="658" y="711"/>
                    <a:pt x="470" y="1046"/>
                  </a:cubicBezTo>
                  <a:cubicBezTo>
                    <a:pt x="365" y="1214"/>
                    <a:pt x="261" y="1360"/>
                    <a:pt x="198" y="1527"/>
                  </a:cubicBezTo>
                  <a:cubicBezTo>
                    <a:pt x="156" y="1695"/>
                    <a:pt x="93" y="1841"/>
                    <a:pt x="52" y="2009"/>
                  </a:cubicBezTo>
                  <a:cubicBezTo>
                    <a:pt x="1" y="2077"/>
                    <a:pt x="74" y="2172"/>
                    <a:pt x="148" y="2172"/>
                  </a:cubicBezTo>
                  <a:cubicBezTo>
                    <a:pt x="165" y="2172"/>
                    <a:pt x="182" y="2167"/>
                    <a:pt x="198" y="2155"/>
                  </a:cubicBezTo>
                  <a:cubicBezTo>
                    <a:pt x="324" y="2051"/>
                    <a:pt x="491" y="2030"/>
                    <a:pt x="617" y="1946"/>
                  </a:cubicBezTo>
                  <a:cubicBezTo>
                    <a:pt x="784" y="1841"/>
                    <a:pt x="930" y="1716"/>
                    <a:pt x="1056" y="1590"/>
                  </a:cubicBezTo>
                  <a:cubicBezTo>
                    <a:pt x="1349" y="1297"/>
                    <a:pt x="1600" y="962"/>
                    <a:pt x="1788" y="586"/>
                  </a:cubicBezTo>
                  <a:cubicBezTo>
                    <a:pt x="1945" y="287"/>
                    <a:pt x="1689" y="0"/>
                    <a:pt x="141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61"/>
            <p:cNvSpPr/>
            <p:nvPr/>
          </p:nvSpPr>
          <p:spPr>
            <a:xfrm>
              <a:off x="1942550" y="4565025"/>
              <a:ext cx="69075" cy="38300"/>
            </a:xfrm>
            <a:custGeom>
              <a:rect b="b" l="l" r="r" t="t"/>
              <a:pathLst>
                <a:path extrusionOk="0" h="1532" w="2763">
                  <a:moveTo>
                    <a:pt x="2374" y="0"/>
                  </a:moveTo>
                  <a:cubicBezTo>
                    <a:pt x="2074" y="0"/>
                    <a:pt x="1769" y="189"/>
                    <a:pt x="1507" y="276"/>
                  </a:cubicBezTo>
                  <a:cubicBezTo>
                    <a:pt x="1110" y="381"/>
                    <a:pt x="733" y="548"/>
                    <a:pt x="356" y="716"/>
                  </a:cubicBezTo>
                  <a:cubicBezTo>
                    <a:pt x="1" y="967"/>
                    <a:pt x="168" y="1532"/>
                    <a:pt x="608" y="1532"/>
                  </a:cubicBezTo>
                  <a:cubicBezTo>
                    <a:pt x="1047" y="1532"/>
                    <a:pt x="1507" y="1385"/>
                    <a:pt x="1884" y="1155"/>
                  </a:cubicBezTo>
                  <a:cubicBezTo>
                    <a:pt x="2198" y="967"/>
                    <a:pt x="2679" y="716"/>
                    <a:pt x="2742" y="318"/>
                  </a:cubicBezTo>
                  <a:cubicBezTo>
                    <a:pt x="2763" y="172"/>
                    <a:pt x="2679" y="46"/>
                    <a:pt x="2553" y="25"/>
                  </a:cubicBezTo>
                  <a:cubicBezTo>
                    <a:pt x="2494" y="8"/>
                    <a:pt x="2434" y="0"/>
                    <a:pt x="237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61"/>
            <p:cNvSpPr/>
            <p:nvPr/>
          </p:nvSpPr>
          <p:spPr>
            <a:xfrm>
              <a:off x="1803650" y="4607025"/>
              <a:ext cx="39550" cy="53450"/>
            </a:xfrm>
            <a:custGeom>
              <a:rect b="b" l="l" r="r" t="t"/>
              <a:pathLst>
                <a:path extrusionOk="0" h="2138" w="1582">
                  <a:moveTo>
                    <a:pt x="894" y="0"/>
                  </a:moveTo>
                  <a:cubicBezTo>
                    <a:pt x="779" y="0"/>
                    <a:pt x="668" y="75"/>
                    <a:pt x="640" y="186"/>
                  </a:cubicBezTo>
                  <a:cubicBezTo>
                    <a:pt x="556" y="626"/>
                    <a:pt x="410" y="1065"/>
                    <a:pt x="200" y="1463"/>
                  </a:cubicBezTo>
                  <a:cubicBezTo>
                    <a:pt x="0" y="1820"/>
                    <a:pt x="326" y="2137"/>
                    <a:pt x="634" y="2137"/>
                  </a:cubicBezTo>
                  <a:cubicBezTo>
                    <a:pt x="777" y="2137"/>
                    <a:pt x="916" y="2068"/>
                    <a:pt x="995" y="1902"/>
                  </a:cubicBezTo>
                  <a:cubicBezTo>
                    <a:pt x="1246" y="1358"/>
                    <a:pt x="1581" y="563"/>
                    <a:pt x="1058" y="61"/>
                  </a:cubicBezTo>
                  <a:cubicBezTo>
                    <a:pt x="1009" y="19"/>
                    <a:pt x="951" y="0"/>
                    <a:pt x="89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61"/>
            <p:cNvSpPr/>
            <p:nvPr/>
          </p:nvSpPr>
          <p:spPr>
            <a:xfrm>
              <a:off x="943450" y="4687975"/>
              <a:ext cx="1718375" cy="555575"/>
            </a:xfrm>
            <a:custGeom>
              <a:rect b="b" l="l" r="r" t="t"/>
              <a:pathLst>
                <a:path extrusionOk="0" h="22223" w="68735">
                  <a:moveTo>
                    <a:pt x="4105" y="1"/>
                  </a:moveTo>
                  <a:cubicBezTo>
                    <a:pt x="2266" y="1"/>
                    <a:pt x="780" y="288"/>
                    <a:pt x="252" y="1091"/>
                  </a:cubicBezTo>
                  <a:cubicBezTo>
                    <a:pt x="168" y="1175"/>
                    <a:pt x="105" y="1280"/>
                    <a:pt x="105" y="1405"/>
                  </a:cubicBezTo>
                  <a:cubicBezTo>
                    <a:pt x="1" y="1761"/>
                    <a:pt x="22" y="2137"/>
                    <a:pt x="147" y="2493"/>
                  </a:cubicBezTo>
                  <a:cubicBezTo>
                    <a:pt x="419" y="3351"/>
                    <a:pt x="1465" y="3958"/>
                    <a:pt x="2177" y="4418"/>
                  </a:cubicBezTo>
                  <a:cubicBezTo>
                    <a:pt x="4039" y="5590"/>
                    <a:pt x="6048" y="6469"/>
                    <a:pt x="8077" y="7326"/>
                  </a:cubicBezTo>
                  <a:cubicBezTo>
                    <a:pt x="11697" y="8833"/>
                    <a:pt x="15400" y="10214"/>
                    <a:pt x="19125" y="11469"/>
                  </a:cubicBezTo>
                  <a:cubicBezTo>
                    <a:pt x="27285" y="14210"/>
                    <a:pt x="35634" y="16407"/>
                    <a:pt x="44003" y="18416"/>
                  </a:cubicBezTo>
                  <a:cubicBezTo>
                    <a:pt x="48083" y="19378"/>
                    <a:pt x="52163" y="20341"/>
                    <a:pt x="56243" y="21241"/>
                  </a:cubicBezTo>
                  <a:cubicBezTo>
                    <a:pt x="58411" y="21716"/>
                    <a:pt x="60779" y="22223"/>
                    <a:pt x="63086" y="22223"/>
                  </a:cubicBezTo>
                  <a:cubicBezTo>
                    <a:pt x="64029" y="22223"/>
                    <a:pt x="64963" y="22138"/>
                    <a:pt x="65868" y="21931"/>
                  </a:cubicBezTo>
                  <a:cubicBezTo>
                    <a:pt x="67605" y="21534"/>
                    <a:pt x="68735" y="20215"/>
                    <a:pt x="67354" y="18646"/>
                  </a:cubicBezTo>
                  <a:cubicBezTo>
                    <a:pt x="65073" y="16031"/>
                    <a:pt x="59821" y="14503"/>
                    <a:pt x="56264" y="13771"/>
                  </a:cubicBezTo>
                  <a:cubicBezTo>
                    <a:pt x="56222" y="13917"/>
                    <a:pt x="55846" y="15424"/>
                    <a:pt x="55699" y="15842"/>
                  </a:cubicBezTo>
                  <a:cubicBezTo>
                    <a:pt x="56432" y="16073"/>
                    <a:pt x="62102" y="17600"/>
                    <a:pt x="61893" y="18458"/>
                  </a:cubicBezTo>
                  <a:cubicBezTo>
                    <a:pt x="61827" y="18761"/>
                    <a:pt x="61424" y="18879"/>
                    <a:pt x="60835" y="18879"/>
                  </a:cubicBezTo>
                  <a:cubicBezTo>
                    <a:pt x="58990" y="18879"/>
                    <a:pt x="55326" y="17722"/>
                    <a:pt x="54549" y="17516"/>
                  </a:cubicBezTo>
                  <a:cubicBezTo>
                    <a:pt x="52184" y="16930"/>
                    <a:pt x="49820" y="16324"/>
                    <a:pt x="47476" y="15717"/>
                  </a:cubicBezTo>
                  <a:cubicBezTo>
                    <a:pt x="43082" y="14587"/>
                    <a:pt x="38709" y="13436"/>
                    <a:pt x="34336" y="12264"/>
                  </a:cubicBezTo>
                  <a:cubicBezTo>
                    <a:pt x="30026" y="11114"/>
                    <a:pt x="25716" y="9963"/>
                    <a:pt x="21426" y="8770"/>
                  </a:cubicBezTo>
                  <a:cubicBezTo>
                    <a:pt x="19188" y="8163"/>
                    <a:pt x="16970" y="7515"/>
                    <a:pt x="14794" y="6782"/>
                  </a:cubicBezTo>
                  <a:cubicBezTo>
                    <a:pt x="12534" y="6008"/>
                    <a:pt x="7136" y="4418"/>
                    <a:pt x="7073" y="3518"/>
                  </a:cubicBezTo>
                  <a:cubicBezTo>
                    <a:pt x="7057" y="3298"/>
                    <a:pt x="7360" y="3212"/>
                    <a:pt x="7854" y="3212"/>
                  </a:cubicBezTo>
                  <a:cubicBezTo>
                    <a:pt x="9376" y="3212"/>
                    <a:pt x="12718" y="4025"/>
                    <a:pt x="14250" y="4230"/>
                  </a:cubicBezTo>
                  <a:cubicBezTo>
                    <a:pt x="14438" y="3393"/>
                    <a:pt x="14689" y="2556"/>
                    <a:pt x="14982" y="1761"/>
                  </a:cubicBezTo>
                  <a:cubicBezTo>
                    <a:pt x="13945" y="1401"/>
                    <a:pt x="8164" y="1"/>
                    <a:pt x="4105"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2" name="Google Shape;1252;p61"/>
          <p:cNvGrpSpPr/>
          <p:nvPr/>
        </p:nvGrpSpPr>
        <p:grpSpPr>
          <a:xfrm rot="-10408598">
            <a:off x="7332276" y="3758441"/>
            <a:ext cx="858628" cy="798878"/>
            <a:chOff x="2911700" y="4175975"/>
            <a:chExt cx="1104725" cy="1027850"/>
          </a:xfrm>
        </p:grpSpPr>
        <p:sp>
          <p:nvSpPr>
            <p:cNvPr id="1253" name="Google Shape;1253;p61"/>
            <p:cNvSpPr/>
            <p:nvPr/>
          </p:nvSpPr>
          <p:spPr>
            <a:xfrm>
              <a:off x="2911700" y="4731900"/>
              <a:ext cx="321275" cy="282950"/>
            </a:xfrm>
            <a:custGeom>
              <a:rect b="b" l="l" r="r" t="t"/>
              <a:pathLst>
                <a:path extrusionOk="0" h="11318" w="12851">
                  <a:moveTo>
                    <a:pt x="10416" y="0"/>
                  </a:moveTo>
                  <a:cubicBezTo>
                    <a:pt x="8840" y="0"/>
                    <a:pt x="6416" y="1318"/>
                    <a:pt x="4236" y="3498"/>
                  </a:cubicBezTo>
                  <a:cubicBezTo>
                    <a:pt x="1374" y="6388"/>
                    <a:pt x="0" y="9680"/>
                    <a:pt x="1202" y="10882"/>
                  </a:cubicBezTo>
                  <a:cubicBezTo>
                    <a:pt x="1498" y="11178"/>
                    <a:pt x="1920" y="11317"/>
                    <a:pt x="2432" y="11317"/>
                  </a:cubicBezTo>
                  <a:cubicBezTo>
                    <a:pt x="4000" y="11317"/>
                    <a:pt x="6407" y="10006"/>
                    <a:pt x="8586" y="7848"/>
                  </a:cubicBezTo>
                  <a:cubicBezTo>
                    <a:pt x="11476" y="4958"/>
                    <a:pt x="12850" y="1638"/>
                    <a:pt x="11648" y="436"/>
                  </a:cubicBezTo>
                  <a:cubicBezTo>
                    <a:pt x="11353" y="140"/>
                    <a:pt x="10929" y="0"/>
                    <a:pt x="1041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61"/>
            <p:cNvSpPr/>
            <p:nvPr/>
          </p:nvSpPr>
          <p:spPr>
            <a:xfrm>
              <a:off x="3100575" y="4921075"/>
              <a:ext cx="321275" cy="282750"/>
            </a:xfrm>
            <a:custGeom>
              <a:rect b="b" l="l" r="r" t="t"/>
              <a:pathLst>
                <a:path extrusionOk="0" h="11310" w="12851">
                  <a:moveTo>
                    <a:pt x="10424" y="1"/>
                  </a:moveTo>
                  <a:cubicBezTo>
                    <a:pt x="8849" y="1"/>
                    <a:pt x="6420" y="1303"/>
                    <a:pt x="4236" y="3486"/>
                  </a:cubicBezTo>
                  <a:cubicBezTo>
                    <a:pt x="1374" y="6377"/>
                    <a:pt x="1" y="9668"/>
                    <a:pt x="1203" y="10870"/>
                  </a:cubicBezTo>
                  <a:cubicBezTo>
                    <a:pt x="1501" y="11168"/>
                    <a:pt x="1929" y="11310"/>
                    <a:pt x="2449" y="11310"/>
                  </a:cubicBezTo>
                  <a:cubicBezTo>
                    <a:pt x="4023" y="11310"/>
                    <a:pt x="6434" y="10010"/>
                    <a:pt x="8586" y="7837"/>
                  </a:cubicBezTo>
                  <a:cubicBezTo>
                    <a:pt x="11477" y="4946"/>
                    <a:pt x="12851" y="1626"/>
                    <a:pt x="11649" y="424"/>
                  </a:cubicBezTo>
                  <a:cubicBezTo>
                    <a:pt x="11355" y="137"/>
                    <a:pt x="10934" y="1"/>
                    <a:pt x="1042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61"/>
            <p:cNvSpPr/>
            <p:nvPr/>
          </p:nvSpPr>
          <p:spPr>
            <a:xfrm>
              <a:off x="2948900" y="4886425"/>
              <a:ext cx="320550" cy="282950"/>
            </a:xfrm>
            <a:custGeom>
              <a:rect b="b" l="l" r="r" t="t"/>
              <a:pathLst>
                <a:path extrusionOk="0" h="11318" w="12822">
                  <a:moveTo>
                    <a:pt x="10390" y="1"/>
                  </a:moveTo>
                  <a:cubicBezTo>
                    <a:pt x="8822" y="1"/>
                    <a:pt x="6415" y="1313"/>
                    <a:pt x="4236" y="3470"/>
                  </a:cubicBezTo>
                  <a:cubicBezTo>
                    <a:pt x="1345" y="6361"/>
                    <a:pt x="0" y="9680"/>
                    <a:pt x="1174" y="10882"/>
                  </a:cubicBezTo>
                  <a:cubicBezTo>
                    <a:pt x="1469" y="11178"/>
                    <a:pt x="1892" y="11318"/>
                    <a:pt x="2406" y="11318"/>
                  </a:cubicBezTo>
                  <a:cubicBezTo>
                    <a:pt x="3981" y="11318"/>
                    <a:pt x="6406" y="10000"/>
                    <a:pt x="8586" y="7820"/>
                  </a:cubicBezTo>
                  <a:cubicBezTo>
                    <a:pt x="11477" y="4958"/>
                    <a:pt x="12822" y="1638"/>
                    <a:pt x="11620" y="436"/>
                  </a:cubicBezTo>
                  <a:cubicBezTo>
                    <a:pt x="11324" y="141"/>
                    <a:pt x="10901" y="1"/>
                    <a:pt x="1039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61"/>
            <p:cNvSpPr/>
            <p:nvPr/>
          </p:nvSpPr>
          <p:spPr>
            <a:xfrm>
              <a:off x="3079100" y="4175975"/>
              <a:ext cx="937325" cy="826000"/>
            </a:xfrm>
            <a:custGeom>
              <a:rect b="b" l="l" r="r" t="t"/>
              <a:pathLst>
                <a:path extrusionOk="0" h="33040" w="37493">
                  <a:moveTo>
                    <a:pt x="30415" y="0"/>
                  </a:moveTo>
                  <a:cubicBezTo>
                    <a:pt x="25828" y="0"/>
                    <a:pt x="18767" y="3828"/>
                    <a:pt x="12422" y="10195"/>
                  </a:cubicBezTo>
                  <a:cubicBezTo>
                    <a:pt x="3979" y="18609"/>
                    <a:pt x="1" y="28282"/>
                    <a:pt x="3493" y="31774"/>
                  </a:cubicBezTo>
                  <a:cubicBezTo>
                    <a:pt x="4359" y="32633"/>
                    <a:pt x="5595" y="33039"/>
                    <a:pt x="7093" y="33039"/>
                  </a:cubicBezTo>
                  <a:cubicBezTo>
                    <a:pt x="11685" y="33039"/>
                    <a:pt x="18734" y="29217"/>
                    <a:pt x="25100" y="22873"/>
                  </a:cubicBezTo>
                  <a:cubicBezTo>
                    <a:pt x="33514" y="14430"/>
                    <a:pt x="37492" y="4786"/>
                    <a:pt x="34001" y="1265"/>
                  </a:cubicBezTo>
                  <a:cubicBezTo>
                    <a:pt x="33142" y="407"/>
                    <a:pt x="31910" y="0"/>
                    <a:pt x="3041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61"/>
            <p:cNvSpPr/>
            <p:nvPr/>
          </p:nvSpPr>
          <p:spPr>
            <a:xfrm>
              <a:off x="3308730" y="4589031"/>
              <a:ext cx="249697" cy="250083"/>
            </a:xfrm>
            <a:custGeom>
              <a:rect b="b" l="l" r="r" t="t"/>
              <a:pathLst>
                <a:path extrusionOk="0" fill="none" h="18775" w="18746">
                  <a:moveTo>
                    <a:pt x="0" y="0"/>
                  </a:moveTo>
                  <a:lnTo>
                    <a:pt x="18746" y="18775"/>
                  </a:lnTo>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61"/>
            <p:cNvSpPr/>
            <p:nvPr/>
          </p:nvSpPr>
          <p:spPr>
            <a:xfrm>
              <a:off x="3275950" y="4621438"/>
              <a:ext cx="250083" cy="250083"/>
            </a:xfrm>
            <a:custGeom>
              <a:rect b="b" l="l" r="r" t="t"/>
              <a:pathLst>
                <a:path extrusionOk="0" fill="none" h="18775" w="18775">
                  <a:moveTo>
                    <a:pt x="0" y="0"/>
                  </a:moveTo>
                  <a:lnTo>
                    <a:pt x="18774" y="18774"/>
                  </a:lnTo>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61"/>
            <p:cNvSpPr/>
            <p:nvPr/>
          </p:nvSpPr>
          <p:spPr>
            <a:xfrm>
              <a:off x="3449725" y="4427250"/>
              <a:ext cx="264050" cy="264750"/>
            </a:xfrm>
            <a:custGeom>
              <a:rect b="b" l="l" r="r" t="t"/>
              <a:pathLst>
                <a:path extrusionOk="0" fill="none" h="10590" w="10562">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61"/>
            <p:cNvSpPr/>
            <p:nvPr/>
          </p:nvSpPr>
          <p:spPr>
            <a:xfrm>
              <a:off x="3489075" y="4467325"/>
              <a:ext cx="184625" cy="184625"/>
            </a:xfrm>
            <a:custGeom>
              <a:rect b="b" l="l" r="r" t="t"/>
              <a:pathLst>
                <a:path extrusionOk="0" h="7385" w="7385">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61"/>
            <p:cNvSpPr/>
            <p:nvPr/>
          </p:nvSpPr>
          <p:spPr>
            <a:xfrm>
              <a:off x="3449725" y="4427250"/>
              <a:ext cx="264050" cy="264750"/>
            </a:xfrm>
            <a:custGeom>
              <a:rect b="b" l="l" r="r" t="t"/>
              <a:pathLst>
                <a:path extrusionOk="0" fill="none" h="10590" w="10562">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61"/>
            <p:cNvSpPr/>
            <p:nvPr/>
          </p:nvSpPr>
          <p:spPr>
            <a:xfrm>
              <a:off x="3489075" y="4467325"/>
              <a:ext cx="184625" cy="184625"/>
            </a:xfrm>
            <a:custGeom>
              <a:rect b="b" l="l" r="r" t="t"/>
              <a:pathLst>
                <a:path extrusionOk="0" h="7385" w="7385">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61"/>
            <p:cNvSpPr/>
            <p:nvPr/>
          </p:nvSpPr>
          <p:spPr>
            <a:xfrm>
              <a:off x="3557050" y="4490925"/>
              <a:ext cx="50100" cy="50125"/>
            </a:xfrm>
            <a:custGeom>
              <a:rect b="b" l="l" r="r" t="t"/>
              <a:pathLst>
                <a:path extrusionOk="0" h="2005" w="2004">
                  <a:moveTo>
                    <a:pt x="1002" y="1"/>
                  </a:moveTo>
                  <a:cubicBezTo>
                    <a:pt x="459" y="1"/>
                    <a:pt x="1" y="459"/>
                    <a:pt x="1" y="1002"/>
                  </a:cubicBezTo>
                  <a:cubicBezTo>
                    <a:pt x="1" y="1575"/>
                    <a:pt x="459" y="2004"/>
                    <a:pt x="1002" y="2004"/>
                  </a:cubicBezTo>
                  <a:cubicBezTo>
                    <a:pt x="1575" y="2004"/>
                    <a:pt x="2004" y="1575"/>
                    <a:pt x="2004" y="1002"/>
                  </a:cubicBezTo>
                  <a:cubicBezTo>
                    <a:pt x="2004" y="459"/>
                    <a:pt x="1575" y="1"/>
                    <a:pt x="1002"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61"/>
            <p:cNvSpPr/>
            <p:nvPr/>
          </p:nvSpPr>
          <p:spPr>
            <a:xfrm>
              <a:off x="3672250" y="4176175"/>
              <a:ext cx="304825" cy="284725"/>
            </a:xfrm>
            <a:custGeom>
              <a:rect b="b" l="l" r="r" t="t"/>
              <a:pathLst>
                <a:path extrusionOk="0" h="11389" w="12193">
                  <a:moveTo>
                    <a:pt x="6685" y="0"/>
                  </a:moveTo>
                  <a:cubicBezTo>
                    <a:pt x="4802" y="0"/>
                    <a:pt x="2498" y="636"/>
                    <a:pt x="0" y="1830"/>
                  </a:cubicBezTo>
                  <a:cubicBezTo>
                    <a:pt x="1689" y="6294"/>
                    <a:pt x="5266" y="9786"/>
                    <a:pt x="9788" y="11389"/>
                  </a:cubicBezTo>
                  <a:cubicBezTo>
                    <a:pt x="11849" y="6981"/>
                    <a:pt x="12192" y="3204"/>
                    <a:pt x="10275" y="1257"/>
                  </a:cubicBezTo>
                  <a:cubicBezTo>
                    <a:pt x="9423" y="406"/>
                    <a:pt x="8188" y="0"/>
                    <a:pt x="668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62"/>
          <p:cNvSpPr txBox="1"/>
          <p:nvPr>
            <p:ph type="title"/>
          </p:nvPr>
        </p:nvSpPr>
        <p:spPr>
          <a:xfrm>
            <a:off x="1207050" y="378984"/>
            <a:ext cx="6729900" cy="65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a:t>
            </a:r>
            <a:endParaRPr/>
          </a:p>
        </p:txBody>
      </p:sp>
      <p:pic>
        <p:nvPicPr>
          <p:cNvPr id="1270" name="Google Shape;1270;p62"/>
          <p:cNvPicPr preferRelativeResize="0"/>
          <p:nvPr/>
        </p:nvPicPr>
        <p:blipFill>
          <a:blip r:embed="rId3">
            <a:alphaModFix/>
          </a:blip>
          <a:stretch>
            <a:fillRect/>
          </a:stretch>
        </p:blipFill>
        <p:spPr>
          <a:xfrm>
            <a:off x="577395" y="1479095"/>
            <a:ext cx="4365176" cy="2185325"/>
          </a:xfrm>
          <a:prstGeom prst="rect">
            <a:avLst/>
          </a:prstGeom>
          <a:noFill/>
          <a:ln>
            <a:noFill/>
          </a:ln>
        </p:spPr>
      </p:pic>
      <p:pic>
        <p:nvPicPr>
          <p:cNvPr id="1271" name="Google Shape;1271;p62"/>
          <p:cNvPicPr preferRelativeResize="0"/>
          <p:nvPr/>
        </p:nvPicPr>
        <p:blipFill>
          <a:blip r:embed="rId4">
            <a:alphaModFix/>
          </a:blip>
          <a:stretch>
            <a:fillRect/>
          </a:stretch>
        </p:blipFill>
        <p:spPr>
          <a:xfrm>
            <a:off x="5357658" y="1479088"/>
            <a:ext cx="3290319" cy="2185324"/>
          </a:xfrm>
          <a:prstGeom prst="rect">
            <a:avLst/>
          </a:prstGeom>
          <a:noFill/>
          <a:ln>
            <a:noFill/>
          </a:ln>
        </p:spPr>
      </p:pic>
      <p:sp>
        <p:nvSpPr>
          <p:cNvPr id="1272" name="Google Shape;1272;p62"/>
          <p:cNvSpPr txBox="1"/>
          <p:nvPr>
            <p:ph type="title"/>
          </p:nvPr>
        </p:nvSpPr>
        <p:spPr>
          <a:xfrm>
            <a:off x="-604962" y="3733284"/>
            <a:ext cx="6729900" cy="650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800"/>
              <a:t>C</a:t>
            </a:r>
            <a:r>
              <a:rPr lang="en" sz="1800"/>
              <a:t>oping mechanisms suggestions</a:t>
            </a:r>
            <a:endParaRPr sz="1800"/>
          </a:p>
        </p:txBody>
      </p:sp>
      <p:sp>
        <p:nvSpPr>
          <p:cNvPr id="1273" name="Google Shape;1273;p62"/>
          <p:cNvSpPr txBox="1"/>
          <p:nvPr>
            <p:ph type="title"/>
          </p:nvPr>
        </p:nvSpPr>
        <p:spPr>
          <a:xfrm>
            <a:off x="3637850" y="3733284"/>
            <a:ext cx="6729900" cy="650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800"/>
              <a:t>M</a:t>
            </a:r>
            <a:r>
              <a:rPr lang="en" sz="1800"/>
              <a:t>ental wellness metrics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63"/>
          <p:cNvSpPr txBox="1"/>
          <p:nvPr>
            <p:ph type="title"/>
          </p:nvPr>
        </p:nvSpPr>
        <p:spPr>
          <a:xfrm>
            <a:off x="1207050" y="378984"/>
            <a:ext cx="6729900" cy="65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System A</a:t>
            </a:r>
            <a:r>
              <a:rPr lang="en"/>
              <a:t>rchitecture</a:t>
            </a:r>
            <a:endParaRPr/>
          </a:p>
        </p:txBody>
      </p:sp>
      <p:pic>
        <p:nvPicPr>
          <p:cNvPr id="1279" name="Google Shape;1279;p63"/>
          <p:cNvPicPr preferRelativeResize="0"/>
          <p:nvPr/>
        </p:nvPicPr>
        <p:blipFill>
          <a:blip r:embed="rId3">
            <a:alphaModFix/>
          </a:blip>
          <a:stretch>
            <a:fillRect/>
          </a:stretch>
        </p:blipFill>
        <p:spPr>
          <a:xfrm>
            <a:off x="1207050" y="1290200"/>
            <a:ext cx="6729899" cy="31831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64"/>
          <p:cNvSpPr txBox="1"/>
          <p:nvPr>
            <p:ph idx="1" type="body"/>
          </p:nvPr>
        </p:nvSpPr>
        <p:spPr>
          <a:xfrm>
            <a:off x="720000" y="4093450"/>
            <a:ext cx="7704000" cy="245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state management</a:t>
            </a:r>
            <a:endParaRPr/>
          </a:p>
        </p:txBody>
      </p:sp>
      <p:sp>
        <p:nvSpPr>
          <p:cNvPr id="1285" name="Google Shape;1285;p64"/>
          <p:cNvSpPr txBox="1"/>
          <p:nvPr>
            <p:ph type="title"/>
          </p:nvPr>
        </p:nvSpPr>
        <p:spPr>
          <a:xfrm>
            <a:off x="1207050" y="611034"/>
            <a:ext cx="6729900" cy="65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React redux</a:t>
            </a:r>
            <a:endParaRPr/>
          </a:p>
        </p:txBody>
      </p:sp>
      <p:pic>
        <p:nvPicPr>
          <p:cNvPr id="1286" name="Google Shape;1286;p64"/>
          <p:cNvPicPr preferRelativeResize="0"/>
          <p:nvPr/>
        </p:nvPicPr>
        <p:blipFill>
          <a:blip r:embed="rId3">
            <a:alphaModFix/>
          </a:blip>
          <a:stretch>
            <a:fillRect/>
          </a:stretch>
        </p:blipFill>
        <p:spPr>
          <a:xfrm>
            <a:off x="1739674" y="1261125"/>
            <a:ext cx="5664649" cy="2832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65"/>
          <p:cNvSpPr txBox="1"/>
          <p:nvPr>
            <p:ph type="title"/>
          </p:nvPr>
        </p:nvSpPr>
        <p:spPr>
          <a:xfrm>
            <a:off x="1207050" y="378984"/>
            <a:ext cx="6729900" cy="65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AWS Amplify</a:t>
            </a:r>
            <a:endParaRPr/>
          </a:p>
        </p:txBody>
      </p:sp>
      <p:pic>
        <p:nvPicPr>
          <p:cNvPr id="1292" name="Google Shape;1292;p65"/>
          <p:cNvPicPr preferRelativeResize="0"/>
          <p:nvPr/>
        </p:nvPicPr>
        <p:blipFill>
          <a:blip r:embed="rId3">
            <a:alphaModFix/>
          </a:blip>
          <a:stretch>
            <a:fillRect/>
          </a:stretch>
        </p:blipFill>
        <p:spPr>
          <a:xfrm>
            <a:off x="1111977" y="1108625"/>
            <a:ext cx="6920049" cy="3633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6" name="Shape 1296"/>
        <p:cNvGrpSpPr/>
        <p:nvPr/>
      </p:nvGrpSpPr>
      <p:grpSpPr>
        <a:xfrm>
          <a:off x="0" y="0"/>
          <a:ext cx="0" cy="0"/>
          <a:chOff x="0" y="0"/>
          <a:chExt cx="0" cy="0"/>
        </a:xfrm>
      </p:grpSpPr>
      <p:sp>
        <p:nvSpPr>
          <p:cNvPr id="1297" name="Google Shape;1297;p66"/>
          <p:cNvSpPr txBox="1"/>
          <p:nvPr>
            <p:ph idx="1" type="subTitle"/>
          </p:nvPr>
        </p:nvSpPr>
        <p:spPr>
          <a:xfrm>
            <a:off x="2623950" y="2750613"/>
            <a:ext cx="3896100" cy="14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Do you have any questions?</a:t>
            </a:r>
            <a:endParaRPr/>
          </a:p>
        </p:txBody>
      </p:sp>
      <p:sp>
        <p:nvSpPr>
          <p:cNvPr id="1298" name="Google Shape;1298;p66"/>
          <p:cNvSpPr txBox="1"/>
          <p:nvPr>
            <p:ph type="title"/>
          </p:nvPr>
        </p:nvSpPr>
        <p:spPr>
          <a:xfrm>
            <a:off x="2153550" y="1874675"/>
            <a:ext cx="4836900" cy="9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1299" name="Google Shape;1299;p66"/>
          <p:cNvGrpSpPr/>
          <p:nvPr/>
        </p:nvGrpSpPr>
        <p:grpSpPr>
          <a:xfrm>
            <a:off x="5272075" y="3626950"/>
            <a:ext cx="1718375" cy="1077375"/>
            <a:chOff x="943450" y="4379675"/>
            <a:chExt cx="1718375" cy="1077375"/>
          </a:xfrm>
        </p:grpSpPr>
        <p:sp>
          <p:nvSpPr>
            <p:cNvPr id="1300" name="Google Shape;1300;p66"/>
            <p:cNvSpPr/>
            <p:nvPr/>
          </p:nvSpPr>
          <p:spPr>
            <a:xfrm>
              <a:off x="1232200" y="4379675"/>
              <a:ext cx="1182200" cy="1077075"/>
            </a:xfrm>
            <a:custGeom>
              <a:rect b="b" l="l" r="r" t="t"/>
              <a:pathLst>
                <a:path extrusionOk="0" h="43083" w="47288">
                  <a:moveTo>
                    <a:pt x="23644" y="1"/>
                  </a:moveTo>
                  <a:cubicBezTo>
                    <a:pt x="18131" y="1"/>
                    <a:pt x="12617" y="2104"/>
                    <a:pt x="8412" y="6309"/>
                  </a:cubicBezTo>
                  <a:cubicBezTo>
                    <a:pt x="1" y="14720"/>
                    <a:pt x="1" y="28363"/>
                    <a:pt x="8412" y="36774"/>
                  </a:cubicBezTo>
                  <a:cubicBezTo>
                    <a:pt x="12617" y="40980"/>
                    <a:pt x="18131" y="43082"/>
                    <a:pt x="23644" y="43082"/>
                  </a:cubicBezTo>
                  <a:cubicBezTo>
                    <a:pt x="29158" y="43082"/>
                    <a:pt x="34671" y="40980"/>
                    <a:pt x="38877" y="36774"/>
                  </a:cubicBezTo>
                  <a:cubicBezTo>
                    <a:pt x="47288" y="28363"/>
                    <a:pt x="47288" y="14720"/>
                    <a:pt x="38877" y="6309"/>
                  </a:cubicBezTo>
                  <a:cubicBezTo>
                    <a:pt x="34671" y="2104"/>
                    <a:pt x="29158" y="1"/>
                    <a:pt x="23644" y="1"/>
                  </a:cubicBezTo>
                  <a:close/>
                </a:path>
              </a:pathLst>
            </a:custGeom>
            <a:solidFill>
              <a:srgbClr val="091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6"/>
            <p:cNvSpPr/>
            <p:nvPr/>
          </p:nvSpPr>
          <p:spPr>
            <a:xfrm>
              <a:off x="1804450" y="4702175"/>
              <a:ext cx="579625" cy="754875"/>
            </a:xfrm>
            <a:custGeom>
              <a:rect b="b" l="l" r="r" t="t"/>
              <a:pathLst>
                <a:path extrusionOk="0" h="30195" w="23185">
                  <a:moveTo>
                    <a:pt x="20485" y="0"/>
                  </a:moveTo>
                  <a:lnTo>
                    <a:pt x="20485" y="0"/>
                  </a:lnTo>
                  <a:cubicBezTo>
                    <a:pt x="18351" y="314"/>
                    <a:pt x="16070" y="1046"/>
                    <a:pt x="14878" y="2678"/>
                  </a:cubicBezTo>
                  <a:cubicBezTo>
                    <a:pt x="13246" y="4938"/>
                    <a:pt x="13329" y="8495"/>
                    <a:pt x="13120" y="11173"/>
                  </a:cubicBezTo>
                  <a:cubicBezTo>
                    <a:pt x="12911" y="13914"/>
                    <a:pt x="12681" y="16551"/>
                    <a:pt x="10756" y="18664"/>
                  </a:cubicBezTo>
                  <a:cubicBezTo>
                    <a:pt x="9207" y="20359"/>
                    <a:pt x="7115" y="21070"/>
                    <a:pt x="5211" y="22263"/>
                  </a:cubicBezTo>
                  <a:cubicBezTo>
                    <a:pt x="3265" y="23476"/>
                    <a:pt x="85" y="25862"/>
                    <a:pt x="22" y="28393"/>
                  </a:cubicBezTo>
                  <a:cubicBezTo>
                    <a:pt x="1" y="29021"/>
                    <a:pt x="189" y="29649"/>
                    <a:pt x="545" y="30193"/>
                  </a:cubicBezTo>
                  <a:cubicBezTo>
                    <a:pt x="621" y="30194"/>
                    <a:pt x="696" y="30194"/>
                    <a:pt x="772" y="30194"/>
                  </a:cubicBezTo>
                  <a:cubicBezTo>
                    <a:pt x="8615" y="30194"/>
                    <a:pt x="15856" y="25900"/>
                    <a:pt x="19648" y="19020"/>
                  </a:cubicBezTo>
                  <a:cubicBezTo>
                    <a:pt x="22870" y="13161"/>
                    <a:pt x="23184" y="6131"/>
                    <a:pt x="20485" y="0"/>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6"/>
            <p:cNvSpPr/>
            <p:nvPr/>
          </p:nvSpPr>
          <p:spPr>
            <a:xfrm>
              <a:off x="1270375" y="4781750"/>
              <a:ext cx="585375" cy="491650"/>
            </a:xfrm>
            <a:custGeom>
              <a:rect b="b" l="l" r="r" t="t"/>
              <a:pathLst>
                <a:path extrusionOk="0" h="19666" w="23415">
                  <a:moveTo>
                    <a:pt x="18434" y="0"/>
                  </a:moveTo>
                  <a:cubicBezTo>
                    <a:pt x="17690" y="0"/>
                    <a:pt x="16942" y="197"/>
                    <a:pt x="16238" y="437"/>
                  </a:cubicBezTo>
                  <a:cubicBezTo>
                    <a:pt x="15610" y="625"/>
                    <a:pt x="14982" y="834"/>
                    <a:pt x="14375" y="1065"/>
                  </a:cubicBezTo>
                  <a:cubicBezTo>
                    <a:pt x="13612" y="1326"/>
                    <a:pt x="12817" y="1457"/>
                    <a:pt x="12022" y="1457"/>
                  </a:cubicBezTo>
                  <a:cubicBezTo>
                    <a:pt x="11226" y="1457"/>
                    <a:pt x="10431" y="1326"/>
                    <a:pt x="9668" y="1065"/>
                  </a:cubicBezTo>
                  <a:cubicBezTo>
                    <a:pt x="8695" y="772"/>
                    <a:pt x="7713" y="631"/>
                    <a:pt x="6753" y="631"/>
                  </a:cubicBezTo>
                  <a:cubicBezTo>
                    <a:pt x="4491" y="631"/>
                    <a:pt x="2349" y="1412"/>
                    <a:pt x="733" y="2822"/>
                  </a:cubicBezTo>
                  <a:cubicBezTo>
                    <a:pt x="1" y="8848"/>
                    <a:pt x="1821" y="14895"/>
                    <a:pt x="5755" y="19498"/>
                  </a:cubicBezTo>
                  <a:cubicBezTo>
                    <a:pt x="6271" y="19610"/>
                    <a:pt x="6787" y="19666"/>
                    <a:pt x="7309" y="19666"/>
                  </a:cubicBezTo>
                  <a:cubicBezTo>
                    <a:pt x="7571" y="19666"/>
                    <a:pt x="7833" y="19652"/>
                    <a:pt x="8098" y="19624"/>
                  </a:cubicBezTo>
                  <a:cubicBezTo>
                    <a:pt x="10944" y="19268"/>
                    <a:pt x="12660" y="16967"/>
                    <a:pt x="14041" y="14686"/>
                  </a:cubicBezTo>
                  <a:cubicBezTo>
                    <a:pt x="15171" y="12740"/>
                    <a:pt x="16342" y="10982"/>
                    <a:pt x="18058" y="9518"/>
                  </a:cubicBezTo>
                  <a:cubicBezTo>
                    <a:pt x="19272" y="8472"/>
                    <a:pt x="20987" y="7635"/>
                    <a:pt x="21992" y="6337"/>
                  </a:cubicBezTo>
                  <a:cubicBezTo>
                    <a:pt x="23414" y="4496"/>
                    <a:pt x="22933" y="1630"/>
                    <a:pt x="20778" y="521"/>
                  </a:cubicBezTo>
                  <a:cubicBezTo>
                    <a:pt x="20318" y="290"/>
                    <a:pt x="19816" y="165"/>
                    <a:pt x="19313" y="102"/>
                  </a:cubicBezTo>
                  <a:cubicBezTo>
                    <a:pt x="19023" y="31"/>
                    <a:pt x="18729" y="0"/>
                    <a:pt x="18434" y="0"/>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6"/>
            <p:cNvSpPr/>
            <p:nvPr/>
          </p:nvSpPr>
          <p:spPr>
            <a:xfrm>
              <a:off x="1422075" y="4379675"/>
              <a:ext cx="641350" cy="274600"/>
            </a:xfrm>
            <a:custGeom>
              <a:rect b="b" l="l" r="r" t="t"/>
              <a:pathLst>
                <a:path extrusionOk="0" h="10984" w="25654">
                  <a:moveTo>
                    <a:pt x="16074" y="0"/>
                  </a:moveTo>
                  <a:cubicBezTo>
                    <a:pt x="10081" y="0"/>
                    <a:pt x="4194" y="2496"/>
                    <a:pt x="1" y="7167"/>
                  </a:cubicBezTo>
                  <a:cubicBezTo>
                    <a:pt x="398" y="7627"/>
                    <a:pt x="838" y="8025"/>
                    <a:pt x="1340" y="8339"/>
                  </a:cubicBezTo>
                  <a:cubicBezTo>
                    <a:pt x="2954" y="9830"/>
                    <a:pt x="4951" y="10983"/>
                    <a:pt x="7146" y="10983"/>
                  </a:cubicBezTo>
                  <a:cubicBezTo>
                    <a:pt x="7568" y="10983"/>
                    <a:pt x="7998" y="10941"/>
                    <a:pt x="8433" y="10850"/>
                  </a:cubicBezTo>
                  <a:cubicBezTo>
                    <a:pt x="11611" y="10169"/>
                    <a:pt x="12977" y="7270"/>
                    <a:pt x="16486" y="7270"/>
                  </a:cubicBezTo>
                  <a:cubicBezTo>
                    <a:pt x="16535" y="7270"/>
                    <a:pt x="16585" y="7271"/>
                    <a:pt x="16635" y="7272"/>
                  </a:cubicBezTo>
                  <a:cubicBezTo>
                    <a:pt x="17006" y="7277"/>
                    <a:pt x="17370" y="7282"/>
                    <a:pt x="17727" y="7282"/>
                  </a:cubicBezTo>
                  <a:cubicBezTo>
                    <a:pt x="20097" y="7282"/>
                    <a:pt x="22193" y="7057"/>
                    <a:pt x="24084" y="5221"/>
                  </a:cubicBezTo>
                  <a:cubicBezTo>
                    <a:pt x="24942" y="4405"/>
                    <a:pt x="25653" y="3254"/>
                    <a:pt x="25486" y="2166"/>
                  </a:cubicBezTo>
                  <a:cubicBezTo>
                    <a:pt x="22478" y="706"/>
                    <a:pt x="19261" y="0"/>
                    <a:pt x="16074" y="0"/>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6"/>
            <p:cNvSpPr/>
            <p:nvPr/>
          </p:nvSpPr>
          <p:spPr>
            <a:xfrm>
              <a:off x="1310150" y="4615850"/>
              <a:ext cx="456825" cy="167625"/>
            </a:xfrm>
            <a:custGeom>
              <a:rect b="b" l="l" r="r" t="t"/>
              <a:pathLst>
                <a:path extrusionOk="0" h="6705" w="18273">
                  <a:moveTo>
                    <a:pt x="2720" y="1"/>
                  </a:moveTo>
                  <a:cubicBezTo>
                    <a:pt x="2344" y="566"/>
                    <a:pt x="1988" y="1131"/>
                    <a:pt x="1653" y="1737"/>
                  </a:cubicBezTo>
                  <a:cubicBezTo>
                    <a:pt x="984" y="2972"/>
                    <a:pt x="440" y="4269"/>
                    <a:pt x="0" y="5587"/>
                  </a:cubicBezTo>
                  <a:cubicBezTo>
                    <a:pt x="419" y="5441"/>
                    <a:pt x="858" y="5336"/>
                    <a:pt x="1297" y="5253"/>
                  </a:cubicBezTo>
                  <a:cubicBezTo>
                    <a:pt x="1630" y="5212"/>
                    <a:pt x="1961" y="5194"/>
                    <a:pt x="2290" y="5194"/>
                  </a:cubicBezTo>
                  <a:cubicBezTo>
                    <a:pt x="5021" y="5194"/>
                    <a:pt x="7629" y="6451"/>
                    <a:pt x="10336" y="6675"/>
                  </a:cubicBezTo>
                  <a:cubicBezTo>
                    <a:pt x="10527" y="6693"/>
                    <a:pt x="10820" y="6705"/>
                    <a:pt x="11180" y="6705"/>
                  </a:cubicBezTo>
                  <a:cubicBezTo>
                    <a:pt x="13430" y="6705"/>
                    <a:pt x="18272" y="6230"/>
                    <a:pt x="16739" y="3579"/>
                  </a:cubicBezTo>
                  <a:cubicBezTo>
                    <a:pt x="16229" y="2705"/>
                    <a:pt x="15213" y="2488"/>
                    <a:pt x="14130" y="2488"/>
                  </a:cubicBezTo>
                  <a:cubicBezTo>
                    <a:pt x="13059" y="2488"/>
                    <a:pt x="11922" y="2700"/>
                    <a:pt x="11144" y="2700"/>
                  </a:cubicBezTo>
                  <a:cubicBezTo>
                    <a:pt x="11126" y="2700"/>
                    <a:pt x="11108" y="2700"/>
                    <a:pt x="11090" y="2700"/>
                  </a:cubicBezTo>
                  <a:cubicBezTo>
                    <a:pt x="8098" y="2637"/>
                    <a:pt x="5189" y="1696"/>
                    <a:pt x="2720" y="1"/>
                  </a:cubicBezTo>
                  <a:close/>
                </a:path>
              </a:pathLst>
            </a:custGeom>
            <a:solidFill>
              <a:srgbClr val="6A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6"/>
            <p:cNvSpPr/>
            <p:nvPr/>
          </p:nvSpPr>
          <p:spPr>
            <a:xfrm>
              <a:off x="1503675" y="5088675"/>
              <a:ext cx="386075" cy="364150"/>
            </a:xfrm>
            <a:custGeom>
              <a:rect b="b" l="l" r="r" t="t"/>
              <a:pathLst>
                <a:path extrusionOk="0" h="14566" w="15443">
                  <a:moveTo>
                    <a:pt x="12146" y="1"/>
                  </a:moveTo>
                  <a:cubicBezTo>
                    <a:pt x="11828" y="1"/>
                    <a:pt x="11500" y="50"/>
                    <a:pt x="11174" y="149"/>
                  </a:cubicBezTo>
                  <a:cubicBezTo>
                    <a:pt x="8956" y="840"/>
                    <a:pt x="7638" y="3748"/>
                    <a:pt x="6320" y="5422"/>
                  </a:cubicBezTo>
                  <a:cubicBezTo>
                    <a:pt x="5064" y="7012"/>
                    <a:pt x="2574" y="9607"/>
                    <a:pt x="1" y="10527"/>
                  </a:cubicBezTo>
                  <a:cubicBezTo>
                    <a:pt x="2972" y="12703"/>
                    <a:pt x="6424" y="14105"/>
                    <a:pt x="10086" y="14566"/>
                  </a:cubicBezTo>
                  <a:cubicBezTo>
                    <a:pt x="10232" y="14084"/>
                    <a:pt x="10316" y="13582"/>
                    <a:pt x="10316" y="13080"/>
                  </a:cubicBezTo>
                  <a:cubicBezTo>
                    <a:pt x="10358" y="12285"/>
                    <a:pt x="10212" y="11385"/>
                    <a:pt x="10400" y="10611"/>
                  </a:cubicBezTo>
                  <a:cubicBezTo>
                    <a:pt x="10756" y="9209"/>
                    <a:pt x="11948" y="8309"/>
                    <a:pt x="12806" y="7242"/>
                  </a:cubicBezTo>
                  <a:cubicBezTo>
                    <a:pt x="13978" y="5799"/>
                    <a:pt x="15442" y="3643"/>
                    <a:pt x="14668" y="1697"/>
                  </a:cubicBezTo>
                  <a:cubicBezTo>
                    <a:pt x="14231" y="579"/>
                    <a:pt x="13241" y="1"/>
                    <a:pt x="12146" y="1"/>
                  </a:cubicBezTo>
                  <a:close/>
                </a:path>
              </a:pathLst>
            </a:custGeom>
            <a:solidFill>
              <a:srgbClr val="6A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6"/>
            <p:cNvSpPr/>
            <p:nvPr/>
          </p:nvSpPr>
          <p:spPr>
            <a:xfrm>
              <a:off x="1858350" y="4467825"/>
              <a:ext cx="432075" cy="623050"/>
            </a:xfrm>
            <a:custGeom>
              <a:rect b="b" l="l" r="r" t="t"/>
              <a:pathLst>
                <a:path extrusionOk="0" h="24922" w="17283">
                  <a:moveTo>
                    <a:pt x="10399" y="0"/>
                  </a:moveTo>
                  <a:cubicBezTo>
                    <a:pt x="9855" y="754"/>
                    <a:pt x="9416" y="1570"/>
                    <a:pt x="9081" y="2427"/>
                  </a:cubicBezTo>
                  <a:cubicBezTo>
                    <a:pt x="8934" y="2825"/>
                    <a:pt x="8872" y="3285"/>
                    <a:pt x="8600" y="3620"/>
                  </a:cubicBezTo>
                  <a:cubicBezTo>
                    <a:pt x="8286" y="3955"/>
                    <a:pt x="7909" y="4248"/>
                    <a:pt x="7512" y="4478"/>
                  </a:cubicBezTo>
                  <a:cubicBezTo>
                    <a:pt x="6654" y="5043"/>
                    <a:pt x="5712" y="5503"/>
                    <a:pt x="4750" y="5838"/>
                  </a:cubicBezTo>
                  <a:cubicBezTo>
                    <a:pt x="3557" y="6277"/>
                    <a:pt x="2385" y="6780"/>
                    <a:pt x="1590" y="7847"/>
                  </a:cubicBezTo>
                  <a:cubicBezTo>
                    <a:pt x="837" y="8830"/>
                    <a:pt x="544" y="10086"/>
                    <a:pt x="732" y="11320"/>
                  </a:cubicBezTo>
                  <a:cubicBezTo>
                    <a:pt x="858" y="12136"/>
                    <a:pt x="1297" y="12847"/>
                    <a:pt x="1507" y="13622"/>
                  </a:cubicBezTo>
                  <a:cubicBezTo>
                    <a:pt x="1925" y="15212"/>
                    <a:pt x="1569" y="16488"/>
                    <a:pt x="1172" y="18016"/>
                  </a:cubicBezTo>
                  <a:cubicBezTo>
                    <a:pt x="586" y="20213"/>
                    <a:pt x="0" y="23372"/>
                    <a:pt x="2574" y="24627"/>
                  </a:cubicBezTo>
                  <a:cubicBezTo>
                    <a:pt x="2992" y="24831"/>
                    <a:pt x="3394" y="24922"/>
                    <a:pt x="3776" y="24922"/>
                  </a:cubicBezTo>
                  <a:cubicBezTo>
                    <a:pt x="5550" y="24922"/>
                    <a:pt x="6895" y="22972"/>
                    <a:pt x="7533" y="21405"/>
                  </a:cubicBezTo>
                  <a:cubicBezTo>
                    <a:pt x="9227" y="17220"/>
                    <a:pt x="8432" y="13036"/>
                    <a:pt x="12554" y="10065"/>
                  </a:cubicBezTo>
                  <a:cubicBezTo>
                    <a:pt x="13768" y="9186"/>
                    <a:pt x="15818" y="8433"/>
                    <a:pt x="17283" y="7324"/>
                  </a:cubicBezTo>
                  <a:cubicBezTo>
                    <a:pt x="15609" y="4373"/>
                    <a:pt x="13245" y="1863"/>
                    <a:pt x="10399" y="0"/>
                  </a:cubicBezTo>
                  <a:close/>
                </a:path>
              </a:pathLst>
            </a:custGeom>
            <a:solidFill>
              <a:srgbClr val="6AD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6"/>
            <p:cNvSpPr/>
            <p:nvPr/>
          </p:nvSpPr>
          <p:spPr>
            <a:xfrm>
              <a:off x="1691475" y="5092150"/>
              <a:ext cx="41600" cy="46200"/>
            </a:xfrm>
            <a:custGeom>
              <a:rect b="b" l="l" r="r" t="t"/>
              <a:pathLst>
                <a:path extrusionOk="0" h="1848" w="1664">
                  <a:moveTo>
                    <a:pt x="1328" y="0"/>
                  </a:moveTo>
                  <a:cubicBezTo>
                    <a:pt x="1305" y="0"/>
                    <a:pt x="1280" y="3"/>
                    <a:pt x="1256" y="10"/>
                  </a:cubicBezTo>
                  <a:cubicBezTo>
                    <a:pt x="482" y="282"/>
                    <a:pt x="147" y="1014"/>
                    <a:pt x="0" y="1768"/>
                  </a:cubicBezTo>
                  <a:cubicBezTo>
                    <a:pt x="0" y="1813"/>
                    <a:pt x="44" y="1847"/>
                    <a:pt x="84" y="1847"/>
                  </a:cubicBezTo>
                  <a:cubicBezTo>
                    <a:pt x="99" y="1847"/>
                    <a:pt x="114" y="1842"/>
                    <a:pt x="126" y="1831"/>
                  </a:cubicBezTo>
                  <a:cubicBezTo>
                    <a:pt x="628" y="1391"/>
                    <a:pt x="1235" y="1014"/>
                    <a:pt x="1570" y="387"/>
                  </a:cubicBezTo>
                  <a:cubicBezTo>
                    <a:pt x="1663" y="219"/>
                    <a:pt x="1523" y="0"/>
                    <a:pt x="1328"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6"/>
            <p:cNvSpPr/>
            <p:nvPr/>
          </p:nvSpPr>
          <p:spPr>
            <a:xfrm>
              <a:off x="1665325" y="4642000"/>
              <a:ext cx="45525" cy="23575"/>
            </a:xfrm>
            <a:custGeom>
              <a:rect b="b" l="l" r="r" t="t"/>
              <a:pathLst>
                <a:path extrusionOk="0" h="943" w="1821">
                  <a:moveTo>
                    <a:pt x="1570" y="1"/>
                  </a:moveTo>
                  <a:cubicBezTo>
                    <a:pt x="1256" y="22"/>
                    <a:pt x="984" y="126"/>
                    <a:pt x="753" y="315"/>
                  </a:cubicBezTo>
                  <a:cubicBezTo>
                    <a:pt x="481" y="461"/>
                    <a:pt x="251" y="629"/>
                    <a:pt x="42" y="838"/>
                  </a:cubicBezTo>
                  <a:cubicBezTo>
                    <a:pt x="0" y="880"/>
                    <a:pt x="42" y="942"/>
                    <a:pt x="84" y="942"/>
                  </a:cubicBezTo>
                  <a:cubicBezTo>
                    <a:pt x="398" y="922"/>
                    <a:pt x="691" y="859"/>
                    <a:pt x="984" y="733"/>
                  </a:cubicBezTo>
                  <a:cubicBezTo>
                    <a:pt x="1277" y="670"/>
                    <a:pt x="1528" y="503"/>
                    <a:pt x="1716" y="273"/>
                  </a:cubicBezTo>
                  <a:cubicBezTo>
                    <a:pt x="1821" y="147"/>
                    <a:pt x="1674" y="22"/>
                    <a:pt x="1570"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6"/>
            <p:cNvSpPr/>
            <p:nvPr/>
          </p:nvSpPr>
          <p:spPr>
            <a:xfrm>
              <a:off x="1718525" y="5032025"/>
              <a:ext cx="50800" cy="46575"/>
            </a:xfrm>
            <a:custGeom>
              <a:rect b="b" l="l" r="r" t="t"/>
              <a:pathLst>
                <a:path extrusionOk="0" h="1863" w="2032">
                  <a:moveTo>
                    <a:pt x="1486" y="0"/>
                  </a:moveTo>
                  <a:cubicBezTo>
                    <a:pt x="1461" y="0"/>
                    <a:pt x="1435" y="3"/>
                    <a:pt x="1408" y="9"/>
                  </a:cubicBezTo>
                  <a:cubicBezTo>
                    <a:pt x="634" y="197"/>
                    <a:pt x="153" y="909"/>
                    <a:pt x="27" y="1683"/>
                  </a:cubicBezTo>
                  <a:cubicBezTo>
                    <a:pt x="1" y="1790"/>
                    <a:pt x="77" y="1863"/>
                    <a:pt x="157" y="1863"/>
                  </a:cubicBezTo>
                  <a:cubicBezTo>
                    <a:pt x="202" y="1863"/>
                    <a:pt x="248" y="1840"/>
                    <a:pt x="278" y="1787"/>
                  </a:cubicBezTo>
                  <a:cubicBezTo>
                    <a:pt x="592" y="1243"/>
                    <a:pt x="1136" y="930"/>
                    <a:pt x="1701" y="658"/>
                  </a:cubicBezTo>
                  <a:cubicBezTo>
                    <a:pt x="2032" y="483"/>
                    <a:pt x="1820" y="0"/>
                    <a:pt x="1486"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6"/>
            <p:cNvSpPr/>
            <p:nvPr/>
          </p:nvSpPr>
          <p:spPr>
            <a:xfrm>
              <a:off x="1638125" y="5162925"/>
              <a:ext cx="43425" cy="51375"/>
            </a:xfrm>
            <a:custGeom>
              <a:rect b="b" l="l" r="r" t="t"/>
              <a:pathLst>
                <a:path extrusionOk="0" h="2055" w="1737">
                  <a:moveTo>
                    <a:pt x="1327" y="0"/>
                  </a:moveTo>
                  <a:cubicBezTo>
                    <a:pt x="1275" y="0"/>
                    <a:pt x="1222" y="15"/>
                    <a:pt x="1172" y="46"/>
                  </a:cubicBezTo>
                  <a:cubicBezTo>
                    <a:pt x="858" y="213"/>
                    <a:pt x="774" y="590"/>
                    <a:pt x="586" y="883"/>
                  </a:cubicBezTo>
                  <a:cubicBezTo>
                    <a:pt x="481" y="1050"/>
                    <a:pt x="356" y="1217"/>
                    <a:pt x="251" y="1385"/>
                  </a:cubicBezTo>
                  <a:cubicBezTo>
                    <a:pt x="168" y="1552"/>
                    <a:pt x="126" y="1720"/>
                    <a:pt x="21" y="1908"/>
                  </a:cubicBezTo>
                  <a:cubicBezTo>
                    <a:pt x="0" y="1971"/>
                    <a:pt x="63" y="2054"/>
                    <a:pt x="147" y="2054"/>
                  </a:cubicBezTo>
                  <a:cubicBezTo>
                    <a:pt x="356" y="2013"/>
                    <a:pt x="544" y="1929"/>
                    <a:pt x="733" y="1824"/>
                  </a:cubicBezTo>
                  <a:cubicBezTo>
                    <a:pt x="900" y="1699"/>
                    <a:pt x="1067" y="1531"/>
                    <a:pt x="1193" y="1343"/>
                  </a:cubicBezTo>
                  <a:cubicBezTo>
                    <a:pt x="1423" y="1029"/>
                    <a:pt x="1737" y="632"/>
                    <a:pt x="1611" y="213"/>
                  </a:cubicBezTo>
                  <a:cubicBezTo>
                    <a:pt x="1567" y="81"/>
                    <a:pt x="1451" y="0"/>
                    <a:pt x="1327"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6"/>
            <p:cNvSpPr/>
            <p:nvPr/>
          </p:nvSpPr>
          <p:spPr>
            <a:xfrm>
              <a:off x="1736150" y="4726625"/>
              <a:ext cx="38525" cy="42250"/>
            </a:xfrm>
            <a:custGeom>
              <a:rect b="b" l="l" r="r" t="t"/>
              <a:pathLst>
                <a:path extrusionOk="0" h="1690" w="1541">
                  <a:moveTo>
                    <a:pt x="546" y="0"/>
                  </a:moveTo>
                  <a:cubicBezTo>
                    <a:pt x="468" y="0"/>
                    <a:pt x="389" y="37"/>
                    <a:pt x="348" y="110"/>
                  </a:cubicBezTo>
                  <a:cubicBezTo>
                    <a:pt x="0" y="604"/>
                    <a:pt x="484" y="1689"/>
                    <a:pt x="1114" y="1689"/>
                  </a:cubicBezTo>
                  <a:cubicBezTo>
                    <a:pt x="1205" y="1689"/>
                    <a:pt x="1299" y="1667"/>
                    <a:pt x="1394" y="1617"/>
                  </a:cubicBezTo>
                  <a:cubicBezTo>
                    <a:pt x="1478" y="1554"/>
                    <a:pt x="1540" y="1470"/>
                    <a:pt x="1540" y="1366"/>
                  </a:cubicBezTo>
                  <a:cubicBezTo>
                    <a:pt x="1498" y="1052"/>
                    <a:pt x="1310" y="947"/>
                    <a:pt x="1122" y="717"/>
                  </a:cubicBezTo>
                  <a:cubicBezTo>
                    <a:pt x="975" y="529"/>
                    <a:pt x="850" y="319"/>
                    <a:pt x="745" y="110"/>
                  </a:cubicBezTo>
                  <a:cubicBezTo>
                    <a:pt x="703" y="37"/>
                    <a:pt x="625" y="0"/>
                    <a:pt x="546"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6"/>
            <p:cNvSpPr/>
            <p:nvPr/>
          </p:nvSpPr>
          <p:spPr>
            <a:xfrm>
              <a:off x="1618050" y="5142650"/>
              <a:ext cx="39225" cy="56375"/>
            </a:xfrm>
            <a:custGeom>
              <a:rect b="b" l="l" r="r" t="t"/>
              <a:pathLst>
                <a:path extrusionOk="0" h="2255" w="1569">
                  <a:moveTo>
                    <a:pt x="1247" y="1"/>
                  </a:moveTo>
                  <a:cubicBezTo>
                    <a:pt x="1198" y="1"/>
                    <a:pt x="1147" y="13"/>
                    <a:pt x="1096" y="41"/>
                  </a:cubicBezTo>
                  <a:cubicBezTo>
                    <a:pt x="761" y="229"/>
                    <a:pt x="510" y="522"/>
                    <a:pt x="364" y="857"/>
                  </a:cubicBezTo>
                  <a:cubicBezTo>
                    <a:pt x="280" y="1003"/>
                    <a:pt x="196" y="1171"/>
                    <a:pt x="134" y="1338"/>
                  </a:cubicBezTo>
                  <a:cubicBezTo>
                    <a:pt x="50" y="1589"/>
                    <a:pt x="134" y="1861"/>
                    <a:pt x="29" y="2112"/>
                  </a:cubicBezTo>
                  <a:cubicBezTo>
                    <a:pt x="0" y="2198"/>
                    <a:pt x="50" y="2255"/>
                    <a:pt x="112" y="2255"/>
                  </a:cubicBezTo>
                  <a:cubicBezTo>
                    <a:pt x="140" y="2255"/>
                    <a:pt x="170" y="2243"/>
                    <a:pt x="196" y="2217"/>
                  </a:cubicBezTo>
                  <a:cubicBezTo>
                    <a:pt x="343" y="1945"/>
                    <a:pt x="573" y="1882"/>
                    <a:pt x="761" y="1673"/>
                  </a:cubicBezTo>
                  <a:cubicBezTo>
                    <a:pt x="866" y="1547"/>
                    <a:pt x="971" y="1422"/>
                    <a:pt x="1054" y="1275"/>
                  </a:cubicBezTo>
                  <a:cubicBezTo>
                    <a:pt x="1284" y="1003"/>
                    <a:pt x="1452" y="689"/>
                    <a:pt x="1536" y="355"/>
                  </a:cubicBezTo>
                  <a:cubicBezTo>
                    <a:pt x="1568" y="158"/>
                    <a:pt x="1422" y="1"/>
                    <a:pt x="1247"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6"/>
            <p:cNvSpPr/>
            <p:nvPr/>
          </p:nvSpPr>
          <p:spPr>
            <a:xfrm>
              <a:off x="1654325" y="5070400"/>
              <a:ext cx="42400" cy="55075"/>
            </a:xfrm>
            <a:custGeom>
              <a:rect b="b" l="l" r="r" t="t"/>
              <a:pathLst>
                <a:path extrusionOk="0" h="2203" w="1696">
                  <a:moveTo>
                    <a:pt x="1376" y="1"/>
                  </a:moveTo>
                  <a:cubicBezTo>
                    <a:pt x="1033" y="1"/>
                    <a:pt x="770" y="385"/>
                    <a:pt x="587" y="650"/>
                  </a:cubicBezTo>
                  <a:cubicBezTo>
                    <a:pt x="336" y="1006"/>
                    <a:pt x="1" y="1445"/>
                    <a:pt x="43" y="1905"/>
                  </a:cubicBezTo>
                  <a:cubicBezTo>
                    <a:pt x="58" y="2077"/>
                    <a:pt x="214" y="2203"/>
                    <a:pt x="379" y="2203"/>
                  </a:cubicBezTo>
                  <a:cubicBezTo>
                    <a:pt x="435" y="2203"/>
                    <a:pt x="492" y="2188"/>
                    <a:pt x="545" y="2156"/>
                  </a:cubicBezTo>
                  <a:cubicBezTo>
                    <a:pt x="984" y="1905"/>
                    <a:pt x="1235" y="1194"/>
                    <a:pt x="1424" y="734"/>
                  </a:cubicBezTo>
                  <a:cubicBezTo>
                    <a:pt x="1486" y="629"/>
                    <a:pt x="1696" y="43"/>
                    <a:pt x="1403" y="1"/>
                  </a:cubicBezTo>
                  <a:cubicBezTo>
                    <a:pt x="1394" y="1"/>
                    <a:pt x="1385" y="1"/>
                    <a:pt x="1376"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66"/>
            <p:cNvSpPr/>
            <p:nvPr/>
          </p:nvSpPr>
          <p:spPr>
            <a:xfrm>
              <a:off x="1883000" y="5107975"/>
              <a:ext cx="40225" cy="67325"/>
            </a:xfrm>
            <a:custGeom>
              <a:rect b="b" l="l" r="r" t="t"/>
              <a:pathLst>
                <a:path extrusionOk="0" h="2693" w="1609">
                  <a:moveTo>
                    <a:pt x="945" y="1"/>
                  </a:moveTo>
                  <a:cubicBezTo>
                    <a:pt x="868" y="1"/>
                    <a:pt x="793" y="22"/>
                    <a:pt x="730" y="68"/>
                  </a:cubicBezTo>
                  <a:cubicBezTo>
                    <a:pt x="353" y="298"/>
                    <a:pt x="374" y="653"/>
                    <a:pt x="311" y="1051"/>
                  </a:cubicBezTo>
                  <a:cubicBezTo>
                    <a:pt x="249" y="1428"/>
                    <a:pt x="123" y="1804"/>
                    <a:pt x="60" y="2202"/>
                  </a:cubicBezTo>
                  <a:cubicBezTo>
                    <a:pt x="1" y="2484"/>
                    <a:pt x="226" y="2692"/>
                    <a:pt x="466" y="2692"/>
                  </a:cubicBezTo>
                  <a:cubicBezTo>
                    <a:pt x="565" y="2692"/>
                    <a:pt x="666" y="2657"/>
                    <a:pt x="751" y="2578"/>
                  </a:cubicBezTo>
                  <a:cubicBezTo>
                    <a:pt x="1065" y="2244"/>
                    <a:pt x="1274" y="1825"/>
                    <a:pt x="1378" y="1365"/>
                  </a:cubicBezTo>
                  <a:cubicBezTo>
                    <a:pt x="1462" y="967"/>
                    <a:pt x="1609" y="402"/>
                    <a:pt x="1232" y="109"/>
                  </a:cubicBezTo>
                  <a:cubicBezTo>
                    <a:pt x="1149" y="38"/>
                    <a:pt x="1045" y="1"/>
                    <a:pt x="945"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6"/>
            <p:cNvSpPr/>
            <p:nvPr/>
          </p:nvSpPr>
          <p:spPr>
            <a:xfrm>
              <a:off x="1860425" y="4834775"/>
              <a:ext cx="26700" cy="51150"/>
            </a:xfrm>
            <a:custGeom>
              <a:rect b="b" l="l" r="r" t="t"/>
              <a:pathLst>
                <a:path extrusionOk="0" h="2046" w="1068">
                  <a:moveTo>
                    <a:pt x="506" y="0"/>
                  </a:moveTo>
                  <a:cubicBezTo>
                    <a:pt x="424" y="0"/>
                    <a:pt x="346" y="32"/>
                    <a:pt x="294" y="94"/>
                  </a:cubicBezTo>
                  <a:cubicBezTo>
                    <a:pt x="84" y="366"/>
                    <a:pt x="1" y="722"/>
                    <a:pt x="22" y="1057"/>
                  </a:cubicBezTo>
                  <a:cubicBezTo>
                    <a:pt x="1" y="1434"/>
                    <a:pt x="22" y="1789"/>
                    <a:pt x="377" y="1998"/>
                  </a:cubicBezTo>
                  <a:cubicBezTo>
                    <a:pt x="430" y="2030"/>
                    <a:pt x="487" y="2046"/>
                    <a:pt x="547" y="2046"/>
                  </a:cubicBezTo>
                  <a:cubicBezTo>
                    <a:pt x="608" y="2046"/>
                    <a:pt x="670" y="2030"/>
                    <a:pt x="733" y="1998"/>
                  </a:cubicBezTo>
                  <a:cubicBezTo>
                    <a:pt x="1068" y="1768"/>
                    <a:pt x="1068" y="1413"/>
                    <a:pt x="1026" y="1036"/>
                  </a:cubicBezTo>
                  <a:cubicBezTo>
                    <a:pt x="1026" y="701"/>
                    <a:pt x="921" y="366"/>
                    <a:pt x="733" y="94"/>
                  </a:cubicBezTo>
                  <a:cubicBezTo>
                    <a:pt x="670" y="32"/>
                    <a:pt x="587" y="0"/>
                    <a:pt x="506"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6"/>
            <p:cNvSpPr/>
            <p:nvPr/>
          </p:nvSpPr>
          <p:spPr>
            <a:xfrm>
              <a:off x="1739075" y="4618975"/>
              <a:ext cx="63325" cy="57425"/>
            </a:xfrm>
            <a:custGeom>
              <a:rect b="b" l="l" r="r" t="t"/>
              <a:pathLst>
                <a:path extrusionOk="0" h="2297" w="2533">
                  <a:moveTo>
                    <a:pt x="1808" y="0"/>
                  </a:moveTo>
                  <a:cubicBezTo>
                    <a:pt x="941" y="0"/>
                    <a:pt x="38" y="1112"/>
                    <a:pt x="0" y="1884"/>
                  </a:cubicBezTo>
                  <a:cubicBezTo>
                    <a:pt x="15" y="2138"/>
                    <a:pt x="218" y="2297"/>
                    <a:pt x="427" y="2297"/>
                  </a:cubicBezTo>
                  <a:cubicBezTo>
                    <a:pt x="528" y="2297"/>
                    <a:pt x="630" y="2259"/>
                    <a:pt x="712" y="2177"/>
                  </a:cubicBezTo>
                  <a:cubicBezTo>
                    <a:pt x="921" y="1884"/>
                    <a:pt x="1172" y="1612"/>
                    <a:pt x="1402" y="1361"/>
                  </a:cubicBezTo>
                  <a:cubicBezTo>
                    <a:pt x="1695" y="1131"/>
                    <a:pt x="2093" y="1047"/>
                    <a:pt x="2302" y="796"/>
                  </a:cubicBezTo>
                  <a:cubicBezTo>
                    <a:pt x="2532" y="524"/>
                    <a:pt x="2428" y="127"/>
                    <a:pt x="2093" y="43"/>
                  </a:cubicBezTo>
                  <a:cubicBezTo>
                    <a:pt x="1999" y="14"/>
                    <a:pt x="1904" y="0"/>
                    <a:pt x="1808"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6"/>
            <p:cNvSpPr/>
            <p:nvPr/>
          </p:nvSpPr>
          <p:spPr>
            <a:xfrm>
              <a:off x="1778300" y="5393150"/>
              <a:ext cx="24425" cy="28975"/>
            </a:xfrm>
            <a:custGeom>
              <a:rect b="b" l="l" r="r" t="t"/>
              <a:pathLst>
                <a:path extrusionOk="0" h="1159" w="977">
                  <a:moveTo>
                    <a:pt x="136" y="0"/>
                  </a:moveTo>
                  <a:cubicBezTo>
                    <a:pt x="125" y="0"/>
                    <a:pt x="115" y="1"/>
                    <a:pt x="105" y="1"/>
                  </a:cubicBezTo>
                  <a:cubicBezTo>
                    <a:pt x="64" y="1"/>
                    <a:pt x="22" y="43"/>
                    <a:pt x="22" y="106"/>
                  </a:cubicBezTo>
                  <a:cubicBezTo>
                    <a:pt x="1" y="420"/>
                    <a:pt x="105" y="734"/>
                    <a:pt x="315" y="1006"/>
                  </a:cubicBezTo>
                  <a:cubicBezTo>
                    <a:pt x="378" y="1112"/>
                    <a:pt x="478" y="1158"/>
                    <a:pt x="579" y="1158"/>
                  </a:cubicBezTo>
                  <a:cubicBezTo>
                    <a:pt x="776" y="1158"/>
                    <a:pt x="977" y="982"/>
                    <a:pt x="921" y="734"/>
                  </a:cubicBezTo>
                  <a:cubicBezTo>
                    <a:pt x="860" y="387"/>
                    <a:pt x="521" y="0"/>
                    <a:pt x="136"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66"/>
            <p:cNvSpPr/>
            <p:nvPr/>
          </p:nvSpPr>
          <p:spPr>
            <a:xfrm>
              <a:off x="1824850" y="4736925"/>
              <a:ext cx="39275" cy="63725"/>
            </a:xfrm>
            <a:custGeom>
              <a:rect b="b" l="l" r="r" t="t"/>
              <a:pathLst>
                <a:path extrusionOk="0" h="2549" w="1571">
                  <a:moveTo>
                    <a:pt x="364" y="0"/>
                  </a:moveTo>
                  <a:cubicBezTo>
                    <a:pt x="236" y="0"/>
                    <a:pt x="115" y="78"/>
                    <a:pt x="85" y="200"/>
                  </a:cubicBezTo>
                  <a:cubicBezTo>
                    <a:pt x="1" y="556"/>
                    <a:pt x="231" y="995"/>
                    <a:pt x="336" y="1330"/>
                  </a:cubicBezTo>
                  <a:cubicBezTo>
                    <a:pt x="398" y="1749"/>
                    <a:pt x="587" y="2125"/>
                    <a:pt x="859" y="2439"/>
                  </a:cubicBezTo>
                  <a:cubicBezTo>
                    <a:pt x="941" y="2514"/>
                    <a:pt x="1040" y="2549"/>
                    <a:pt x="1136" y="2549"/>
                  </a:cubicBezTo>
                  <a:cubicBezTo>
                    <a:pt x="1307" y="2549"/>
                    <a:pt x="1467" y="2439"/>
                    <a:pt x="1507" y="2251"/>
                  </a:cubicBezTo>
                  <a:cubicBezTo>
                    <a:pt x="1570" y="1811"/>
                    <a:pt x="1466" y="1372"/>
                    <a:pt x="1215" y="1016"/>
                  </a:cubicBezTo>
                  <a:cubicBezTo>
                    <a:pt x="1047" y="682"/>
                    <a:pt x="838" y="179"/>
                    <a:pt x="503" y="33"/>
                  </a:cubicBezTo>
                  <a:cubicBezTo>
                    <a:pt x="458" y="11"/>
                    <a:pt x="410" y="0"/>
                    <a:pt x="364"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6"/>
            <p:cNvSpPr/>
            <p:nvPr/>
          </p:nvSpPr>
          <p:spPr>
            <a:xfrm>
              <a:off x="1832175" y="4905425"/>
              <a:ext cx="35600" cy="49100"/>
            </a:xfrm>
            <a:custGeom>
              <a:rect b="b" l="l" r="r" t="t"/>
              <a:pathLst>
                <a:path extrusionOk="0" h="1964" w="1424">
                  <a:moveTo>
                    <a:pt x="1214" y="1"/>
                  </a:moveTo>
                  <a:cubicBezTo>
                    <a:pt x="1187" y="1"/>
                    <a:pt x="1158" y="10"/>
                    <a:pt x="1131" y="30"/>
                  </a:cubicBezTo>
                  <a:cubicBezTo>
                    <a:pt x="587" y="344"/>
                    <a:pt x="1" y="1683"/>
                    <a:pt x="880" y="1955"/>
                  </a:cubicBezTo>
                  <a:cubicBezTo>
                    <a:pt x="909" y="1961"/>
                    <a:pt x="939" y="1963"/>
                    <a:pt x="968" y="1963"/>
                  </a:cubicBezTo>
                  <a:cubicBezTo>
                    <a:pt x="1166" y="1963"/>
                    <a:pt x="1345" y="1842"/>
                    <a:pt x="1382" y="1641"/>
                  </a:cubicBezTo>
                  <a:cubicBezTo>
                    <a:pt x="1424" y="1516"/>
                    <a:pt x="1424" y="1390"/>
                    <a:pt x="1382" y="1265"/>
                  </a:cubicBezTo>
                  <a:cubicBezTo>
                    <a:pt x="1382" y="1139"/>
                    <a:pt x="1382" y="1014"/>
                    <a:pt x="1382" y="888"/>
                  </a:cubicBezTo>
                  <a:cubicBezTo>
                    <a:pt x="1403" y="616"/>
                    <a:pt x="1403" y="365"/>
                    <a:pt x="1340" y="114"/>
                  </a:cubicBezTo>
                  <a:cubicBezTo>
                    <a:pt x="1326" y="43"/>
                    <a:pt x="1273" y="1"/>
                    <a:pt x="1214"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6"/>
            <p:cNvSpPr/>
            <p:nvPr/>
          </p:nvSpPr>
          <p:spPr>
            <a:xfrm>
              <a:off x="1847350" y="4594025"/>
              <a:ext cx="70650" cy="27975"/>
            </a:xfrm>
            <a:custGeom>
              <a:rect b="b" l="l" r="r" t="t"/>
              <a:pathLst>
                <a:path extrusionOk="0" h="1119" w="2826">
                  <a:moveTo>
                    <a:pt x="2179" y="1"/>
                  </a:moveTo>
                  <a:cubicBezTo>
                    <a:pt x="1811" y="1"/>
                    <a:pt x="1471" y="114"/>
                    <a:pt x="1089" y="183"/>
                  </a:cubicBezTo>
                  <a:cubicBezTo>
                    <a:pt x="879" y="225"/>
                    <a:pt x="628" y="204"/>
                    <a:pt x="419" y="267"/>
                  </a:cubicBezTo>
                  <a:cubicBezTo>
                    <a:pt x="335" y="288"/>
                    <a:pt x="273" y="330"/>
                    <a:pt x="210" y="372"/>
                  </a:cubicBezTo>
                  <a:cubicBezTo>
                    <a:pt x="168" y="392"/>
                    <a:pt x="147" y="434"/>
                    <a:pt x="126" y="476"/>
                  </a:cubicBezTo>
                  <a:cubicBezTo>
                    <a:pt x="22" y="539"/>
                    <a:pt x="1" y="665"/>
                    <a:pt x="84" y="748"/>
                  </a:cubicBezTo>
                  <a:cubicBezTo>
                    <a:pt x="105" y="790"/>
                    <a:pt x="147" y="853"/>
                    <a:pt x="189" y="895"/>
                  </a:cubicBezTo>
                  <a:cubicBezTo>
                    <a:pt x="252" y="957"/>
                    <a:pt x="335" y="999"/>
                    <a:pt x="440" y="1041"/>
                  </a:cubicBezTo>
                  <a:cubicBezTo>
                    <a:pt x="645" y="1075"/>
                    <a:pt x="836" y="1109"/>
                    <a:pt x="1036" y="1109"/>
                  </a:cubicBezTo>
                  <a:cubicBezTo>
                    <a:pt x="1081" y="1109"/>
                    <a:pt x="1126" y="1108"/>
                    <a:pt x="1172" y="1104"/>
                  </a:cubicBezTo>
                  <a:cubicBezTo>
                    <a:pt x="1251" y="1113"/>
                    <a:pt x="1330" y="1118"/>
                    <a:pt x="1408" y="1118"/>
                  </a:cubicBezTo>
                  <a:cubicBezTo>
                    <a:pt x="1845" y="1118"/>
                    <a:pt x="2261" y="970"/>
                    <a:pt x="2616" y="685"/>
                  </a:cubicBezTo>
                  <a:cubicBezTo>
                    <a:pt x="2825" y="455"/>
                    <a:pt x="2721" y="79"/>
                    <a:pt x="2407" y="16"/>
                  </a:cubicBezTo>
                  <a:cubicBezTo>
                    <a:pt x="2329" y="5"/>
                    <a:pt x="2254" y="1"/>
                    <a:pt x="2179"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66"/>
            <p:cNvSpPr/>
            <p:nvPr/>
          </p:nvSpPr>
          <p:spPr>
            <a:xfrm>
              <a:off x="2118450" y="4761250"/>
              <a:ext cx="30825" cy="45975"/>
            </a:xfrm>
            <a:custGeom>
              <a:rect b="b" l="l" r="r" t="t"/>
              <a:pathLst>
                <a:path extrusionOk="0" h="1839" w="1233">
                  <a:moveTo>
                    <a:pt x="885" y="1"/>
                  </a:moveTo>
                  <a:cubicBezTo>
                    <a:pt x="815" y="1"/>
                    <a:pt x="745" y="26"/>
                    <a:pt x="686" y="85"/>
                  </a:cubicBezTo>
                  <a:cubicBezTo>
                    <a:pt x="476" y="315"/>
                    <a:pt x="330" y="587"/>
                    <a:pt x="225" y="880"/>
                  </a:cubicBezTo>
                  <a:cubicBezTo>
                    <a:pt x="183" y="1006"/>
                    <a:pt x="142" y="1110"/>
                    <a:pt x="100" y="1236"/>
                  </a:cubicBezTo>
                  <a:cubicBezTo>
                    <a:pt x="37" y="1403"/>
                    <a:pt x="58" y="1571"/>
                    <a:pt x="16" y="1738"/>
                  </a:cubicBezTo>
                  <a:cubicBezTo>
                    <a:pt x="1" y="1799"/>
                    <a:pt x="53" y="1838"/>
                    <a:pt x="106" y="1838"/>
                  </a:cubicBezTo>
                  <a:cubicBezTo>
                    <a:pt x="126" y="1838"/>
                    <a:pt x="146" y="1833"/>
                    <a:pt x="162" y="1822"/>
                  </a:cubicBezTo>
                  <a:cubicBezTo>
                    <a:pt x="267" y="1696"/>
                    <a:pt x="414" y="1613"/>
                    <a:pt x="518" y="1487"/>
                  </a:cubicBezTo>
                  <a:cubicBezTo>
                    <a:pt x="602" y="1382"/>
                    <a:pt x="686" y="1278"/>
                    <a:pt x="769" y="1173"/>
                  </a:cubicBezTo>
                  <a:cubicBezTo>
                    <a:pt x="958" y="943"/>
                    <a:pt x="1104" y="671"/>
                    <a:pt x="1188" y="378"/>
                  </a:cubicBezTo>
                  <a:cubicBezTo>
                    <a:pt x="1233" y="168"/>
                    <a:pt x="1062" y="1"/>
                    <a:pt x="885"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6"/>
            <p:cNvSpPr/>
            <p:nvPr/>
          </p:nvSpPr>
          <p:spPr>
            <a:xfrm>
              <a:off x="2032000" y="5006475"/>
              <a:ext cx="36125" cy="53750"/>
            </a:xfrm>
            <a:custGeom>
              <a:rect b="b" l="l" r="r" t="t"/>
              <a:pathLst>
                <a:path extrusionOk="0" h="2150" w="1445">
                  <a:moveTo>
                    <a:pt x="1189" y="0"/>
                  </a:moveTo>
                  <a:cubicBezTo>
                    <a:pt x="1131" y="0"/>
                    <a:pt x="1073" y="21"/>
                    <a:pt x="1026" y="68"/>
                  </a:cubicBezTo>
                  <a:cubicBezTo>
                    <a:pt x="796" y="361"/>
                    <a:pt x="607" y="675"/>
                    <a:pt x="419" y="989"/>
                  </a:cubicBezTo>
                  <a:cubicBezTo>
                    <a:pt x="252" y="1282"/>
                    <a:pt x="1" y="1575"/>
                    <a:pt x="147" y="1931"/>
                  </a:cubicBezTo>
                  <a:cubicBezTo>
                    <a:pt x="183" y="2055"/>
                    <a:pt x="324" y="2149"/>
                    <a:pt x="468" y="2149"/>
                  </a:cubicBezTo>
                  <a:cubicBezTo>
                    <a:pt x="494" y="2149"/>
                    <a:pt x="519" y="2146"/>
                    <a:pt x="545" y="2140"/>
                  </a:cubicBezTo>
                  <a:cubicBezTo>
                    <a:pt x="921" y="2077"/>
                    <a:pt x="1047" y="1659"/>
                    <a:pt x="1172" y="1324"/>
                  </a:cubicBezTo>
                  <a:cubicBezTo>
                    <a:pt x="1319" y="989"/>
                    <a:pt x="1403" y="612"/>
                    <a:pt x="1444" y="236"/>
                  </a:cubicBezTo>
                  <a:cubicBezTo>
                    <a:pt x="1430" y="94"/>
                    <a:pt x="1310" y="0"/>
                    <a:pt x="1189"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6"/>
            <p:cNvSpPr/>
            <p:nvPr/>
          </p:nvSpPr>
          <p:spPr>
            <a:xfrm>
              <a:off x="2012125" y="5143650"/>
              <a:ext cx="52850" cy="42725"/>
            </a:xfrm>
            <a:custGeom>
              <a:rect b="b" l="l" r="r" t="t"/>
              <a:pathLst>
                <a:path extrusionOk="0" h="1709" w="2114">
                  <a:moveTo>
                    <a:pt x="1737" y="1"/>
                  </a:moveTo>
                  <a:cubicBezTo>
                    <a:pt x="1319" y="1"/>
                    <a:pt x="1047" y="419"/>
                    <a:pt x="754" y="649"/>
                  </a:cubicBezTo>
                  <a:cubicBezTo>
                    <a:pt x="503" y="859"/>
                    <a:pt x="63" y="1131"/>
                    <a:pt x="22" y="1444"/>
                  </a:cubicBezTo>
                  <a:cubicBezTo>
                    <a:pt x="1" y="1528"/>
                    <a:pt x="42" y="1612"/>
                    <a:pt x="105" y="1654"/>
                  </a:cubicBezTo>
                  <a:cubicBezTo>
                    <a:pt x="187" y="1692"/>
                    <a:pt x="275" y="1708"/>
                    <a:pt x="365" y="1708"/>
                  </a:cubicBezTo>
                  <a:cubicBezTo>
                    <a:pt x="671" y="1708"/>
                    <a:pt x="1009" y="1522"/>
                    <a:pt x="1235" y="1361"/>
                  </a:cubicBezTo>
                  <a:cubicBezTo>
                    <a:pt x="1591" y="1131"/>
                    <a:pt x="2114" y="817"/>
                    <a:pt x="2114" y="356"/>
                  </a:cubicBezTo>
                  <a:cubicBezTo>
                    <a:pt x="2093" y="168"/>
                    <a:pt x="1926" y="1"/>
                    <a:pt x="1737"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66"/>
            <p:cNvSpPr/>
            <p:nvPr/>
          </p:nvSpPr>
          <p:spPr>
            <a:xfrm>
              <a:off x="1772550" y="5329475"/>
              <a:ext cx="35125" cy="45800"/>
            </a:xfrm>
            <a:custGeom>
              <a:rect b="b" l="l" r="r" t="t"/>
              <a:pathLst>
                <a:path extrusionOk="0" h="1832" w="1405">
                  <a:moveTo>
                    <a:pt x="1056" y="1"/>
                  </a:moveTo>
                  <a:cubicBezTo>
                    <a:pt x="1026" y="1"/>
                    <a:pt x="995" y="6"/>
                    <a:pt x="963" y="16"/>
                  </a:cubicBezTo>
                  <a:cubicBezTo>
                    <a:pt x="649" y="142"/>
                    <a:pt x="377" y="393"/>
                    <a:pt x="231" y="707"/>
                  </a:cubicBezTo>
                  <a:cubicBezTo>
                    <a:pt x="1" y="1084"/>
                    <a:pt x="105" y="1544"/>
                    <a:pt x="461" y="1795"/>
                  </a:cubicBezTo>
                  <a:cubicBezTo>
                    <a:pt x="511" y="1820"/>
                    <a:pt x="566" y="1832"/>
                    <a:pt x="623" y="1832"/>
                  </a:cubicBezTo>
                  <a:cubicBezTo>
                    <a:pt x="754" y="1832"/>
                    <a:pt x="890" y="1766"/>
                    <a:pt x="963" y="1649"/>
                  </a:cubicBezTo>
                  <a:cubicBezTo>
                    <a:pt x="1214" y="1293"/>
                    <a:pt x="984" y="770"/>
                    <a:pt x="1277" y="414"/>
                  </a:cubicBezTo>
                  <a:cubicBezTo>
                    <a:pt x="1405" y="231"/>
                    <a:pt x="1262" y="1"/>
                    <a:pt x="1056"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66"/>
            <p:cNvSpPr/>
            <p:nvPr/>
          </p:nvSpPr>
          <p:spPr>
            <a:xfrm>
              <a:off x="2070200" y="4947200"/>
              <a:ext cx="33950" cy="62500"/>
            </a:xfrm>
            <a:custGeom>
              <a:rect b="b" l="l" r="r" t="t"/>
              <a:pathLst>
                <a:path extrusionOk="0" h="2500" w="1358">
                  <a:moveTo>
                    <a:pt x="678" y="1"/>
                  </a:moveTo>
                  <a:cubicBezTo>
                    <a:pt x="583" y="1"/>
                    <a:pt x="489" y="51"/>
                    <a:pt x="440" y="138"/>
                  </a:cubicBezTo>
                  <a:cubicBezTo>
                    <a:pt x="272" y="452"/>
                    <a:pt x="126" y="807"/>
                    <a:pt x="84" y="1163"/>
                  </a:cubicBezTo>
                  <a:cubicBezTo>
                    <a:pt x="0" y="1540"/>
                    <a:pt x="63" y="1916"/>
                    <a:pt x="251" y="2251"/>
                  </a:cubicBezTo>
                  <a:cubicBezTo>
                    <a:pt x="352" y="2427"/>
                    <a:pt x="502" y="2499"/>
                    <a:pt x="652" y="2499"/>
                  </a:cubicBezTo>
                  <a:cubicBezTo>
                    <a:pt x="1003" y="2499"/>
                    <a:pt x="1358" y="2109"/>
                    <a:pt x="1109" y="1728"/>
                  </a:cubicBezTo>
                  <a:cubicBezTo>
                    <a:pt x="1109" y="1707"/>
                    <a:pt x="1088" y="1686"/>
                    <a:pt x="1088" y="1665"/>
                  </a:cubicBezTo>
                  <a:cubicBezTo>
                    <a:pt x="1172" y="1351"/>
                    <a:pt x="1172" y="1017"/>
                    <a:pt x="1088" y="703"/>
                  </a:cubicBezTo>
                  <a:cubicBezTo>
                    <a:pt x="1088" y="598"/>
                    <a:pt x="1067" y="494"/>
                    <a:pt x="1046" y="410"/>
                  </a:cubicBezTo>
                  <a:cubicBezTo>
                    <a:pt x="1046" y="389"/>
                    <a:pt x="1046" y="368"/>
                    <a:pt x="1025" y="347"/>
                  </a:cubicBezTo>
                  <a:cubicBezTo>
                    <a:pt x="984" y="242"/>
                    <a:pt x="942" y="159"/>
                    <a:pt x="858" y="75"/>
                  </a:cubicBezTo>
                  <a:cubicBezTo>
                    <a:pt x="807" y="24"/>
                    <a:pt x="742" y="1"/>
                    <a:pt x="678"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66"/>
            <p:cNvSpPr/>
            <p:nvPr/>
          </p:nvSpPr>
          <p:spPr>
            <a:xfrm>
              <a:off x="1292350" y="4768600"/>
              <a:ext cx="66975" cy="61750"/>
            </a:xfrm>
            <a:custGeom>
              <a:rect b="b" l="l" r="r" t="t"/>
              <a:pathLst>
                <a:path extrusionOk="0" h="2470" w="2679">
                  <a:moveTo>
                    <a:pt x="2135" y="0"/>
                  </a:moveTo>
                  <a:cubicBezTo>
                    <a:pt x="1507" y="21"/>
                    <a:pt x="900" y="231"/>
                    <a:pt x="377" y="607"/>
                  </a:cubicBezTo>
                  <a:cubicBezTo>
                    <a:pt x="210" y="1235"/>
                    <a:pt x="105" y="1842"/>
                    <a:pt x="1" y="2469"/>
                  </a:cubicBezTo>
                  <a:cubicBezTo>
                    <a:pt x="440" y="2323"/>
                    <a:pt x="838" y="2093"/>
                    <a:pt x="1193" y="1779"/>
                  </a:cubicBezTo>
                  <a:cubicBezTo>
                    <a:pt x="1654" y="1465"/>
                    <a:pt x="2177" y="1193"/>
                    <a:pt x="2512" y="754"/>
                  </a:cubicBezTo>
                  <a:cubicBezTo>
                    <a:pt x="2679" y="586"/>
                    <a:pt x="2637" y="293"/>
                    <a:pt x="2428" y="189"/>
                  </a:cubicBezTo>
                  <a:cubicBezTo>
                    <a:pt x="2365" y="84"/>
                    <a:pt x="2260" y="0"/>
                    <a:pt x="2135"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66"/>
            <p:cNvSpPr/>
            <p:nvPr/>
          </p:nvSpPr>
          <p:spPr>
            <a:xfrm>
              <a:off x="2159650" y="4743750"/>
              <a:ext cx="16750" cy="21950"/>
            </a:xfrm>
            <a:custGeom>
              <a:rect b="b" l="l" r="r" t="t"/>
              <a:pathLst>
                <a:path extrusionOk="0" h="878" w="670">
                  <a:moveTo>
                    <a:pt x="390" y="0"/>
                  </a:moveTo>
                  <a:cubicBezTo>
                    <a:pt x="252" y="0"/>
                    <a:pt x="103" y="78"/>
                    <a:pt x="42" y="220"/>
                  </a:cubicBezTo>
                  <a:cubicBezTo>
                    <a:pt x="21" y="367"/>
                    <a:pt x="0" y="513"/>
                    <a:pt x="0" y="660"/>
                  </a:cubicBezTo>
                  <a:cubicBezTo>
                    <a:pt x="0" y="787"/>
                    <a:pt x="108" y="877"/>
                    <a:pt x="225" y="877"/>
                  </a:cubicBezTo>
                  <a:cubicBezTo>
                    <a:pt x="262" y="877"/>
                    <a:pt x="299" y="868"/>
                    <a:pt x="335" y="848"/>
                  </a:cubicBezTo>
                  <a:cubicBezTo>
                    <a:pt x="544" y="722"/>
                    <a:pt x="670" y="513"/>
                    <a:pt x="670" y="283"/>
                  </a:cubicBezTo>
                  <a:cubicBezTo>
                    <a:pt x="670" y="89"/>
                    <a:pt x="536" y="0"/>
                    <a:pt x="390"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66"/>
            <p:cNvSpPr/>
            <p:nvPr/>
          </p:nvSpPr>
          <p:spPr>
            <a:xfrm>
              <a:off x="1391225" y="4578725"/>
              <a:ext cx="56525" cy="35775"/>
            </a:xfrm>
            <a:custGeom>
              <a:rect b="b" l="l" r="r" t="t"/>
              <a:pathLst>
                <a:path extrusionOk="0" h="1431" w="2261">
                  <a:moveTo>
                    <a:pt x="586" y="0"/>
                  </a:moveTo>
                  <a:cubicBezTo>
                    <a:pt x="377" y="230"/>
                    <a:pt x="189" y="481"/>
                    <a:pt x="0" y="732"/>
                  </a:cubicBezTo>
                  <a:cubicBezTo>
                    <a:pt x="500" y="1117"/>
                    <a:pt x="1105" y="1431"/>
                    <a:pt x="1671" y="1431"/>
                  </a:cubicBezTo>
                  <a:cubicBezTo>
                    <a:pt x="1721" y="1431"/>
                    <a:pt x="1771" y="1428"/>
                    <a:pt x="1821" y="1423"/>
                  </a:cubicBezTo>
                  <a:cubicBezTo>
                    <a:pt x="2114" y="1402"/>
                    <a:pt x="2260" y="1046"/>
                    <a:pt x="2051" y="837"/>
                  </a:cubicBezTo>
                  <a:cubicBezTo>
                    <a:pt x="1758" y="544"/>
                    <a:pt x="1402" y="335"/>
                    <a:pt x="1005" y="188"/>
                  </a:cubicBezTo>
                  <a:cubicBezTo>
                    <a:pt x="858" y="126"/>
                    <a:pt x="712" y="63"/>
                    <a:pt x="586"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66"/>
            <p:cNvSpPr/>
            <p:nvPr/>
          </p:nvSpPr>
          <p:spPr>
            <a:xfrm>
              <a:off x="2044825" y="5030000"/>
              <a:ext cx="53625" cy="81950"/>
            </a:xfrm>
            <a:custGeom>
              <a:rect b="b" l="l" r="r" t="t"/>
              <a:pathLst>
                <a:path extrusionOk="0" h="3278" w="2145">
                  <a:moveTo>
                    <a:pt x="1543" y="1"/>
                  </a:moveTo>
                  <a:cubicBezTo>
                    <a:pt x="1435" y="1"/>
                    <a:pt x="1326" y="43"/>
                    <a:pt x="1245" y="132"/>
                  </a:cubicBezTo>
                  <a:cubicBezTo>
                    <a:pt x="890" y="425"/>
                    <a:pt x="743" y="990"/>
                    <a:pt x="534" y="1408"/>
                  </a:cubicBezTo>
                  <a:cubicBezTo>
                    <a:pt x="283" y="1827"/>
                    <a:pt x="115" y="2287"/>
                    <a:pt x="32" y="2789"/>
                  </a:cubicBezTo>
                  <a:cubicBezTo>
                    <a:pt x="0" y="3086"/>
                    <a:pt x="284" y="3278"/>
                    <a:pt x="560" y="3278"/>
                  </a:cubicBezTo>
                  <a:cubicBezTo>
                    <a:pt x="654" y="3278"/>
                    <a:pt x="747" y="3255"/>
                    <a:pt x="827" y="3208"/>
                  </a:cubicBezTo>
                  <a:cubicBezTo>
                    <a:pt x="1308" y="2915"/>
                    <a:pt x="1559" y="2392"/>
                    <a:pt x="1747" y="1868"/>
                  </a:cubicBezTo>
                  <a:cubicBezTo>
                    <a:pt x="1936" y="1408"/>
                    <a:pt x="2145" y="780"/>
                    <a:pt x="1936" y="299"/>
                  </a:cubicBezTo>
                  <a:cubicBezTo>
                    <a:pt x="1884" y="107"/>
                    <a:pt x="1715" y="1"/>
                    <a:pt x="1543"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66"/>
            <p:cNvSpPr/>
            <p:nvPr/>
          </p:nvSpPr>
          <p:spPr>
            <a:xfrm>
              <a:off x="2098275" y="4825100"/>
              <a:ext cx="37850" cy="27725"/>
            </a:xfrm>
            <a:custGeom>
              <a:rect b="b" l="l" r="r" t="t"/>
              <a:pathLst>
                <a:path extrusionOk="0" h="1109" w="1514">
                  <a:moveTo>
                    <a:pt x="1304" y="0"/>
                  </a:moveTo>
                  <a:cubicBezTo>
                    <a:pt x="990" y="0"/>
                    <a:pt x="697" y="84"/>
                    <a:pt x="446" y="251"/>
                  </a:cubicBezTo>
                  <a:cubicBezTo>
                    <a:pt x="1" y="483"/>
                    <a:pt x="299" y="1109"/>
                    <a:pt x="694" y="1109"/>
                  </a:cubicBezTo>
                  <a:cubicBezTo>
                    <a:pt x="763" y="1109"/>
                    <a:pt x="835" y="1090"/>
                    <a:pt x="907" y="1046"/>
                  </a:cubicBezTo>
                  <a:cubicBezTo>
                    <a:pt x="1200" y="837"/>
                    <a:pt x="1513" y="523"/>
                    <a:pt x="1451" y="147"/>
                  </a:cubicBezTo>
                  <a:cubicBezTo>
                    <a:pt x="1430" y="63"/>
                    <a:pt x="1367" y="21"/>
                    <a:pt x="1304"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66"/>
            <p:cNvSpPr/>
            <p:nvPr/>
          </p:nvSpPr>
          <p:spPr>
            <a:xfrm>
              <a:off x="1828000" y="4647475"/>
              <a:ext cx="33800" cy="65850"/>
            </a:xfrm>
            <a:custGeom>
              <a:rect b="b" l="l" r="r" t="t"/>
              <a:pathLst>
                <a:path extrusionOk="0" h="2634" w="1352">
                  <a:moveTo>
                    <a:pt x="1064" y="1"/>
                  </a:moveTo>
                  <a:cubicBezTo>
                    <a:pt x="1023" y="1"/>
                    <a:pt x="982" y="11"/>
                    <a:pt x="942" y="33"/>
                  </a:cubicBezTo>
                  <a:cubicBezTo>
                    <a:pt x="252" y="451"/>
                    <a:pt x="0" y="1477"/>
                    <a:pt x="189" y="2230"/>
                  </a:cubicBezTo>
                  <a:cubicBezTo>
                    <a:pt x="264" y="2512"/>
                    <a:pt x="470" y="2633"/>
                    <a:pt x="683" y="2633"/>
                  </a:cubicBezTo>
                  <a:cubicBezTo>
                    <a:pt x="1006" y="2633"/>
                    <a:pt x="1344" y="2354"/>
                    <a:pt x="1256" y="1937"/>
                  </a:cubicBezTo>
                  <a:cubicBezTo>
                    <a:pt x="1193" y="1665"/>
                    <a:pt x="1151" y="1393"/>
                    <a:pt x="1151" y="1121"/>
                  </a:cubicBezTo>
                  <a:cubicBezTo>
                    <a:pt x="1193" y="849"/>
                    <a:pt x="1256" y="577"/>
                    <a:pt x="1319" y="305"/>
                  </a:cubicBezTo>
                  <a:cubicBezTo>
                    <a:pt x="1352" y="140"/>
                    <a:pt x="1215" y="1"/>
                    <a:pt x="1064"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6"/>
            <p:cNvSpPr/>
            <p:nvPr/>
          </p:nvSpPr>
          <p:spPr>
            <a:xfrm>
              <a:off x="2035150" y="4450175"/>
              <a:ext cx="54950" cy="79325"/>
            </a:xfrm>
            <a:custGeom>
              <a:rect b="b" l="l" r="r" t="t"/>
              <a:pathLst>
                <a:path extrusionOk="0" h="3173" w="2198">
                  <a:moveTo>
                    <a:pt x="1854" y="0"/>
                  </a:moveTo>
                  <a:cubicBezTo>
                    <a:pt x="1774" y="0"/>
                    <a:pt x="1694" y="31"/>
                    <a:pt x="1632" y="100"/>
                  </a:cubicBezTo>
                  <a:cubicBezTo>
                    <a:pt x="1235" y="539"/>
                    <a:pt x="1046" y="1104"/>
                    <a:pt x="774" y="1627"/>
                  </a:cubicBezTo>
                  <a:cubicBezTo>
                    <a:pt x="628" y="1899"/>
                    <a:pt x="440" y="2171"/>
                    <a:pt x="293" y="2443"/>
                  </a:cubicBezTo>
                  <a:cubicBezTo>
                    <a:pt x="168" y="2652"/>
                    <a:pt x="84" y="2861"/>
                    <a:pt x="0" y="3071"/>
                  </a:cubicBezTo>
                  <a:cubicBezTo>
                    <a:pt x="29" y="3143"/>
                    <a:pt x="85" y="3172"/>
                    <a:pt x="156" y="3172"/>
                  </a:cubicBezTo>
                  <a:cubicBezTo>
                    <a:pt x="391" y="3172"/>
                    <a:pt x="787" y="2853"/>
                    <a:pt x="900" y="2757"/>
                  </a:cubicBezTo>
                  <a:cubicBezTo>
                    <a:pt x="1130" y="2527"/>
                    <a:pt x="1318" y="2276"/>
                    <a:pt x="1486" y="2025"/>
                  </a:cubicBezTo>
                  <a:cubicBezTo>
                    <a:pt x="1842" y="1501"/>
                    <a:pt x="2197" y="957"/>
                    <a:pt x="2176" y="309"/>
                  </a:cubicBezTo>
                  <a:cubicBezTo>
                    <a:pt x="2176" y="126"/>
                    <a:pt x="2016" y="0"/>
                    <a:pt x="1854"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6"/>
            <p:cNvSpPr/>
            <p:nvPr/>
          </p:nvSpPr>
          <p:spPr>
            <a:xfrm>
              <a:off x="2103675" y="4922125"/>
              <a:ext cx="22025" cy="43350"/>
            </a:xfrm>
            <a:custGeom>
              <a:rect b="b" l="l" r="r" t="t"/>
              <a:pathLst>
                <a:path extrusionOk="0" h="1734" w="881">
                  <a:moveTo>
                    <a:pt x="413" y="1"/>
                  </a:moveTo>
                  <a:cubicBezTo>
                    <a:pt x="351" y="1"/>
                    <a:pt x="283" y="42"/>
                    <a:pt x="272" y="116"/>
                  </a:cubicBezTo>
                  <a:cubicBezTo>
                    <a:pt x="230" y="325"/>
                    <a:pt x="63" y="492"/>
                    <a:pt x="42" y="722"/>
                  </a:cubicBezTo>
                  <a:cubicBezTo>
                    <a:pt x="0" y="953"/>
                    <a:pt x="21" y="1225"/>
                    <a:pt x="84" y="1455"/>
                  </a:cubicBezTo>
                  <a:cubicBezTo>
                    <a:pt x="152" y="1639"/>
                    <a:pt x="333" y="1734"/>
                    <a:pt x="503" y="1734"/>
                  </a:cubicBezTo>
                  <a:cubicBezTo>
                    <a:pt x="699" y="1734"/>
                    <a:pt x="881" y="1608"/>
                    <a:pt x="858" y="1350"/>
                  </a:cubicBezTo>
                  <a:cubicBezTo>
                    <a:pt x="837" y="1120"/>
                    <a:pt x="774" y="890"/>
                    <a:pt x="712" y="660"/>
                  </a:cubicBezTo>
                  <a:cubicBezTo>
                    <a:pt x="649" y="492"/>
                    <a:pt x="523" y="325"/>
                    <a:pt x="523" y="137"/>
                  </a:cubicBezTo>
                  <a:cubicBezTo>
                    <a:pt x="534" y="42"/>
                    <a:pt x="476" y="1"/>
                    <a:pt x="413"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66"/>
            <p:cNvSpPr/>
            <p:nvPr/>
          </p:nvSpPr>
          <p:spPr>
            <a:xfrm>
              <a:off x="2089550" y="4862025"/>
              <a:ext cx="27225" cy="49400"/>
            </a:xfrm>
            <a:custGeom>
              <a:rect b="b" l="l" r="r" t="t"/>
              <a:pathLst>
                <a:path extrusionOk="0" h="1976" w="1089">
                  <a:moveTo>
                    <a:pt x="715" y="1"/>
                  </a:moveTo>
                  <a:cubicBezTo>
                    <a:pt x="705" y="1"/>
                    <a:pt x="696" y="3"/>
                    <a:pt x="691" y="9"/>
                  </a:cubicBezTo>
                  <a:cubicBezTo>
                    <a:pt x="293" y="532"/>
                    <a:pt x="0" y="1201"/>
                    <a:pt x="293" y="1850"/>
                  </a:cubicBezTo>
                  <a:cubicBezTo>
                    <a:pt x="329" y="1940"/>
                    <a:pt x="396" y="1976"/>
                    <a:pt x="469" y="1976"/>
                  </a:cubicBezTo>
                  <a:cubicBezTo>
                    <a:pt x="566" y="1976"/>
                    <a:pt x="673" y="1913"/>
                    <a:pt x="733" y="1829"/>
                  </a:cubicBezTo>
                  <a:cubicBezTo>
                    <a:pt x="1088" y="1306"/>
                    <a:pt x="963" y="616"/>
                    <a:pt x="795" y="51"/>
                  </a:cubicBezTo>
                  <a:cubicBezTo>
                    <a:pt x="780" y="20"/>
                    <a:pt x="742" y="1"/>
                    <a:pt x="715"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6"/>
            <p:cNvSpPr/>
            <p:nvPr/>
          </p:nvSpPr>
          <p:spPr>
            <a:xfrm>
              <a:off x="2100000" y="5019075"/>
              <a:ext cx="21475" cy="32800"/>
            </a:xfrm>
            <a:custGeom>
              <a:rect b="b" l="l" r="r" t="t"/>
              <a:pathLst>
                <a:path extrusionOk="0" h="1312" w="859">
                  <a:moveTo>
                    <a:pt x="291" y="0"/>
                  </a:moveTo>
                  <a:cubicBezTo>
                    <a:pt x="213" y="0"/>
                    <a:pt x="142" y="58"/>
                    <a:pt x="126" y="150"/>
                  </a:cubicBezTo>
                  <a:cubicBezTo>
                    <a:pt x="22" y="464"/>
                    <a:pt x="1" y="966"/>
                    <a:pt x="231" y="1217"/>
                  </a:cubicBezTo>
                  <a:cubicBezTo>
                    <a:pt x="294" y="1280"/>
                    <a:pt x="377" y="1312"/>
                    <a:pt x="461" y="1312"/>
                  </a:cubicBezTo>
                  <a:cubicBezTo>
                    <a:pt x="545" y="1312"/>
                    <a:pt x="628" y="1280"/>
                    <a:pt x="691" y="1217"/>
                  </a:cubicBezTo>
                  <a:cubicBezTo>
                    <a:pt x="838" y="1008"/>
                    <a:pt x="859" y="736"/>
                    <a:pt x="754" y="527"/>
                  </a:cubicBezTo>
                  <a:cubicBezTo>
                    <a:pt x="691" y="318"/>
                    <a:pt x="566" y="129"/>
                    <a:pt x="377" y="25"/>
                  </a:cubicBezTo>
                  <a:cubicBezTo>
                    <a:pt x="349" y="8"/>
                    <a:pt x="320" y="0"/>
                    <a:pt x="291"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6"/>
            <p:cNvSpPr/>
            <p:nvPr/>
          </p:nvSpPr>
          <p:spPr>
            <a:xfrm>
              <a:off x="1767325" y="4674925"/>
              <a:ext cx="55425" cy="68475"/>
            </a:xfrm>
            <a:custGeom>
              <a:rect b="b" l="l" r="r" t="t"/>
              <a:pathLst>
                <a:path extrusionOk="0" h="2739" w="2217">
                  <a:moveTo>
                    <a:pt x="1715" y="1"/>
                  </a:moveTo>
                  <a:cubicBezTo>
                    <a:pt x="1639" y="1"/>
                    <a:pt x="1559" y="26"/>
                    <a:pt x="1486" y="86"/>
                  </a:cubicBezTo>
                  <a:cubicBezTo>
                    <a:pt x="816" y="651"/>
                    <a:pt x="0" y="1592"/>
                    <a:pt x="523" y="2513"/>
                  </a:cubicBezTo>
                  <a:cubicBezTo>
                    <a:pt x="614" y="2665"/>
                    <a:pt x="764" y="2738"/>
                    <a:pt x="916" y="2738"/>
                  </a:cubicBezTo>
                  <a:cubicBezTo>
                    <a:pt x="1078" y="2738"/>
                    <a:pt x="1242" y="2654"/>
                    <a:pt x="1339" y="2492"/>
                  </a:cubicBezTo>
                  <a:cubicBezTo>
                    <a:pt x="1444" y="2157"/>
                    <a:pt x="1528" y="1802"/>
                    <a:pt x="1549" y="1446"/>
                  </a:cubicBezTo>
                  <a:cubicBezTo>
                    <a:pt x="1591" y="1111"/>
                    <a:pt x="1737" y="797"/>
                    <a:pt x="1988" y="567"/>
                  </a:cubicBezTo>
                  <a:cubicBezTo>
                    <a:pt x="2217" y="322"/>
                    <a:pt x="1987" y="1"/>
                    <a:pt x="1715"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6"/>
            <p:cNvSpPr/>
            <p:nvPr/>
          </p:nvSpPr>
          <p:spPr>
            <a:xfrm>
              <a:off x="1398025" y="4763825"/>
              <a:ext cx="71675" cy="20850"/>
            </a:xfrm>
            <a:custGeom>
              <a:rect b="b" l="l" r="r" t="t"/>
              <a:pathLst>
                <a:path extrusionOk="0" h="834" w="2867">
                  <a:moveTo>
                    <a:pt x="957" y="0"/>
                  </a:moveTo>
                  <a:cubicBezTo>
                    <a:pt x="647" y="0"/>
                    <a:pt x="343" y="67"/>
                    <a:pt x="63" y="191"/>
                  </a:cubicBezTo>
                  <a:cubicBezTo>
                    <a:pt x="0" y="212"/>
                    <a:pt x="0" y="296"/>
                    <a:pt x="42" y="359"/>
                  </a:cubicBezTo>
                  <a:cubicBezTo>
                    <a:pt x="356" y="610"/>
                    <a:pt x="754" y="756"/>
                    <a:pt x="1172" y="756"/>
                  </a:cubicBezTo>
                  <a:cubicBezTo>
                    <a:pt x="1420" y="792"/>
                    <a:pt x="1680" y="834"/>
                    <a:pt x="1940" y="834"/>
                  </a:cubicBezTo>
                  <a:cubicBezTo>
                    <a:pt x="2140" y="834"/>
                    <a:pt x="2340" y="809"/>
                    <a:pt x="2532" y="735"/>
                  </a:cubicBezTo>
                  <a:cubicBezTo>
                    <a:pt x="2741" y="652"/>
                    <a:pt x="2867" y="275"/>
                    <a:pt x="2574" y="171"/>
                  </a:cubicBezTo>
                  <a:cubicBezTo>
                    <a:pt x="2243" y="71"/>
                    <a:pt x="1899" y="11"/>
                    <a:pt x="1552" y="11"/>
                  </a:cubicBezTo>
                  <a:cubicBezTo>
                    <a:pt x="1460" y="11"/>
                    <a:pt x="1368" y="15"/>
                    <a:pt x="1277" y="24"/>
                  </a:cubicBezTo>
                  <a:cubicBezTo>
                    <a:pt x="1170" y="8"/>
                    <a:pt x="1063" y="0"/>
                    <a:pt x="957"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6"/>
            <p:cNvSpPr/>
            <p:nvPr/>
          </p:nvSpPr>
          <p:spPr>
            <a:xfrm>
              <a:off x="1522525" y="5299700"/>
              <a:ext cx="35050" cy="28625"/>
            </a:xfrm>
            <a:custGeom>
              <a:rect b="b" l="l" r="r" t="t"/>
              <a:pathLst>
                <a:path extrusionOk="0" h="1145" w="1402">
                  <a:moveTo>
                    <a:pt x="1119" y="1"/>
                  </a:moveTo>
                  <a:cubicBezTo>
                    <a:pt x="659" y="1"/>
                    <a:pt x="227" y="281"/>
                    <a:pt x="42" y="726"/>
                  </a:cubicBezTo>
                  <a:cubicBezTo>
                    <a:pt x="0" y="956"/>
                    <a:pt x="167" y="1145"/>
                    <a:pt x="377" y="1145"/>
                  </a:cubicBezTo>
                  <a:cubicBezTo>
                    <a:pt x="879" y="1040"/>
                    <a:pt x="1276" y="643"/>
                    <a:pt x="1381" y="140"/>
                  </a:cubicBezTo>
                  <a:cubicBezTo>
                    <a:pt x="1402" y="78"/>
                    <a:pt x="1360" y="36"/>
                    <a:pt x="1297" y="15"/>
                  </a:cubicBezTo>
                  <a:cubicBezTo>
                    <a:pt x="1238" y="5"/>
                    <a:pt x="1178" y="1"/>
                    <a:pt x="1119"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6"/>
            <p:cNvSpPr/>
            <p:nvPr/>
          </p:nvSpPr>
          <p:spPr>
            <a:xfrm>
              <a:off x="1423125" y="5277350"/>
              <a:ext cx="51825" cy="24825"/>
            </a:xfrm>
            <a:custGeom>
              <a:rect b="b" l="l" r="r" t="t"/>
              <a:pathLst>
                <a:path extrusionOk="0" h="993" w="2073">
                  <a:moveTo>
                    <a:pt x="578" y="0"/>
                  </a:moveTo>
                  <a:cubicBezTo>
                    <a:pt x="385" y="0"/>
                    <a:pt x="193" y="15"/>
                    <a:pt x="1" y="30"/>
                  </a:cubicBezTo>
                  <a:cubicBezTo>
                    <a:pt x="273" y="365"/>
                    <a:pt x="586" y="679"/>
                    <a:pt x="900" y="993"/>
                  </a:cubicBezTo>
                  <a:lnTo>
                    <a:pt x="1026" y="951"/>
                  </a:lnTo>
                  <a:cubicBezTo>
                    <a:pt x="1235" y="909"/>
                    <a:pt x="2072" y="616"/>
                    <a:pt x="1800" y="239"/>
                  </a:cubicBezTo>
                  <a:cubicBezTo>
                    <a:pt x="1654" y="34"/>
                    <a:pt x="1384" y="3"/>
                    <a:pt x="1128" y="3"/>
                  </a:cubicBezTo>
                  <a:cubicBezTo>
                    <a:pt x="1018" y="3"/>
                    <a:pt x="911" y="9"/>
                    <a:pt x="817" y="9"/>
                  </a:cubicBezTo>
                  <a:cubicBezTo>
                    <a:pt x="737" y="3"/>
                    <a:pt x="657" y="0"/>
                    <a:pt x="578"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6"/>
            <p:cNvSpPr/>
            <p:nvPr/>
          </p:nvSpPr>
          <p:spPr>
            <a:xfrm>
              <a:off x="1425750" y="4627325"/>
              <a:ext cx="32975" cy="21075"/>
            </a:xfrm>
            <a:custGeom>
              <a:rect b="b" l="l" r="r" t="t"/>
              <a:pathLst>
                <a:path extrusionOk="0" h="843" w="1319">
                  <a:moveTo>
                    <a:pt x="459" y="0"/>
                  </a:moveTo>
                  <a:cubicBezTo>
                    <a:pt x="333" y="0"/>
                    <a:pt x="210" y="16"/>
                    <a:pt x="105" y="44"/>
                  </a:cubicBezTo>
                  <a:cubicBezTo>
                    <a:pt x="42" y="65"/>
                    <a:pt x="0" y="149"/>
                    <a:pt x="42" y="211"/>
                  </a:cubicBezTo>
                  <a:cubicBezTo>
                    <a:pt x="193" y="513"/>
                    <a:pt x="546" y="842"/>
                    <a:pt x="895" y="842"/>
                  </a:cubicBezTo>
                  <a:cubicBezTo>
                    <a:pt x="982" y="842"/>
                    <a:pt x="1068" y="822"/>
                    <a:pt x="1151" y="776"/>
                  </a:cubicBezTo>
                  <a:cubicBezTo>
                    <a:pt x="1256" y="713"/>
                    <a:pt x="1318" y="588"/>
                    <a:pt x="1277" y="462"/>
                  </a:cubicBezTo>
                  <a:cubicBezTo>
                    <a:pt x="1184" y="124"/>
                    <a:pt x="809" y="0"/>
                    <a:pt x="459"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6"/>
            <p:cNvSpPr/>
            <p:nvPr/>
          </p:nvSpPr>
          <p:spPr>
            <a:xfrm>
              <a:off x="1582150" y="4792475"/>
              <a:ext cx="34550" cy="15050"/>
            </a:xfrm>
            <a:custGeom>
              <a:rect b="b" l="l" r="r" t="t"/>
              <a:pathLst>
                <a:path extrusionOk="0" h="602" w="1382">
                  <a:moveTo>
                    <a:pt x="1048" y="0"/>
                  </a:moveTo>
                  <a:cubicBezTo>
                    <a:pt x="895" y="0"/>
                    <a:pt x="751" y="28"/>
                    <a:pt x="607" y="92"/>
                  </a:cubicBezTo>
                  <a:cubicBezTo>
                    <a:pt x="419" y="133"/>
                    <a:pt x="251" y="217"/>
                    <a:pt x="63" y="280"/>
                  </a:cubicBezTo>
                  <a:cubicBezTo>
                    <a:pt x="0" y="322"/>
                    <a:pt x="0" y="426"/>
                    <a:pt x="63" y="468"/>
                  </a:cubicBezTo>
                  <a:cubicBezTo>
                    <a:pt x="220" y="551"/>
                    <a:pt x="438" y="602"/>
                    <a:pt x="652" y="602"/>
                  </a:cubicBezTo>
                  <a:cubicBezTo>
                    <a:pt x="924" y="602"/>
                    <a:pt x="1190" y="521"/>
                    <a:pt x="1319" y="322"/>
                  </a:cubicBezTo>
                  <a:cubicBezTo>
                    <a:pt x="1381" y="196"/>
                    <a:pt x="1319" y="50"/>
                    <a:pt x="1193" y="8"/>
                  </a:cubicBezTo>
                  <a:cubicBezTo>
                    <a:pt x="1144" y="3"/>
                    <a:pt x="1095" y="0"/>
                    <a:pt x="1048"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6"/>
            <p:cNvSpPr/>
            <p:nvPr/>
          </p:nvSpPr>
          <p:spPr>
            <a:xfrm>
              <a:off x="1531000" y="4791625"/>
              <a:ext cx="39150" cy="14975"/>
            </a:xfrm>
            <a:custGeom>
              <a:rect b="b" l="l" r="r" t="t"/>
              <a:pathLst>
                <a:path extrusionOk="0" h="599" w="1566">
                  <a:moveTo>
                    <a:pt x="943" y="0"/>
                  </a:moveTo>
                  <a:cubicBezTo>
                    <a:pt x="870" y="0"/>
                    <a:pt x="798" y="7"/>
                    <a:pt x="728" y="21"/>
                  </a:cubicBezTo>
                  <a:cubicBezTo>
                    <a:pt x="624" y="21"/>
                    <a:pt x="498" y="21"/>
                    <a:pt x="393" y="42"/>
                  </a:cubicBezTo>
                  <a:cubicBezTo>
                    <a:pt x="289" y="63"/>
                    <a:pt x="163" y="126"/>
                    <a:pt x="80" y="126"/>
                  </a:cubicBezTo>
                  <a:cubicBezTo>
                    <a:pt x="73" y="123"/>
                    <a:pt x="66" y="122"/>
                    <a:pt x="60" y="122"/>
                  </a:cubicBezTo>
                  <a:cubicBezTo>
                    <a:pt x="13" y="122"/>
                    <a:pt x="0" y="191"/>
                    <a:pt x="38" y="209"/>
                  </a:cubicBezTo>
                  <a:cubicBezTo>
                    <a:pt x="142" y="272"/>
                    <a:pt x="226" y="398"/>
                    <a:pt x="331" y="460"/>
                  </a:cubicBezTo>
                  <a:cubicBezTo>
                    <a:pt x="456" y="523"/>
                    <a:pt x="582" y="565"/>
                    <a:pt x="707" y="586"/>
                  </a:cubicBezTo>
                  <a:cubicBezTo>
                    <a:pt x="759" y="594"/>
                    <a:pt x="810" y="599"/>
                    <a:pt x="861" y="599"/>
                  </a:cubicBezTo>
                  <a:cubicBezTo>
                    <a:pt x="1059" y="599"/>
                    <a:pt x="1252" y="535"/>
                    <a:pt x="1419" y="419"/>
                  </a:cubicBezTo>
                  <a:cubicBezTo>
                    <a:pt x="1565" y="335"/>
                    <a:pt x="1523" y="126"/>
                    <a:pt x="1377" y="84"/>
                  </a:cubicBezTo>
                  <a:cubicBezTo>
                    <a:pt x="1237" y="28"/>
                    <a:pt x="1089" y="0"/>
                    <a:pt x="943"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6"/>
            <p:cNvSpPr/>
            <p:nvPr/>
          </p:nvSpPr>
          <p:spPr>
            <a:xfrm>
              <a:off x="1561225" y="4663950"/>
              <a:ext cx="39775" cy="12550"/>
            </a:xfrm>
            <a:custGeom>
              <a:rect b="b" l="l" r="r" t="t"/>
              <a:pathLst>
                <a:path extrusionOk="0" h="502" w="1591">
                  <a:moveTo>
                    <a:pt x="556" y="1"/>
                  </a:moveTo>
                  <a:cubicBezTo>
                    <a:pt x="404" y="1"/>
                    <a:pt x="253" y="8"/>
                    <a:pt x="105" y="23"/>
                  </a:cubicBezTo>
                  <a:cubicBezTo>
                    <a:pt x="42" y="23"/>
                    <a:pt x="0" y="106"/>
                    <a:pt x="63" y="148"/>
                  </a:cubicBezTo>
                  <a:cubicBezTo>
                    <a:pt x="330" y="384"/>
                    <a:pt x="679" y="501"/>
                    <a:pt x="1031" y="501"/>
                  </a:cubicBezTo>
                  <a:cubicBezTo>
                    <a:pt x="1149" y="501"/>
                    <a:pt x="1266" y="488"/>
                    <a:pt x="1381" y="462"/>
                  </a:cubicBezTo>
                  <a:cubicBezTo>
                    <a:pt x="1591" y="420"/>
                    <a:pt x="1591" y="127"/>
                    <a:pt x="1381" y="64"/>
                  </a:cubicBezTo>
                  <a:cubicBezTo>
                    <a:pt x="1111" y="24"/>
                    <a:pt x="832" y="1"/>
                    <a:pt x="556"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6"/>
            <p:cNvSpPr/>
            <p:nvPr/>
          </p:nvSpPr>
          <p:spPr>
            <a:xfrm>
              <a:off x="1454525" y="5304975"/>
              <a:ext cx="62775" cy="29625"/>
            </a:xfrm>
            <a:custGeom>
              <a:rect b="b" l="l" r="r" t="t"/>
              <a:pathLst>
                <a:path extrusionOk="0" h="1185" w="2511">
                  <a:moveTo>
                    <a:pt x="1818" y="0"/>
                  </a:moveTo>
                  <a:cubicBezTo>
                    <a:pt x="1350" y="0"/>
                    <a:pt x="928" y="147"/>
                    <a:pt x="460" y="201"/>
                  </a:cubicBezTo>
                  <a:cubicBezTo>
                    <a:pt x="314" y="222"/>
                    <a:pt x="147" y="222"/>
                    <a:pt x="0" y="243"/>
                  </a:cubicBezTo>
                  <a:cubicBezTo>
                    <a:pt x="356" y="557"/>
                    <a:pt x="711" y="871"/>
                    <a:pt x="1088" y="1185"/>
                  </a:cubicBezTo>
                  <a:cubicBezTo>
                    <a:pt x="1548" y="1143"/>
                    <a:pt x="1988" y="934"/>
                    <a:pt x="2323" y="620"/>
                  </a:cubicBezTo>
                  <a:cubicBezTo>
                    <a:pt x="2511" y="390"/>
                    <a:pt x="2364" y="13"/>
                    <a:pt x="2051" y="13"/>
                  </a:cubicBezTo>
                  <a:cubicBezTo>
                    <a:pt x="1972" y="4"/>
                    <a:pt x="1894" y="0"/>
                    <a:pt x="1818"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6"/>
            <p:cNvSpPr/>
            <p:nvPr/>
          </p:nvSpPr>
          <p:spPr>
            <a:xfrm>
              <a:off x="2224625" y="4695325"/>
              <a:ext cx="19450" cy="15425"/>
            </a:xfrm>
            <a:custGeom>
              <a:rect b="b" l="l" r="r" t="t"/>
              <a:pathLst>
                <a:path extrusionOk="0" h="617" w="778">
                  <a:moveTo>
                    <a:pt x="432" y="1"/>
                  </a:moveTo>
                  <a:cubicBezTo>
                    <a:pt x="386" y="1"/>
                    <a:pt x="338" y="14"/>
                    <a:pt x="289" y="44"/>
                  </a:cubicBezTo>
                  <a:cubicBezTo>
                    <a:pt x="184" y="86"/>
                    <a:pt x="121" y="190"/>
                    <a:pt x="58" y="295"/>
                  </a:cubicBezTo>
                  <a:cubicBezTo>
                    <a:pt x="37" y="379"/>
                    <a:pt x="58" y="462"/>
                    <a:pt x="17" y="525"/>
                  </a:cubicBezTo>
                  <a:cubicBezTo>
                    <a:pt x="1" y="589"/>
                    <a:pt x="33" y="616"/>
                    <a:pt x="78" y="616"/>
                  </a:cubicBezTo>
                  <a:cubicBezTo>
                    <a:pt x="91" y="616"/>
                    <a:pt x="106" y="614"/>
                    <a:pt x="121" y="609"/>
                  </a:cubicBezTo>
                  <a:cubicBezTo>
                    <a:pt x="134" y="604"/>
                    <a:pt x="149" y="603"/>
                    <a:pt x="164" y="603"/>
                  </a:cubicBezTo>
                  <a:cubicBezTo>
                    <a:pt x="204" y="603"/>
                    <a:pt x="251" y="615"/>
                    <a:pt x="298" y="615"/>
                  </a:cubicBezTo>
                  <a:cubicBezTo>
                    <a:pt x="316" y="615"/>
                    <a:pt x="334" y="613"/>
                    <a:pt x="351" y="609"/>
                  </a:cubicBezTo>
                  <a:cubicBezTo>
                    <a:pt x="456" y="588"/>
                    <a:pt x="561" y="525"/>
                    <a:pt x="623" y="442"/>
                  </a:cubicBezTo>
                  <a:cubicBezTo>
                    <a:pt x="778" y="270"/>
                    <a:pt x="637" y="1"/>
                    <a:pt x="432"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66"/>
            <p:cNvSpPr/>
            <p:nvPr/>
          </p:nvSpPr>
          <p:spPr>
            <a:xfrm>
              <a:off x="1561225" y="5229750"/>
              <a:ext cx="57650" cy="52125"/>
            </a:xfrm>
            <a:custGeom>
              <a:rect b="b" l="l" r="r" t="t"/>
              <a:pathLst>
                <a:path extrusionOk="0" h="2085" w="2306">
                  <a:moveTo>
                    <a:pt x="1833" y="0"/>
                  </a:moveTo>
                  <a:cubicBezTo>
                    <a:pt x="1767" y="0"/>
                    <a:pt x="1698" y="16"/>
                    <a:pt x="1632" y="51"/>
                  </a:cubicBezTo>
                  <a:cubicBezTo>
                    <a:pt x="1235" y="281"/>
                    <a:pt x="984" y="679"/>
                    <a:pt x="670" y="992"/>
                  </a:cubicBezTo>
                  <a:cubicBezTo>
                    <a:pt x="398" y="1264"/>
                    <a:pt x="105" y="1536"/>
                    <a:pt x="0" y="1913"/>
                  </a:cubicBezTo>
                  <a:cubicBezTo>
                    <a:pt x="0" y="1976"/>
                    <a:pt x="21" y="2018"/>
                    <a:pt x="63" y="2039"/>
                  </a:cubicBezTo>
                  <a:cubicBezTo>
                    <a:pt x="162" y="2070"/>
                    <a:pt x="260" y="2084"/>
                    <a:pt x="357" y="2084"/>
                  </a:cubicBezTo>
                  <a:cubicBezTo>
                    <a:pt x="709" y="2084"/>
                    <a:pt x="1039" y="1896"/>
                    <a:pt x="1319" y="1683"/>
                  </a:cubicBezTo>
                  <a:cubicBezTo>
                    <a:pt x="1716" y="1390"/>
                    <a:pt x="2156" y="1013"/>
                    <a:pt x="2239" y="490"/>
                  </a:cubicBezTo>
                  <a:cubicBezTo>
                    <a:pt x="2305" y="226"/>
                    <a:pt x="2084" y="0"/>
                    <a:pt x="1833"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66"/>
            <p:cNvSpPr/>
            <p:nvPr/>
          </p:nvSpPr>
          <p:spPr>
            <a:xfrm>
              <a:off x="2171675" y="4710875"/>
              <a:ext cx="40925" cy="21650"/>
            </a:xfrm>
            <a:custGeom>
              <a:rect b="b" l="l" r="r" t="t"/>
              <a:pathLst>
                <a:path extrusionOk="0" h="866" w="1637">
                  <a:moveTo>
                    <a:pt x="1330" y="0"/>
                  </a:moveTo>
                  <a:cubicBezTo>
                    <a:pt x="1313" y="0"/>
                    <a:pt x="1295" y="3"/>
                    <a:pt x="1277" y="8"/>
                  </a:cubicBezTo>
                  <a:cubicBezTo>
                    <a:pt x="1005" y="92"/>
                    <a:pt x="774" y="196"/>
                    <a:pt x="544" y="343"/>
                  </a:cubicBezTo>
                  <a:cubicBezTo>
                    <a:pt x="335" y="426"/>
                    <a:pt x="147" y="573"/>
                    <a:pt x="21" y="761"/>
                  </a:cubicBezTo>
                  <a:cubicBezTo>
                    <a:pt x="0" y="803"/>
                    <a:pt x="21" y="866"/>
                    <a:pt x="84" y="866"/>
                  </a:cubicBezTo>
                  <a:cubicBezTo>
                    <a:pt x="314" y="845"/>
                    <a:pt x="544" y="803"/>
                    <a:pt x="754" y="698"/>
                  </a:cubicBezTo>
                  <a:cubicBezTo>
                    <a:pt x="984" y="615"/>
                    <a:pt x="1214" y="510"/>
                    <a:pt x="1444" y="405"/>
                  </a:cubicBezTo>
                  <a:cubicBezTo>
                    <a:pt x="1636" y="309"/>
                    <a:pt x="1528" y="0"/>
                    <a:pt x="1330"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66"/>
            <p:cNvSpPr/>
            <p:nvPr/>
          </p:nvSpPr>
          <p:spPr>
            <a:xfrm>
              <a:off x="2251700" y="4662925"/>
              <a:ext cx="59650" cy="39825"/>
            </a:xfrm>
            <a:custGeom>
              <a:rect b="b" l="l" r="r" t="t"/>
              <a:pathLst>
                <a:path extrusionOk="0" h="1593" w="2386">
                  <a:moveTo>
                    <a:pt x="1842" y="1"/>
                  </a:moveTo>
                  <a:cubicBezTo>
                    <a:pt x="1612" y="85"/>
                    <a:pt x="1382" y="189"/>
                    <a:pt x="1172" y="315"/>
                  </a:cubicBezTo>
                  <a:cubicBezTo>
                    <a:pt x="733" y="482"/>
                    <a:pt x="356" y="796"/>
                    <a:pt x="105" y="1173"/>
                  </a:cubicBezTo>
                  <a:cubicBezTo>
                    <a:pt x="1" y="1361"/>
                    <a:pt x="147" y="1591"/>
                    <a:pt x="356" y="1591"/>
                  </a:cubicBezTo>
                  <a:cubicBezTo>
                    <a:pt x="379" y="1592"/>
                    <a:pt x="402" y="1593"/>
                    <a:pt x="424" y="1593"/>
                  </a:cubicBezTo>
                  <a:cubicBezTo>
                    <a:pt x="837" y="1593"/>
                    <a:pt x="1214" y="1417"/>
                    <a:pt x="1591" y="1298"/>
                  </a:cubicBezTo>
                  <a:cubicBezTo>
                    <a:pt x="1863" y="1214"/>
                    <a:pt x="2114" y="1152"/>
                    <a:pt x="2386" y="1068"/>
                  </a:cubicBezTo>
                  <a:cubicBezTo>
                    <a:pt x="2198" y="712"/>
                    <a:pt x="2030" y="357"/>
                    <a:pt x="1842"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66"/>
            <p:cNvSpPr/>
            <p:nvPr/>
          </p:nvSpPr>
          <p:spPr>
            <a:xfrm>
              <a:off x="1812300" y="5288775"/>
              <a:ext cx="25675" cy="43750"/>
            </a:xfrm>
            <a:custGeom>
              <a:rect b="b" l="l" r="r" t="t"/>
              <a:pathLst>
                <a:path extrusionOk="0" h="1750" w="1027">
                  <a:moveTo>
                    <a:pt x="571" y="1"/>
                  </a:moveTo>
                  <a:cubicBezTo>
                    <a:pt x="505" y="1"/>
                    <a:pt x="439" y="18"/>
                    <a:pt x="377" y="54"/>
                  </a:cubicBezTo>
                  <a:cubicBezTo>
                    <a:pt x="64" y="201"/>
                    <a:pt x="22" y="640"/>
                    <a:pt x="1" y="954"/>
                  </a:cubicBezTo>
                  <a:cubicBezTo>
                    <a:pt x="1" y="1100"/>
                    <a:pt x="43" y="1247"/>
                    <a:pt x="105" y="1393"/>
                  </a:cubicBezTo>
                  <a:cubicBezTo>
                    <a:pt x="168" y="1561"/>
                    <a:pt x="273" y="1582"/>
                    <a:pt x="398" y="1728"/>
                  </a:cubicBezTo>
                  <a:cubicBezTo>
                    <a:pt x="419" y="1742"/>
                    <a:pt x="443" y="1749"/>
                    <a:pt x="466" y="1749"/>
                  </a:cubicBezTo>
                  <a:cubicBezTo>
                    <a:pt x="512" y="1749"/>
                    <a:pt x="559" y="1721"/>
                    <a:pt x="587" y="1665"/>
                  </a:cubicBezTo>
                  <a:cubicBezTo>
                    <a:pt x="608" y="1582"/>
                    <a:pt x="691" y="1519"/>
                    <a:pt x="712" y="1414"/>
                  </a:cubicBezTo>
                  <a:cubicBezTo>
                    <a:pt x="754" y="1289"/>
                    <a:pt x="796" y="1163"/>
                    <a:pt x="817" y="1038"/>
                  </a:cubicBezTo>
                  <a:cubicBezTo>
                    <a:pt x="859" y="787"/>
                    <a:pt x="1026" y="515"/>
                    <a:pt x="942" y="264"/>
                  </a:cubicBezTo>
                  <a:cubicBezTo>
                    <a:pt x="883" y="101"/>
                    <a:pt x="729" y="1"/>
                    <a:pt x="571"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66"/>
            <p:cNvSpPr/>
            <p:nvPr/>
          </p:nvSpPr>
          <p:spPr>
            <a:xfrm>
              <a:off x="1768375" y="5423100"/>
              <a:ext cx="25125" cy="33375"/>
            </a:xfrm>
            <a:custGeom>
              <a:rect b="b" l="l" r="r" t="t"/>
              <a:pathLst>
                <a:path extrusionOk="0" h="1335" w="1005">
                  <a:moveTo>
                    <a:pt x="409" y="1"/>
                  </a:moveTo>
                  <a:cubicBezTo>
                    <a:pt x="378" y="1"/>
                    <a:pt x="346" y="12"/>
                    <a:pt x="314" y="38"/>
                  </a:cubicBezTo>
                  <a:cubicBezTo>
                    <a:pt x="0" y="247"/>
                    <a:pt x="105" y="812"/>
                    <a:pt x="126" y="1126"/>
                  </a:cubicBezTo>
                  <a:lnTo>
                    <a:pt x="126" y="1251"/>
                  </a:lnTo>
                  <a:cubicBezTo>
                    <a:pt x="419" y="1293"/>
                    <a:pt x="712" y="1314"/>
                    <a:pt x="1005" y="1335"/>
                  </a:cubicBezTo>
                  <a:cubicBezTo>
                    <a:pt x="963" y="1168"/>
                    <a:pt x="942" y="1021"/>
                    <a:pt x="900" y="854"/>
                  </a:cubicBezTo>
                  <a:cubicBezTo>
                    <a:pt x="863" y="742"/>
                    <a:pt x="660" y="1"/>
                    <a:pt x="409"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66"/>
            <p:cNvSpPr/>
            <p:nvPr/>
          </p:nvSpPr>
          <p:spPr>
            <a:xfrm>
              <a:off x="1961900" y="5193600"/>
              <a:ext cx="44500" cy="27525"/>
            </a:xfrm>
            <a:custGeom>
              <a:rect b="b" l="l" r="r" t="t"/>
              <a:pathLst>
                <a:path extrusionOk="0" h="1101" w="1780">
                  <a:moveTo>
                    <a:pt x="1315" y="0"/>
                  </a:moveTo>
                  <a:cubicBezTo>
                    <a:pt x="1086" y="0"/>
                    <a:pt x="846" y="147"/>
                    <a:pt x="650" y="283"/>
                  </a:cubicBezTo>
                  <a:cubicBezTo>
                    <a:pt x="398" y="430"/>
                    <a:pt x="189" y="639"/>
                    <a:pt x="43" y="890"/>
                  </a:cubicBezTo>
                  <a:cubicBezTo>
                    <a:pt x="1" y="953"/>
                    <a:pt x="43" y="1037"/>
                    <a:pt x="126" y="1058"/>
                  </a:cubicBezTo>
                  <a:cubicBezTo>
                    <a:pt x="245" y="1085"/>
                    <a:pt x="372" y="1100"/>
                    <a:pt x="500" y="1100"/>
                  </a:cubicBezTo>
                  <a:cubicBezTo>
                    <a:pt x="664" y="1100"/>
                    <a:pt x="831" y="1075"/>
                    <a:pt x="984" y="1016"/>
                  </a:cubicBezTo>
                  <a:cubicBezTo>
                    <a:pt x="1277" y="953"/>
                    <a:pt x="1696" y="827"/>
                    <a:pt x="1759" y="472"/>
                  </a:cubicBezTo>
                  <a:cubicBezTo>
                    <a:pt x="1779" y="304"/>
                    <a:pt x="1717" y="158"/>
                    <a:pt x="1570" y="74"/>
                  </a:cubicBezTo>
                  <a:cubicBezTo>
                    <a:pt x="1489" y="22"/>
                    <a:pt x="1403" y="0"/>
                    <a:pt x="1315"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66"/>
            <p:cNvSpPr/>
            <p:nvPr/>
          </p:nvSpPr>
          <p:spPr>
            <a:xfrm>
              <a:off x="1922250" y="5148425"/>
              <a:ext cx="85975" cy="64500"/>
            </a:xfrm>
            <a:custGeom>
              <a:rect b="b" l="l" r="r" t="t"/>
              <a:pathLst>
                <a:path extrusionOk="0" h="2580" w="3439">
                  <a:moveTo>
                    <a:pt x="2824" y="0"/>
                  </a:moveTo>
                  <a:cubicBezTo>
                    <a:pt x="2783" y="0"/>
                    <a:pt x="2740" y="6"/>
                    <a:pt x="2696" y="19"/>
                  </a:cubicBezTo>
                  <a:cubicBezTo>
                    <a:pt x="1775" y="312"/>
                    <a:pt x="666" y="981"/>
                    <a:pt x="206" y="1860"/>
                  </a:cubicBezTo>
                  <a:cubicBezTo>
                    <a:pt x="0" y="2255"/>
                    <a:pt x="315" y="2579"/>
                    <a:pt x="677" y="2579"/>
                  </a:cubicBezTo>
                  <a:cubicBezTo>
                    <a:pt x="757" y="2579"/>
                    <a:pt x="838" y="2564"/>
                    <a:pt x="917" y="2530"/>
                  </a:cubicBezTo>
                  <a:cubicBezTo>
                    <a:pt x="1336" y="2320"/>
                    <a:pt x="1712" y="2028"/>
                    <a:pt x="2047" y="1714"/>
                  </a:cubicBezTo>
                  <a:cubicBezTo>
                    <a:pt x="2403" y="1400"/>
                    <a:pt x="2800" y="1107"/>
                    <a:pt x="3156" y="772"/>
                  </a:cubicBezTo>
                  <a:cubicBezTo>
                    <a:pt x="3439" y="471"/>
                    <a:pt x="3196" y="0"/>
                    <a:pt x="2824"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66"/>
            <p:cNvSpPr/>
            <p:nvPr/>
          </p:nvSpPr>
          <p:spPr>
            <a:xfrm>
              <a:off x="1833475" y="5241450"/>
              <a:ext cx="56275" cy="45825"/>
            </a:xfrm>
            <a:custGeom>
              <a:rect b="b" l="l" r="r" t="t"/>
              <a:pathLst>
                <a:path extrusionOk="0" h="1833" w="2251">
                  <a:moveTo>
                    <a:pt x="1591" y="0"/>
                  </a:moveTo>
                  <a:cubicBezTo>
                    <a:pt x="1300" y="0"/>
                    <a:pt x="1025" y="255"/>
                    <a:pt x="828" y="420"/>
                  </a:cubicBezTo>
                  <a:cubicBezTo>
                    <a:pt x="472" y="671"/>
                    <a:pt x="221" y="1027"/>
                    <a:pt x="74" y="1424"/>
                  </a:cubicBezTo>
                  <a:cubicBezTo>
                    <a:pt x="1" y="1645"/>
                    <a:pt x="202" y="1833"/>
                    <a:pt x="408" y="1833"/>
                  </a:cubicBezTo>
                  <a:cubicBezTo>
                    <a:pt x="436" y="1833"/>
                    <a:pt x="465" y="1829"/>
                    <a:pt x="493" y="1822"/>
                  </a:cubicBezTo>
                  <a:cubicBezTo>
                    <a:pt x="932" y="1675"/>
                    <a:pt x="1330" y="1403"/>
                    <a:pt x="1623" y="1027"/>
                  </a:cubicBezTo>
                  <a:cubicBezTo>
                    <a:pt x="1811" y="817"/>
                    <a:pt x="2250" y="294"/>
                    <a:pt x="1832" y="64"/>
                  </a:cubicBezTo>
                  <a:cubicBezTo>
                    <a:pt x="1751" y="19"/>
                    <a:pt x="1671" y="0"/>
                    <a:pt x="1591"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66"/>
            <p:cNvSpPr/>
            <p:nvPr/>
          </p:nvSpPr>
          <p:spPr>
            <a:xfrm>
              <a:off x="1903325" y="5234500"/>
              <a:ext cx="38725" cy="26425"/>
            </a:xfrm>
            <a:custGeom>
              <a:rect b="b" l="l" r="r" t="t"/>
              <a:pathLst>
                <a:path extrusionOk="0" h="1057" w="1549">
                  <a:moveTo>
                    <a:pt x="1223" y="0"/>
                  </a:moveTo>
                  <a:cubicBezTo>
                    <a:pt x="967" y="0"/>
                    <a:pt x="745" y="168"/>
                    <a:pt x="524" y="321"/>
                  </a:cubicBezTo>
                  <a:cubicBezTo>
                    <a:pt x="252" y="489"/>
                    <a:pt x="21" y="656"/>
                    <a:pt x="0" y="949"/>
                  </a:cubicBezTo>
                  <a:cubicBezTo>
                    <a:pt x="0" y="1012"/>
                    <a:pt x="42" y="1054"/>
                    <a:pt x="84" y="1054"/>
                  </a:cubicBezTo>
                  <a:cubicBezTo>
                    <a:pt x="114" y="1056"/>
                    <a:pt x="144" y="1057"/>
                    <a:pt x="174" y="1057"/>
                  </a:cubicBezTo>
                  <a:cubicBezTo>
                    <a:pt x="441" y="1057"/>
                    <a:pt x="717" y="976"/>
                    <a:pt x="942" y="844"/>
                  </a:cubicBezTo>
                  <a:cubicBezTo>
                    <a:pt x="1256" y="719"/>
                    <a:pt x="1549" y="593"/>
                    <a:pt x="1549" y="196"/>
                  </a:cubicBezTo>
                  <a:cubicBezTo>
                    <a:pt x="1549" y="112"/>
                    <a:pt x="1486" y="49"/>
                    <a:pt x="1402" y="28"/>
                  </a:cubicBezTo>
                  <a:cubicBezTo>
                    <a:pt x="1340" y="9"/>
                    <a:pt x="1281" y="0"/>
                    <a:pt x="1223"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66"/>
            <p:cNvSpPr/>
            <p:nvPr/>
          </p:nvSpPr>
          <p:spPr>
            <a:xfrm>
              <a:off x="1878750" y="5190650"/>
              <a:ext cx="39775" cy="41425"/>
            </a:xfrm>
            <a:custGeom>
              <a:rect b="b" l="l" r="r" t="t"/>
              <a:pathLst>
                <a:path extrusionOk="0" h="1657" w="1591">
                  <a:moveTo>
                    <a:pt x="1185" y="0"/>
                  </a:moveTo>
                  <a:cubicBezTo>
                    <a:pt x="833" y="0"/>
                    <a:pt x="636" y="294"/>
                    <a:pt x="439" y="569"/>
                  </a:cubicBezTo>
                  <a:cubicBezTo>
                    <a:pt x="209" y="862"/>
                    <a:pt x="0" y="1155"/>
                    <a:pt x="63" y="1510"/>
                  </a:cubicBezTo>
                  <a:cubicBezTo>
                    <a:pt x="84" y="1594"/>
                    <a:pt x="167" y="1657"/>
                    <a:pt x="272" y="1657"/>
                  </a:cubicBezTo>
                  <a:cubicBezTo>
                    <a:pt x="586" y="1657"/>
                    <a:pt x="858" y="1322"/>
                    <a:pt x="1067" y="1092"/>
                  </a:cubicBezTo>
                  <a:cubicBezTo>
                    <a:pt x="1276" y="862"/>
                    <a:pt x="1590" y="548"/>
                    <a:pt x="1444" y="192"/>
                  </a:cubicBezTo>
                  <a:cubicBezTo>
                    <a:pt x="1423" y="108"/>
                    <a:pt x="1339" y="25"/>
                    <a:pt x="1255" y="4"/>
                  </a:cubicBezTo>
                  <a:cubicBezTo>
                    <a:pt x="1231" y="1"/>
                    <a:pt x="1208" y="0"/>
                    <a:pt x="1185"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6"/>
            <p:cNvSpPr/>
            <p:nvPr/>
          </p:nvSpPr>
          <p:spPr>
            <a:xfrm>
              <a:off x="1800275" y="4771650"/>
              <a:ext cx="36325" cy="35675"/>
            </a:xfrm>
            <a:custGeom>
              <a:rect b="b" l="l" r="r" t="t"/>
              <a:pathLst>
                <a:path extrusionOk="0" h="1427" w="1453">
                  <a:moveTo>
                    <a:pt x="223" y="1"/>
                  </a:moveTo>
                  <a:cubicBezTo>
                    <a:pt x="198" y="1"/>
                    <a:pt x="172" y="2"/>
                    <a:pt x="147" y="4"/>
                  </a:cubicBezTo>
                  <a:cubicBezTo>
                    <a:pt x="63" y="25"/>
                    <a:pt x="1" y="109"/>
                    <a:pt x="21" y="192"/>
                  </a:cubicBezTo>
                  <a:cubicBezTo>
                    <a:pt x="63" y="402"/>
                    <a:pt x="168" y="611"/>
                    <a:pt x="314" y="757"/>
                  </a:cubicBezTo>
                  <a:cubicBezTo>
                    <a:pt x="440" y="987"/>
                    <a:pt x="607" y="1197"/>
                    <a:pt x="817" y="1364"/>
                  </a:cubicBezTo>
                  <a:cubicBezTo>
                    <a:pt x="882" y="1408"/>
                    <a:pt x="948" y="1427"/>
                    <a:pt x="1012" y="1427"/>
                  </a:cubicBezTo>
                  <a:cubicBezTo>
                    <a:pt x="1253" y="1427"/>
                    <a:pt x="1452" y="1152"/>
                    <a:pt x="1402" y="904"/>
                  </a:cubicBezTo>
                  <a:cubicBezTo>
                    <a:pt x="1298" y="632"/>
                    <a:pt x="1089" y="381"/>
                    <a:pt x="837" y="234"/>
                  </a:cubicBezTo>
                  <a:cubicBezTo>
                    <a:pt x="668" y="84"/>
                    <a:pt x="448" y="1"/>
                    <a:pt x="223"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66"/>
            <p:cNvSpPr/>
            <p:nvPr/>
          </p:nvSpPr>
          <p:spPr>
            <a:xfrm>
              <a:off x="1806025" y="4962175"/>
              <a:ext cx="40275" cy="62200"/>
            </a:xfrm>
            <a:custGeom>
              <a:rect b="b" l="l" r="r" t="t"/>
              <a:pathLst>
                <a:path extrusionOk="0" h="2488" w="1611">
                  <a:moveTo>
                    <a:pt x="1082" y="1"/>
                  </a:moveTo>
                  <a:cubicBezTo>
                    <a:pt x="899" y="1"/>
                    <a:pt x="718" y="102"/>
                    <a:pt x="649" y="334"/>
                  </a:cubicBezTo>
                  <a:cubicBezTo>
                    <a:pt x="566" y="648"/>
                    <a:pt x="440" y="962"/>
                    <a:pt x="294" y="1255"/>
                  </a:cubicBezTo>
                  <a:cubicBezTo>
                    <a:pt x="147" y="1568"/>
                    <a:pt x="1" y="1799"/>
                    <a:pt x="84" y="2154"/>
                  </a:cubicBezTo>
                  <a:cubicBezTo>
                    <a:pt x="144" y="2364"/>
                    <a:pt x="333" y="2488"/>
                    <a:pt x="534" y="2488"/>
                  </a:cubicBezTo>
                  <a:cubicBezTo>
                    <a:pt x="615" y="2488"/>
                    <a:pt x="697" y="2468"/>
                    <a:pt x="775" y="2426"/>
                  </a:cubicBezTo>
                  <a:cubicBezTo>
                    <a:pt x="1361" y="2175"/>
                    <a:pt x="1486" y="1108"/>
                    <a:pt x="1549" y="543"/>
                  </a:cubicBezTo>
                  <a:cubicBezTo>
                    <a:pt x="1611" y="210"/>
                    <a:pt x="1345" y="1"/>
                    <a:pt x="1082"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66"/>
            <p:cNvSpPr/>
            <p:nvPr/>
          </p:nvSpPr>
          <p:spPr>
            <a:xfrm>
              <a:off x="1477525" y="4781425"/>
              <a:ext cx="37700" cy="17350"/>
            </a:xfrm>
            <a:custGeom>
              <a:rect b="b" l="l" r="r" t="t"/>
              <a:pathLst>
                <a:path extrusionOk="0" h="694" w="1508">
                  <a:moveTo>
                    <a:pt x="409" y="0"/>
                  </a:moveTo>
                  <a:cubicBezTo>
                    <a:pt x="299" y="0"/>
                    <a:pt x="189" y="11"/>
                    <a:pt x="84" y="31"/>
                  </a:cubicBezTo>
                  <a:cubicBezTo>
                    <a:pt x="22" y="52"/>
                    <a:pt x="1" y="136"/>
                    <a:pt x="43" y="178"/>
                  </a:cubicBezTo>
                  <a:cubicBezTo>
                    <a:pt x="231" y="345"/>
                    <a:pt x="419" y="450"/>
                    <a:pt x="628" y="555"/>
                  </a:cubicBezTo>
                  <a:cubicBezTo>
                    <a:pt x="793" y="637"/>
                    <a:pt x="970" y="693"/>
                    <a:pt x="1140" y="693"/>
                  </a:cubicBezTo>
                  <a:cubicBezTo>
                    <a:pt x="1187" y="693"/>
                    <a:pt x="1232" y="689"/>
                    <a:pt x="1277" y="680"/>
                  </a:cubicBezTo>
                  <a:cubicBezTo>
                    <a:pt x="1444" y="596"/>
                    <a:pt x="1507" y="387"/>
                    <a:pt x="1382" y="262"/>
                  </a:cubicBezTo>
                  <a:cubicBezTo>
                    <a:pt x="1231" y="111"/>
                    <a:pt x="1013" y="28"/>
                    <a:pt x="803" y="28"/>
                  </a:cubicBezTo>
                  <a:cubicBezTo>
                    <a:pt x="780" y="28"/>
                    <a:pt x="756" y="29"/>
                    <a:pt x="733" y="31"/>
                  </a:cubicBezTo>
                  <a:cubicBezTo>
                    <a:pt x="628" y="11"/>
                    <a:pt x="519" y="0"/>
                    <a:pt x="409"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66"/>
            <p:cNvSpPr/>
            <p:nvPr/>
          </p:nvSpPr>
          <p:spPr>
            <a:xfrm>
              <a:off x="1502650" y="5260000"/>
              <a:ext cx="47925" cy="30650"/>
            </a:xfrm>
            <a:custGeom>
              <a:rect b="b" l="l" r="r" t="t"/>
              <a:pathLst>
                <a:path extrusionOk="0" h="1226" w="1917">
                  <a:moveTo>
                    <a:pt x="1589" y="0"/>
                  </a:moveTo>
                  <a:cubicBezTo>
                    <a:pt x="1562" y="0"/>
                    <a:pt x="1534" y="4"/>
                    <a:pt x="1507" y="13"/>
                  </a:cubicBezTo>
                  <a:cubicBezTo>
                    <a:pt x="1214" y="117"/>
                    <a:pt x="962" y="264"/>
                    <a:pt x="732" y="473"/>
                  </a:cubicBezTo>
                  <a:cubicBezTo>
                    <a:pt x="481" y="598"/>
                    <a:pt x="251" y="766"/>
                    <a:pt x="63" y="954"/>
                  </a:cubicBezTo>
                  <a:cubicBezTo>
                    <a:pt x="0" y="1017"/>
                    <a:pt x="21" y="1101"/>
                    <a:pt x="84" y="1122"/>
                  </a:cubicBezTo>
                  <a:cubicBezTo>
                    <a:pt x="185" y="1197"/>
                    <a:pt x="316" y="1226"/>
                    <a:pt x="455" y="1226"/>
                  </a:cubicBezTo>
                  <a:cubicBezTo>
                    <a:pt x="661" y="1226"/>
                    <a:pt x="884" y="1163"/>
                    <a:pt x="1046" y="1101"/>
                  </a:cubicBezTo>
                  <a:cubicBezTo>
                    <a:pt x="1423" y="996"/>
                    <a:pt x="1737" y="724"/>
                    <a:pt x="1862" y="347"/>
                  </a:cubicBezTo>
                  <a:cubicBezTo>
                    <a:pt x="1917" y="166"/>
                    <a:pt x="1767" y="0"/>
                    <a:pt x="1589"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6"/>
            <p:cNvSpPr/>
            <p:nvPr/>
          </p:nvSpPr>
          <p:spPr>
            <a:xfrm>
              <a:off x="1783025" y="4570850"/>
              <a:ext cx="55975" cy="33000"/>
            </a:xfrm>
            <a:custGeom>
              <a:rect b="b" l="l" r="r" t="t"/>
              <a:pathLst>
                <a:path extrusionOk="0" h="1320" w="2239">
                  <a:moveTo>
                    <a:pt x="1361" y="0"/>
                  </a:moveTo>
                  <a:cubicBezTo>
                    <a:pt x="1206" y="0"/>
                    <a:pt x="1048" y="24"/>
                    <a:pt x="900" y="64"/>
                  </a:cubicBezTo>
                  <a:cubicBezTo>
                    <a:pt x="460" y="148"/>
                    <a:pt x="0" y="462"/>
                    <a:pt x="42" y="964"/>
                  </a:cubicBezTo>
                  <a:cubicBezTo>
                    <a:pt x="42" y="1152"/>
                    <a:pt x="209" y="1319"/>
                    <a:pt x="419" y="1319"/>
                  </a:cubicBezTo>
                  <a:cubicBezTo>
                    <a:pt x="586" y="1299"/>
                    <a:pt x="753" y="1236"/>
                    <a:pt x="900" y="1152"/>
                  </a:cubicBezTo>
                  <a:cubicBezTo>
                    <a:pt x="1025" y="1068"/>
                    <a:pt x="1151" y="985"/>
                    <a:pt x="1297" y="922"/>
                  </a:cubicBezTo>
                  <a:cubicBezTo>
                    <a:pt x="1423" y="859"/>
                    <a:pt x="1569" y="817"/>
                    <a:pt x="1716" y="755"/>
                  </a:cubicBezTo>
                  <a:cubicBezTo>
                    <a:pt x="1862" y="671"/>
                    <a:pt x="2009" y="608"/>
                    <a:pt x="2134" y="503"/>
                  </a:cubicBezTo>
                  <a:cubicBezTo>
                    <a:pt x="2239" y="441"/>
                    <a:pt x="2239" y="294"/>
                    <a:pt x="2134" y="252"/>
                  </a:cubicBezTo>
                  <a:cubicBezTo>
                    <a:pt x="1967" y="148"/>
                    <a:pt x="1799" y="64"/>
                    <a:pt x="1611" y="22"/>
                  </a:cubicBezTo>
                  <a:cubicBezTo>
                    <a:pt x="1530" y="7"/>
                    <a:pt x="1445" y="0"/>
                    <a:pt x="1361"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6"/>
            <p:cNvSpPr/>
            <p:nvPr/>
          </p:nvSpPr>
          <p:spPr>
            <a:xfrm>
              <a:off x="1473475" y="4630975"/>
              <a:ext cx="58475" cy="32875"/>
            </a:xfrm>
            <a:custGeom>
              <a:rect b="b" l="l" r="r" t="t"/>
              <a:pathLst>
                <a:path extrusionOk="0" h="1315" w="2339">
                  <a:moveTo>
                    <a:pt x="319" y="1"/>
                  </a:moveTo>
                  <a:cubicBezTo>
                    <a:pt x="127" y="1"/>
                    <a:pt x="1" y="180"/>
                    <a:pt x="100" y="358"/>
                  </a:cubicBezTo>
                  <a:cubicBezTo>
                    <a:pt x="423" y="871"/>
                    <a:pt x="1141" y="1314"/>
                    <a:pt x="1787" y="1314"/>
                  </a:cubicBezTo>
                  <a:cubicBezTo>
                    <a:pt x="1853" y="1314"/>
                    <a:pt x="1919" y="1310"/>
                    <a:pt x="1983" y="1300"/>
                  </a:cubicBezTo>
                  <a:cubicBezTo>
                    <a:pt x="2339" y="1237"/>
                    <a:pt x="2276" y="798"/>
                    <a:pt x="2067" y="630"/>
                  </a:cubicBezTo>
                  <a:cubicBezTo>
                    <a:pt x="1795" y="484"/>
                    <a:pt x="1502" y="379"/>
                    <a:pt x="1209" y="316"/>
                  </a:cubicBezTo>
                  <a:cubicBezTo>
                    <a:pt x="916" y="191"/>
                    <a:pt x="644" y="86"/>
                    <a:pt x="351" y="3"/>
                  </a:cubicBezTo>
                  <a:cubicBezTo>
                    <a:pt x="340" y="1"/>
                    <a:pt x="330" y="1"/>
                    <a:pt x="319" y="1"/>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6"/>
            <p:cNvSpPr/>
            <p:nvPr/>
          </p:nvSpPr>
          <p:spPr>
            <a:xfrm>
              <a:off x="1928725" y="5107050"/>
              <a:ext cx="48650" cy="54325"/>
            </a:xfrm>
            <a:custGeom>
              <a:rect b="b" l="l" r="r" t="t"/>
              <a:pathLst>
                <a:path extrusionOk="0" h="2173" w="1946">
                  <a:moveTo>
                    <a:pt x="1419" y="0"/>
                  </a:moveTo>
                  <a:cubicBezTo>
                    <a:pt x="1330" y="0"/>
                    <a:pt x="1239" y="32"/>
                    <a:pt x="1161" y="105"/>
                  </a:cubicBezTo>
                  <a:cubicBezTo>
                    <a:pt x="889" y="398"/>
                    <a:pt x="658" y="711"/>
                    <a:pt x="470" y="1046"/>
                  </a:cubicBezTo>
                  <a:cubicBezTo>
                    <a:pt x="365" y="1214"/>
                    <a:pt x="261" y="1360"/>
                    <a:pt x="198" y="1527"/>
                  </a:cubicBezTo>
                  <a:cubicBezTo>
                    <a:pt x="156" y="1695"/>
                    <a:pt x="93" y="1841"/>
                    <a:pt x="52" y="2009"/>
                  </a:cubicBezTo>
                  <a:cubicBezTo>
                    <a:pt x="1" y="2077"/>
                    <a:pt x="74" y="2172"/>
                    <a:pt x="148" y="2172"/>
                  </a:cubicBezTo>
                  <a:cubicBezTo>
                    <a:pt x="165" y="2172"/>
                    <a:pt x="182" y="2167"/>
                    <a:pt x="198" y="2155"/>
                  </a:cubicBezTo>
                  <a:cubicBezTo>
                    <a:pt x="324" y="2051"/>
                    <a:pt x="491" y="2030"/>
                    <a:pt x="617" y="1946"/>
                  </a:cubicBezTo>
                  <a:cubicBezTo>
                    <a:pt x="784" y="1841"/>
                    <a:pt x="930" y="1716"/>
                    <a:pt x="1056" y="1590"/>
                  </a:cubicBezTo>
                  <a:cubicBezTo>
                    <a:pt x="1349" y="1297"/>
                    <a:pt x="1600" y="962"/>
                    <a:pt x="1788" y="586"/>
                  </a:cubicBezTo>
                  <a:cubicBezTo>
                    <a:pt x="1945" y="287"/>
                    <a:pt x="1689" y="0"/>
                    <a:pt x="1419"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6"/>
            <p:cNvSpPr/>
            <p:nvPr/>
          </p:nvSpPr>
          <p:spPr>
            <a:xfrm>
              <a:off x="1942550" y="4565025"/>
              <a:ext cx="69075" cy="38300"/>
            </a:xfrm>
            <a:custGeom>
              <a:rect b="b" l="l" r="r" t="t"/>
              <a:pathLst>
                <a:path extrusionOk="0" h="1532" w="2763">
                  <a:moveTo>
                    <a:pt x="2374" y="0"/>
                  </a:moveTo>
                  <a:cubicBezTo>
                    <a:pt x="2074" y="0"/>
                    <a:pt x="1769" y="189"/>
                    <a:pt x="1507" y="276"/>
                  </a:cubicBezTo>
                  <a:cubicBezTo>
                    <a:pt x="1110" y="381"/>
                    <a:pt x="733" y="548"/>
                    <a:pt x="356" y="716"/>
                  </a:cubicBezTo>
                  <a:cubicBezTo>
                    <a:pt x="1" y="967"/>
                    <a:pt x="168" y="1532"/>
                    <a:pt x="608" y="1532"/>
                  </a:cubicBezTo>
                  <a:cubicBezTo>
                    <a:pt x="1047" y="1532"/>
                    <a:pt x="1507" y="1385"/>
                    <a:pt x="1884" y="1155"/>
                  </a:cubicBezTo>
                  <a:cubicBezTo>
                    <a:pt x="2198" y="967"/>
                    <a:pt x="2679" y="716"/>
                    <a:pt x="2742" y="318"/>
                  </a:cubicBezTo>
                  <a:cubicBezTo>
                    <a:pt x="2763" y="172"/>
                    <a:pt x="2679" y="46"/>
                    <a:pt x="2553" y="25"/>
                  </a:cubicBezTo>
                  <a:cubicBezTo>
                    <a:pt x="2494" y="8"/>
                    <a:pt x="2434" y="0"/>
                    <a:pt x="2374"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6"/>
            <p:cNvSpPr/>
            <p:nvPr/>
          </p:nvSpPr>
          <p:spPr>
            <a:xfrm>
              <a:off x="1803650" y="4607025"/>
              <a:ext cx="39550" cy="53450"/>
            </a:xfrm>
            <a:custGeom>
              <a:rect b="b" l="l" r="r" t="t"/>
              <a:pathLst>
                <a:path extrusionOk="0" h="2138" w="1582">
                  <a:moveTo>
                    <a:pt x="894" y="0"/>
                  </a:moveTo>
                  <a:cubicBezTo>
                    <a:pt x="779" y="0"/>
                    <a:pt x="668" y="75"/>
                    <a:pt x="640" y="186"/>
                  </a:cubicBezTo>
                  <a:cubicBezTo>
                    <a:pt x="556" y="626"/>
                    <a:pt x="410" y="1065"/>
                    <a:pt x="200" y="1463"/>
                  </a:cubicBezTo>
                  <a:cubicBezTo>
                    <a:pt x="0" y="1820"/>
                    <a:pt x="326" y="2137"/>
                    <a:pt x="634" y="2137"/>
                  </a:cubicBezTo>
                  <a:cubicBezTo>
                    <a:pt x="777" y="2137"/>
                    <a:pt x="916" y="2068"/>
                    <a:pt x="995" y="1902"/>
                  </a:cubicBezTo>
                  <a:cubicBezTo>
                    <a:pt x="1246" y="1358"/>
                    <a:pt x="1581" y="563"/>
                    <a:pt x="1058" y="61"/>
                  </a:cubicBezTo>
                  <a:cubicBezTo>
                    <a:pt x="1009" y="19"/>
                    <a:pt x="951" y="0"/>
                    <a:pt x="894" y="0"/>
                  </a:cubicBez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6"/>
            <p:cNvSpPr/>
            <p:nvPr/>
          </p:nvSpPr>
          <p:spPr>
            <a:xfrm>
              <a:off x="943450" y="4687975"/>
              <a:ext cx="1718375" cy="555575"/>
            </a:xfrm>
            <a:custGeom>
              <a:rect b="b" l="l" r="r" t="t"/>
              <a:pathLst>
                <a:path extrusionOk="0" h="22223" w="68735">
                  <a:moveTo>
                    <a:pt x="4105" y="1"/>
                  </a:moveTo>
                  <a:cubicBezTo>
                    <a:pt x="2266" y="1"/>
                    <a:pt x="780" y="288"/>
                    <a:pt x="252" y="1091"/>
                  </a:cubicBezTo>
                  <a:cubicBezTo>
                    <a:pt x="168" y="1175"/>
                    <a:pt x="105" y="1280"/>
                    <a:pt x="105" y="1405"/>
                  </a:cubicBezTo>
                  <a:cubicBezTo>
                    <a:pt x="1" y="1761"/>
                    <a:pt x="22" y="2137"/>
                    <a:pt x="147" y="2493"/>
                  </a:cubicBezTo>
                  <a:cubicBezTo>
                    <a:pt x="419" y="3351"/>
                    <a:pt x="1465" y="3958"/>
                    <a:pt x="2177" y="4418"/>
                  </a:cubicBezTo>
                  <a:cubicBezTo>
                    <a:pt x="4039" y="5590"/>
                    <a:pt x="6048" y="6469"/>
                    <a:pt x="8077" y="7326"/>
                  </a:cubicBezTo>
                  <a:cubicBezTo>
                    <a:pt x="11697" y="8833"/>
                    <a:pt x="15400" y="10214"/>
                    <a:pt x="19125" y="11469"/>
                  </a:cubicBezTo>
                  <a:cubicBezTo>
                    <a:pt x="27285" y="14210"/>
                    <a:pt x="35634" y="16407"/>
                    <a:pt x="44003" y="18416"/>
                  </a:cubicBezTo>
                  <a:cubicBezTo>
                    <a:pt x="48083" y="19378"/>
                    <a:pt x="52163" y="20341"/>
                    <a:pt x="56243" y="21241"/>
                  </a:cubicBezTo>
                  <a:cubicBezTo>
                    <a:pt x="58411" y="21716"/>
                    <a:pt x="60779" y="22223"/>
                    <a:pt x="63086" y="22223"/>
                  </a:cubicBezTo>
                  <a:cubicBezTo>
                    <a:pt x="64029" y="22223"/>
                    <a:pt x="64963" y="22138"/>
                    <a:pt x="65868" y="21931"/>
                  </a:cubicBezTo>
                  <a:cubicBezTo>
                    <a:pt x="67605" y="21534"/>
                    <a:pt x="68735" y="20215"/>
                    <a:pt x="67354" y="18646"/>
                  </a:cubicBezTo>
                  <a:cubicBezTo>
                    <a:pt x="65073" y="16031"/>
                    <a:pt x="59821" y="14503"/>
                    <a:pt x="56264" y="13771"/>
                  </a:cubicBezTo>
                  <a:cubicBezTo>
                    <a:pt x="56222" y="13917"/>
                    <a:pt x="55846" y="15424"/>
                    <a:pt x="55699" y="15842"/>
                  </a:cubicBezTo>
                  <a:cubicBezTo>
                    <a:pt x="56432" y="16073"/>
                    <a:pt x="62102" y="17600"/>
                    <a:pt x="61893" y="18458"/>
                  </a:cubicBezTo>
                  <a:cubicBezTo>
                    <a:pt x="61827" y="18761"/>
                    <a:pt x="61424" y="18879"/>
                    <a:pt x="60835" y="18879"/>
                  </a:cubicBezTo>
                  <a:cubicBezTo>
                    <a:pt x="58990" y="18879"/>
                    <a:pt x="55326" y="17722"/>
                    <a:pt x="54549" y="17516"/>
                  </a:cubicBezTo>
                  <a:cubicBezTo>
                    <a:pt x="52184" y="16930"/>
                    <a:pt x="49820" y="16324"/>
                    <a:pt x="47476" y="15717"/>
                  </a:cubicBezTo>
                  <a:cubicBezTo>
                    <a:pt x="43082" y="14587"/>
                    <a:pt x="38709" y="13436"/>
                    <a:pt x="34336" y="12264"/>
                  </a:cubicBezTo>
                  <a:cubicBezTo>
                    <a:pt x="30026" y="11114"/>
                    <a:pt x="25716" y="9963"/>
                    <a:pt x="21426" y="8770"/>
                  </a:cubicBezTo>
                  <a:cubicBezTo>
                    <a:pt x="19188" y="8163"/>
                    <a:pt x="16970" y="7515"/>
                    <a:pt x="14794" y="6782"/>
                  </a:cubicBezTo>
                  <a:cubicBezTo>
                    <a:pt x="12534" y="6008"/>
                    <a:pt x="7136" y="4418"/>
                    <a:pt x="7073" y="3518"/>
                  </a:cubicBezTo>
                  <a:cubicBezTo>
                    <a:pt x="7057" y="3298"/>
                    <a:pt x="7360" y="3212"/>
                    <a:pt x="7854" y="3212"/>
                  </a:cubicBezTo>
                  <a:cubicBezTo>
                    <a:pt x="9376" y="3212"/>
                    <a:pt x="12718" y="4025"/>
                    <a:pt x="14250" y="4230"/>
                  </a:cubicBezTo>
                  <a:cubicBezTo>
                    <a:pt x="14438" y="3393"/>
                    <a:pt x="14689" y="2556"/>
                    <a:pt x="14982" y="1761"/>
                  </a:cubicBezTo>
                  <a:cubicBezTo>
                    <a:pt x="13945" y="1401"/>
                    <a:pt x="8164" y="1"/>
                    <a:pt x="4105" y="1"/>
                  </a:cubicBezTo>
                  <a:close/>
                </a:path>
              </a:pathLst>
            </a:custGeom>
            <a:solidFill>
              <a:srgbClr val="BD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6" name="Google Shape;1366;p66"/>
          <p:cNvGrpSpPr/>
          <p:nvPr/>
        </p:nvGrpSpPr>
        <p:grpSpPr>
          <a:xfrm>
            <a:off x="-722400" y="-1443675"/>
            <a:ext cx="3762750" cy="3741975"/>
            <a:chOff x="3564200" y="238125"/>
            <a:chExt cx="3762750" cy="3741975"/>
          </a:xfrm>
        </p:grpSpPr>
        <p:sp>
          <p:nvSpPr>
            <p:cNvPr id="1367" name="Google Shape;1367;p66"/>
            <p:cNvSpPr/>
            <p:nvPr/>
          </p:nvSpPr>
          <p:spPr>
            <a:xfrm>
              <a:off x="3564200" y="238125"/>
              <a:ext cx="3762750" cy="3741975"/>
            </a:xfrm>
            <a:custGeom>
              <a:rect b="b" l="l" r="r" t="t"/>
              <a:pathLst>
                <a:path extrusionOk="0" h="149679" w="150510">
                  <a:moveTo>
                    <a:pt x="67399" y="0"/>
                  </a:moveTo>
                  <a:lnTo>
                    <a:pt x="61561" y="10446"/>
                  </a:lnTo>
                  <a:lnTo>
                    <a:pt x="52002" y="3263"/>
                  </a:lnTo>
                  <a:lnTo>
                    <a:pt x="48482" y="14682"/>
                  </a:lnTo>
                  <a:lnTo>
                    <a:pt x="37635" y="9673"/>
                  </a:lnTo>
                  <a:lnTo>
                    <a:pt x="36548" y="21579"/>
                  </a:lnTo>
                  <a:lnTo>
                    <a:pt x="24900" y="18917"/>
                  </a:lnTo>
                  <a:lnTo>
                    <a:pt x="26330" y="30794"/>
                  </a:lnTo>
                  <a:lnTo>
                    <a:pt x="14368" y="30623"/>
                  </a:lnTo>
                  <a:lnTo>
                    <a:pt x="14368" y="30623"/>
                  </a:lnTo>
                  <a:lnTo>
                    <a:pt x="18231" y="41927"/>
                  </a:lnTo>
                  <a:lnTo>
                    <a:pt x="6497" y="44245"/>
                  </a:lnTo>
                  <a:lnTo>
                    <a:pt x="12622" y="54491"/>
                  </a:lnTo>
                  <a:lnTo>
                    <a:pt x="1632" y="59213"/>
                  </a:lnTo>
                  <a:lnTo>
                    <a:pt x="9760" y="67971"/>
                  </a:lnTo>
                  <a:lnTo>
                    <a:pt x="1" y="74839"/>
                  </a:lnTo>
                  <a:lnTo>
                    <a:pt x="9760" y="81737"/>
                  </a:lnTo>
                  <a:lnTo>
                    <a:pt x="1632" y="90494"/>
                  </a:lnTo>
                  <a:lnTo>
                    <a:pt x="12622" y="95188"/>
                  </a:lnTo>
                  <a:lnTo>
                    <a:pt x="6497" y="105462"/>
                  </a:lnTo>
                  <a:lnTo>
                    <a:pt x="18231" y="107780"/>
                  </a:lnTo>
                  <a:lnTo>
                    <a:pt x="14368" y="119085"/>
                  </a:lnTo>
                  <a:lnTo>
                    <a:pt x="26330" y="118913"/>
                  </a:lnTo>
                  <a:lnTo>
                    <a:pt x="24900" y="130761"/>
                  </a:lnTo>
                  <a:lnTo>
                    <a:pt x="24900" y="130761"/>
                  </a:lnTo>
                  <a:lnTo>
                    <a:pt x="36548" y="128128"/>
                  </a:lnTo>
                  <a:lnTo>
                    <a:pt x="37635" y="140034"/>
                  </a:lnTo>
                  <a:lnTo>
                    <a:pt x="48482" y="134997"/>
                  </a:lnTo>
                  <a:lnTo>
                    <a:pt x="52002" y="146416"/>
                  </a:lnTo>
                  <a:lnTo>
                    <a:pt x="61561" y="139261"/>
                  </a:lnTo>
                  <a:lnTo>
                    <a:pt x="67399" y="149679"/>
                  </a:lnTo>
                  <a:lnTo>
                    <a:pt x="75241" y="140692"/>
                  </a:lnTo>
                  <a:lnTo>
                    <a:pt x="83111" y="149679"/>
                  </a:lnTo>
                  <a:lnTo>
                    <a:pt x="88949" y="139261"/>
                  </a:lnTo>
                  <a:lnTo>
                    <a:pt x="98508" y="146416"/>
                  </a:lnTo>
                  <a:lnTo>
                    <a:pt x="102028" y="134997"/>
                  </a:lnTo>
                  <a:lnTo>
                    <a:pt x="112875" y="140034"/>
                  </a:lnTo>
                  <a:lnTo>
                    <a:pt x="113962" y="128128"/>
                  </a:lnTo>
                  <a:lnTo>
                    <a:pt x="125610" y="130761"/>
                  </a:lnTo>
                  <a:lnTo>
                    <a:pt x="124179" y="118913"/>
                  </a:lnTo>
                  <a:lnTo>
                    <a:pt x="136142" y="119085"/>
                  </a:lnTo>
                  <a:lnTo>
                    <a:pt x="132279" y="107780"/>
                  </a:lnTo>
                  <a:lnTo>
                    <a:pt x="144013" y="105462"/>
                  </a:lnTo>
                  <a:lnTo>
                    <a:pt x="137888" y="95188"/>
                  </a:lnTo>
                  <a:lnTo>
                    <a:pt x="148878" y="90494"/>
                  </a:lnTo>
                  <a:lnTo>
                    <a:pt x="140750" y="81737"/>
                  </a:lnTo>
                  <a:lnTo>
                    <a:pt x="150509" y="74839"/>
                  </a:lnTo>
                  <a:lnTo>
                    <a:pt x="140750" y="67971"/>
                  </a:lnTo>
                  <a:lnTo>
                    <a:pt x="148878" y="59213"/>
                  </a:lnTo>
                  <a:lnTo>
                    <a:pt x="137888" y="54491"/>
                  </a:lnTo>
                  <a:lnTo>
                    <a:pt x="144013" y="44245"/>
                  </a:lnTo>
                  <a:lnTo>
                    <a:pt x="132279" y="41927"/>
                  </a:lnTo>
                  <a:lnTo>
                    <a:pt x="136142" y="30623"/>
                  </a:lnTo>
                  <a:lnTo>
                    <a:pt x="136142" y="30623"/>
                  </a:lnTo>
                  <a:lnTo>
                    <a:pt x="124179" y="30794"/>
                  </a:lnTo>
                  <a:lnTo>
                    <a:pt x="125610" y="18917"/>
                  </a:lnTo>
                  <a:lnTo>
                    <a:pt x="125610" y="18917"/>
                  </a:lnTo>
                  <a:lnTo>
                    <a:pt x="113962" y="21579"/>
                  </a:lnTo>
                  <a:lnTo>
                    <a:pt x="112875" y="9673"/>
                  </a:lnTo>
                  <a:lnTo>
                    <a:pt x="102028" y="14682"/>
                  </a:lnTo>
                  <a:lnTo>
                    <a:pt x="98508" y="3263"/>
                  </a:lnTo>
                  <a:lnTo>
                    <a:pt x="88949" y="10446"/>
                  </a:lnTo>
                  <a:lnTo>
                    <a:pt x="83111" y="0"/>
                  </a:lnTo>
                  <a:lnTo>
                    <a:pt x="75241" y="8986"/>
                  </a:lnTo>
                  <a:lnTo>
                    <a:pt x="67399" y="0"/>
                  </a:lnTo>
                  <a:close/>
                </a:path>
              </a:pathLst>
            </a:custGeom>
            <a:solidFill>
              <a:srgbClr val="E2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6"/>
            <p:cNvSpPr/>
            <p:nvPr/>
          </p:nvSpPr>
          <p:spPr>
            <a:xfrm>
              <a:off x="3853975" y="475650"/>
              <a:ext cx="3195350" cy="3196075"/>
            </a:xfrm>
            <a:custGeom>
              <a:rect b="b" l="l" r="r" t="t"/>
              <a:pathLst>
                <a:path extrusionOk="0" h="127843" w="127814">
                  <a:moveTo>
                    <a:pt x="63907" y="1"/>
                  </a:moveTo>
                  <a:cubicBezTo>
                    <a:pt x="28591" y="1"/>
                    <a:pt x="1" y="28620"/>
                    <a:pt x="1" y="63907"/>
                  </a:cubicBezTo>
                  <a:cubicBezTo>
                    <a:pt x="1" y="99223"/>
                    <a:pt x="28591" y="127843"/>
                    <a:pt x="63907" y="127843"/>
                  </a:cubicBezTo>
                  <a:cubicBezTo>
                    <a:pt x="99195" y="127843"/>
                    <a:pt x="127814" y="99223"/>
                    <a:pt x="127814" y="63907"/>
                  </a:cubicBezTo>
                  <a:cubicBezTo>
                    <a:pt x="127814" y="28620"/>
                    <a:pt x="99195" y="1"/>
                    <a:pt x="63907" y="1"/>
                  </a:cubicBezTo>
                  <a:close/>
                </a:path>
              </a:pathLst>
            </a:custGeom>
            <a:solidFill>
              <a:srgbClr val="F4B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9" name="Google Shape;1369;p66"/>
          <p:cNvSpPr/>
          <p:nvPr/>
        </p:nvSpPr>
        <p:spPr>
          <a:xfrm>
            <a:off x="721025" y="4028400"/>
            <a:ext cx="4406100" cy="435000"/>
          </a:xfrm>
          <a:prstGeom prst="rect">
            <a:avLst/>
          </a:prstGeom>
          <a:solidFill>
            <a:srgbClr val="27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2"/>
          <p:cNvSpPr txBox="1"/>
          <p:nvPr>
            <p:ph idx="9" type="title"/>
          </p:nvPr>
        </p:nvSpPr>
        <p:spPr>
          <a:xfrm>
            <a:off x="1207050" y="378984"/>
            <a:ext cx="6729900" cy="650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Table of Contents</a:t>
            </a:r>
            <a:endParaRPr/>
          </a:p>
        </p:txBody>
      </p:sp>
      <p:sp>
        <p:nvSpPr>
          <p:cNvPr id="531" name="Google Shape;531;p52"/>
          <p:cNvSpPr txBox="1"/>
          <p:nvPr>
            <p:ph type="ctrTitle"/>
          </p:nvPr>
        </p:nvSpPr>
        <p:spPr>
          <a:xfrm>
            <a:off x="2225500" y="2246263"/>
            <a:ext cx="22518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a:t>What is Float? </a:t>
            </a:r>
            <a:endParaRPr/>
          </a:p>
        </p:txBody>
      </p:sp>
      <p:sp>
        <p:nvSpPr>
          <p:cNvPr id="532" name="Google Shape;532;p52"/>
          <p:cNvSpPr txBox="1"/>
          <p:nvPr>
            <p:ph idx="2" type="title"/>
          </p:nvPr>
        </p:nvSpPr>
        <p:spPr>
          <a:xfrm>
            <a:off x="2474494" y="1305913"/>
            <a:ext cx="17538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02</a:t>
            </a:r>
            <a:endParaRPr/>
          </a:p>
        </p:txBody>
      </p:sp>
      <p:sp>
        <p:nvSpPr>
          <p:cNvPr id="533" name="Google Shape;533;p52"/>
          <p:cNvSpPr txBox="1"/>
          <p:nvPr>
            <p:ph idx="5" type="title"/>
          </p:nvPr>
        </p:nvSpPr>
        <p:spPr>
          <a:xfrm>
            <a:off x="4818000" y="2966444"/>
            <a:ext cx="17538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03</a:t>
            </a:r>
            <a:endParaRPr/>
          </a:p>
        </p:txBody>
      </p:sp>
      <p:sp>
        <p:nvSpPr>
          <p:cNvPr id="534" name="Google Shape;534;p52"/>
          <p:cNvSpPr txBox="1"/>
          <p:nvPr>
            <p:ph idx="6" type="ctrTitle"/>
          </p:nvPr>
        </p:nvSpPr>
        <p:spPr>
          <a:xfrm>
            <a:off x="6421200" y="1922875"/>
            <a:ext cx="2571900" cy="901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1200"/>
              <a:buNone/>
            </a:pPr>
            <a:r>
              <a:rPr lang="en"/>
              <a:t>Project Considerations</a:t>
            </a:r>
            <a:endParaRPr/>
          </a:p>
        </p:txBody>
      </p:sp>
      <p:sp>
        <p:nvSpPr>
          <p:cNvPr id="535" name="Google Shape;535;p52"/>
          <p:cNvSpPr txBox="1"/>
          <p:nvPr>
            <p:ph idx="8" type="title"/>
          </p:nvPr>
        </p:nvSpPr>
        <p:spPr>
          <a:xfrm>
            <a:off x="6830239" y="1305913"/>
            <a:ext cx="17538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04</a:t>
            </a:r>
            <a:endParaRPr/>
          </a:p>
        </p:txBody>
      </p:sp>
      <p:sp>
        <p:nvSpPr>
          <p:cNvPr id="536" name="Google Shape;536;p52"/>
          <p:cNvSpPr/>
          <p:nvPr/>
        </p:nvSpPr>
        <p:spPr>
          <a:xfrm>
            <a:off x="466050" y="785400"/>
            <a:ext cx="103075" cy="102325"/>
          </a:xfrm>
          <a:custGeom>
            <a:rect b="b" l="l" r="r" t="t"/>
            <a:pathLst>
              <a:path extrusionOk="0" h="4093" w="4123">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2"/>
          <p:cNvSpPr/>
          <p:nvPr/>
        </p:nvSpPr>
        <p:spPr>
          <a:xfrm>
            <a:off x="1794363" y="2160583"/>
            <a:ext cx="103075" cy="102325"/>
          </a:xfrm>
          <a:custGeom>
            <a:rect b="b" l="l" r="r" t="t"/>
            <a:pathLst>
              <a:path extrusionOk="0" h="4093" w="4123">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2"/>
          <p:cNvSpPr/>
          <p:nvPr/>
        </p:nvSpPr>
        <p:spPr>
          <a:xfrm>
            <a:off x="4520450" y="2824083"/>
            <a:ext cx="103075" cy="102325"/>
          </a:xfrm>
          <a:custGeom>
            <a:rect b="b" l="l" r="r" t="t"/>
            <a:pathLst>
              <a:path extrusionOk="0" h="4093" w="4123">
                <a:moveTo>
                  <a:pt x="2062" y="0"/>
                </a:moveTo>
                <a:cubicBezTo>
                  <a:pt x="917" y="0"/>
                  <a:pt x="1" y="916"/>
                  <a:pt x="1" y="2061"/>
                </a:cubicBezTo>
                <a:cubicBezTo>
                  <a:pt x="1" y="3177"/>
                  <a:pt x="917" y="4093"/>
                  <a:pt x="2062" y="4093"/>
                </a:cubicBezTo>
                <a:cubicBezTo>
                  <a:pt x="3206" y="4093"/>
                  <a:pt x="4122" y="3177"/>
                  <a:pt x="4122" y="2061"/>
                </a:cubicBezTo>
                <a:cubicBezTo>
                  <a:pt x="4122" y="916"/>
                  <a:pt x="3206" y="0"/>
                  <a:pt x="20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9" name="Google Shape;539;p52"/>
          <p:cNvGrpSpPr/>
          <p:nvPr/>
        </p:nvGrpSpPr>
        <p:grpSpPr>
          <a:xfrm rot="-920665">
            <a:off x="8911" y="712848"/>
            <a:ext cx="1447267" cy="1096177"/>
            <a:chOff x="1935400" y="3534900"/>
            <a:chExt cx="921725" cy="698125"/>
          </a:xfrm>
        </p:grpSpPr>
        <p:sp>
          <p:nvSpPr>
            <p:cNvPr id="540" name="Google Shape;540;p52"/>
            <p:cNvSpPr/>
            <p:nvPr/>
          </p:nvSpPr>
          <p:spPr>
            <a:xfrm>
              <a:off x="2007600" y="3534900"/>
              <a:ext cx="766275" cy="698125"/>
            </a:xfrm>
            <a:custGeom>
              <a:rect b="b" l="l" r="r" t="t"/>
              <a:pathLst>
                <a:path extrusionOk="0" h="27925" w="30651">
                  <a:moveTo>
                    <a:pt x="15326" y="1"/>
                  </a:moveTo>
                  <a:cubicBezTo>
                    <a:pt x="11752" y="1"/>
                    <a:pt x="8179" y="1364"/>
                    <a:pt x="5453" y="4089"/>
                  </a:cubicBezTo>
                  <a:cubicBezTo>
                    <a:pt x="1" y="9541"/>
                    <a:pt x="1" y="18384"/>
                    <a:pt x="5453" y="23836"/>
                  </a:cubicBezTo>
                  <a:cubicBezTo>
                    <a:pt x="8179" y="26561"/>
                    <a:pt x="11752" y="27924"/>
                    <a:pt x="15326" y="27924"/>
                  </a:cubicBezTo>
                  <a:cubicBezTo>
                    <a:pt x="18899" y="27924"/>
                    <a:pt x="22473" y="26561"/>
                    <a:pt x="25199" y="23836"/>
                  </a:cubicBezTo>
                  <a:cubicBezTo>
                    <a:pt x="30651" y="18384"/>
                    <a:pt x="30651" y="9541"/>
                    <a:pt x="25199" y="4089"/>
                  </a:cubicBezTo>
                  <a:cubicBezTo>
                    <a:pt x="22473" y="1364"/>
                    <a:pt x="18899" y="1"/>
                    <a:pt x="1532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2"/>
            <p:cNvSpPr/>
            <p:nvPr/>
          </p:nvSpPr>
          <p:spPr>
            <a:xfrm>
              <a:off x="2044575" y="3915125"/>
              <a:ext cx="691000" cy="92625"/>
            </a:xfrm>
            <a:custGeom>
              <a:rect b="b" l="l" r="r" t="t"/>
              <a:pathLst>
                <a:path extrusionOk="0" h="3705" w="27640">
                  <a:moveTo>
                    <a:pt x="22132" y="0"/>
                  </a:moveTo>
                  <a:cubicBezTo>
                    <a:pt x="20668" y="0"/>
                    <a:pt x="19256" y="134"/>
                    <a:pt x="18065" y="313"/>
                  </a:cubicBezTo>
                  <a:cubicBezTo>
                    <a:pt x="14810" y="828"/>
                    <a:pt x="11609" y="1778"/>
                    <a:pt x="8313" y="1995"/>
                  </a:cubicBezTo>
                  <a:cubicBezTo>
                    <a:pt x="7887" y="2028"/>
                    <a:pt x="7459" y="2044"/>
                    <a:pt x="7031" y="2044"/>
                  </a:cubicBezTo>
                  <a:cubicBezTo>
                    <a:pt x="5869" y="2044"/>
                    <a:pt x="4707" y="1924"/>
                    <a:pt x="3567" y="1696"/>
                  </a:cubicBezTo>
                  <a:cubicBezTo>
                    <a:pt x="2346" y="1452"/>
                    <a:pt x="1193" y="937"/>
                    <a:pt x="0" y="584"/>
                  </a:cubicBezTo>
                  <a:lnTo>
                    <a:pt x="0" y="584"/>
                  </a:lnTo>
                  <a:cubicBezTo>
                    <a:pt x="68" y="1154"/>
                    <a:pt x="176" y="1696"/>
                    <a:pt x="325" y="2252"/>
                  </a:cubicBezTo>
                  <a:cubicBezTo>
                    <a:pt x="1777" y="3012"/>
                    <a:pt x="3553" y="3405"/>
                    <a:pt x="5045" y="3582"/>
                  </a:cubicBezTo>
                  <a:cubicBezTo>
                    <a:pt x="5732" y="3667"/>
                    <a:pt x="6418" y="3704"/>
                    <a:pt x="7104" y="3704"/>
                  </a:cubicBezTo>
                  <a:cubicBezTo>
                    <a:pt x="9480" y="3704"/>
                    <a:pt x="11846" y="3255"/>
                    <a:pt x="14172" y="2781"/>
                  </a:cubicBezTo>
                  <a:cubicBezTo>
                    <a:pt x="16755" y="2251"/>
                    <a:pt x="19369" y="1669"/>
                    <a:pt x="22004" y="1669"/>
                  </a:cubicBezTo>
                  <a:cubicBezTo>
                    <a:pt x="22399" y="1669"/>
                    <a:pt x="22795" y="1682"/>
                    <a:pt x="23191" y="1710"/>
                  </a:cubicBezTo>
                  <a:cubicBezTo>
                    <a:pt x="24547" y="1805"/>
                    <a:pt x="25876" y="2117"/>
                    <a:pt x="27124" y="2646"/>
                  </a:cubicBezTo>
                  <a:lnTo>
                    <a:pt x="27232" y="2700"/>
                  </a:lnTo>
                  <a:cubicBezTo>
                    <a:pt x="27409" y="2090"/>
                    <a:pt x="27544" y="1466"/>
                    <a:pt x="27639" y="842"/>
                  </a:cubicBezTo>
                  <a:cubicBezTo>
                    <a:pt x="25951" y="219"/>
                    <a:pt x="23999" y="0"/>
                    <a:pt x="22132"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2"/>
            <p:cNvSpPr/>
            <p:nvPr/>
          </p:nvSpPr>
          <p:spPr>
            <a:xfrm>
              <a:off x="2357500" y="3535075"/>
              <a:ext cx="156000" cy="24750"/>
            </a:xfrm>
            <a:custGeom>
              <a:rect b="b" l="l" r="r" t="t"/>
              <a:pathLst>
                <a:path extrusionOk="0" h="990" w="6240">
                  <a:moveTo>
                    <a:pt x="855" y="0"/>
                  </a:moveTo>
                  <a:cubicBezTo>
                    <a:pt x="570" y="14"/>
                    <a:pt x="285" y="28"/>
                    <a:pt x="1" y="55"/>
                  </a:cubicBezTo>
                  <a:cubicBezTo>
                    <a:pt x="516" y="624"/>
                    <a:pt x="1425" y="746"/>
                    <a:pt x="2184" y="841"/>
                  </a:cubicBezTo>
                  <a:cubicBezTo>
                    <a:pt x="2922" y="938"/>
                    <a:pt x="3668" y="990"/>
                    <a:pt x="4414" y="990"/>
                  </a:cubicBezTo>
                  <a:cubicBezTo>
                    <a:pt x="5024" y="990"/>
                    <a:pt x="5635" y="955"/>
                    <a:pt x="6239" y="882"/>
                  </a:cubicBezTo>
                  <a:cubicBezTo>
                    <a:pt x="5615" y="638"/>
                    <a:pt x="4964" y="448"/>
                    <a:pt x="4300" y="312"/>
                  </a:cubicBezTo>
                  <a:cubicBezTo>
                    <a:pt x="4064" y="321"/>
                    <a:pt x="3828" y="325"/>
                    <a:pt x="3593" y="325"/>
                  </a:cubicBezTo>
                  <a:cubicBezTo>
                    <a:pt x="2664" y="325"/>
                    <a:pt x="1742" y="249"/>
                    <a:pt x="85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2"/>
            <p:cNvSpPr/>
            <p:nvPr/>
          </p:nvSpPr>
          <p:spPr>
            <a:xfrm>
              <a:off x="2640275" y="3972450"/>
              <a:ext cx="80375" cy="39000"/>
            </a:xfrm>
            <a:custGeom>
              <a:rect b="b" l="l" r="r" t="t"/>
              <a:pathLst>
                <a:path extrusionOk="0" h="1560" w="3215">
                  <a:moveTo>
                    <a:pt x="55" y="0"/>
                  </a:moveTo>
                  <a:cubicBezTo>
                    <a:pt x="14" y="0"/>
                    <a:pt x="0" y="54"/>
                    <a:pt x="41" y="68"/>
                  </a:cubicBezTo>
                  <a:cubicBezTo>
                    <a:pt x="1031" y="516"/>
                    <a:pt x="2102" y="950"/>
                    <a:pt x="3025" y="1560"/>
                  </a:cubicBezTo>
                  <a:cubicBezTo>
                    <a:pt x="3092" y="1383"/>
                    <a:pt x="3147" y="1221"/>
                    <a:pt x="3215" y="1044"/>
                  </a:cubicBezTo>
                  <a:cubicBezTo>
                    <a:pt x="2984" y="922"/>
                    <a:pt x="2753" y="827"/>
                    <a:pt x="2536" y="719"/>
                  </a:cubicBezTo>
                  <a:cubicBezTo>
                    <a:pt x="1736" y="366"/>
                    <a:pt x="936" y="54"/>
                    <a:pt x="5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2"/>
            <p:cNvSpPr/>
            <p:nvPr/>
          </p:nvSpPr>
          <p:spPr>
            <a:xfrm>
              <a:off x="2435475" y="3592850"/>
              <a:ext cx="149375" cy="35575"/>
            </a:xfrm>
            <a:custGeom>
              <a:rect b="b" l="l" r="r" t="t"/>
              <a:pathLst>
                <a:path extrusionOk="0" h="1423" w="5975">
                  <a:moveTo>
                    <a:pt x="5627" y="0"/>
                  </a:moveTo>
                  <a:cubicBezTo>
                    <a:pt x="5606" y="0"/>
                    <a:pt x="5584" y="3"/>
                    <a:pt x="5561" y="8"/>
                  </a:cubicBezTo>
                  <a:cubicBezTo>
                    <a:pt x="3730" y="592"/>
                    <a:pt x="2049" y="1026"/>
                    <a:pt x="109" y="1134"/>
                  </a:cubicBezTo>
                  <a:cubicBezTo>
                    <a:pt x="28" y="1134"/>
                    <a:pt x="1" y="1270"/>
                    <a:pt x="96" y="1283"/>
                  </a:cubicBezTo>
                  <a:cubicBezTo>
                    <a:pt x="622" y="1375"/>
                    <a:pt x="1168" y="1423"/>
                    <a:pt x="1719" y="1423"/>
                  </a:cubicBezTo>
                  <a:cubicBezTo>
                    <a:pt x="3116" y="1423"/>
                    <a:pt x="4545" y="1117"/>
                    <a:pt x="5751" y="456"/>
                  </a:cubicBezTo>
                  <a:cubicBezTo>
                    <a:pt x="5975" y="319"/>
                    <a:pt x="5857" y="0"/>
                    <a:pt x="5627"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2"/>
            <p:cNvSpPr/>
            <p:nvPr/>
          </p:nvSpPr>
          <p:spPr>
            <a:xfrm>
              <a:off x="2228000" y="3567625"/>
              <a:ext cx="188175" cy="60675"/>
            </a:xfrm>
            <a:custGeom>
              <a:rect b="b" l="l" r="r" t="t"/>
              <a:pathLst>
                <a:path extrusionOk="0" h="2427" w="7527">
                  <a:moveTo>
                    <a:pt x="610" y="0"/>
                  </a:moveTo>
                  <a:cubicBezTo>
                    <a:pt x="407" y="95"/>
                    <a:pt x="203" y="190"/>
                    <a:pt x="0" y="299"/>
                  </a:cubicBezTo>
                  <a:cubicBezTo>
                    <a:pt x="583" y="1180"/>
                    <a:pt x="1736" y="1601"/>
                    <a:pt x="2712" y="1858"/>
                  </a:cubicBezTo>
                  <a:cubicBezTo>
                    <a:pt x="3813" y="2146"/>
                    <a:pt x="5102" y="2427"/>
                    <a:pt x="6305" y="2427"/>
                  </a:cubicBezTo>
                  <a:cubicBezTo>
                    <a:pt x="6688" y="2427"/>
                    <a:pt x="7062" y="2398"/>
                    <a:pt x="7418" y="2333"/>
                  </a:cubicBezTo>
                  <a:cubicBezTo>
                    <a:pt x="7527" y="2319"/>
                    <a:pt x="7500" y="2170"/>
                    <a:pt x="7418" y="2130"/>
                  </a:cubicBezTo>
                  <a:cubicBezTo>
                    <a:pt x="4977" y="1316"/>
                    <a:pt x="2685" y="1573"/>
                    <a:pt x="610"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2"/>
            <p:cNvSpPr/>
            <p:nvPr/>
          </p:nvSpPr>
          <p:spPr>
            <a:xfrm>
              <a:off x="2275450" y="3551675"/>
              <a:ext cx="257525" cy="37625"/>
            </a:xfrm>
            <a:custGeom>
              <a:rect b="b" l="l" r="r" t="t"/>
              <a:pathLst>
                <a:path extrusionOk="0" h="1505" w="10301">
                  <a:moveTo>
                    <a:pt x="313" y="1"/>
                  </a:moveTo>
                  <a:cubicBezTo>
                    <a:pt x="204" y="42"/>
                    <a:pt x="109" y="69"/>
                    <a:pt x="1" y="109"/>
                  </a:cubicBezTo>
                  <a:cubicBezTo>
                    <a:pt x="1616" y="1097"/>
                    <a:pt x="3851" y="1505"/>
                    <a:pt x="6012" y="1505"/>
                  </a:cubicBezTo>
                  <a:cubicBezTo>
                    <a:pt x="7443" y="1505"/>
                    <a:pt x="8843" y="1326"/>
                    <a:pt x="10009" y="1018"/>
                  </a:cubicBezTo>
                  <a:cubicBezTo>
                    <a:pt x="10300" y="939"/>
                    <a:pt x="10269" y="447"/>
                    <a:pt x="9953" y="447"/>
                  </a:cubicBezTo>
                  <a:cubicBezTo>
                    <a:pt x="9945" y="447"/>
                    <a:pt x="9937" y="448"/>
                    <a:pt x="9928" y="448"/>
                  </a:cubicBezTo>
                  <a:cubicBezTo>
                    <a:pt x="8548" y="592"/>
                    <a:pt x="7196" y="762"/>
                    <a:pt x="5819" y="762"/>
                  </a:cubicBezTo>
                  <a:cubicBezTo>
                    <a:pt x="5504" y="762"/>
                    <a:pt x="5188" y="753"/>
                    <a:pt x="4869" y="733"/>
                  </a:cubicBezTo>
                  <a:cubicBezTo>
                    <a:pt x="3323" y="638"/>
                    <a:pt x="1832" y="191"/>
                    <a:pt x="313"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2"/>
            <p:cNvSpPr/>
            <p:nvPr/>
          </p:nvSpPr>
          <p:spPr>
            <a:xfrm>
              <a:off x="2300550" y="4203300"/>
              <a:ext cx="87375" cy="24475"/>
            </a:xfrm>
            <a:custGeom>
              <a:rect b="b" l="l" r="r" t="t"/>
              <a:pathLst>
                <a:path extrusionOk="0" h="979" w="3495">
                  <a:moveTo>
                    <a:pt x="3404" y="0"/>
                  </a:moveTo>
                  <a:cubicBezTo>
                    <a:pt x="3400" y="0"/>
                    <a:pt x="3395" y="1"/>
                    <a:pt x="3391" y="2"/>
                  </a:cubicBezTo>
                  <a:cubicBezTo>
                    <a:pt x="2306" y="259"/>
                    <a:pt x="1072" y="327"/>
                    <a:pt x="0" y="707"/>
                  </a:cubicBezTo>
                  <a:cubicBezTo>
                    <a:pt x="394" y="816"/>
                    <a:pt x="800" y="897"/>
                    <a:pt x="1207" y="978"/>
                  </a:cubicBezTo>
                  <a:cubicBezTo>
                    <a:pt x="1953" y="693"/>
                    <a:pt x="2699" y="341"/>
                    <a:pt x="3431" y="97"/>
                  </a:cubicBezTo>
                  <a:cubicBezTo>
                    <a:pt x="3495" y="84"/>
                    <a:pt x="3463" y="0"/>
                    <a:pt x="3404"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2"/>
            <p:cNvSpPr/>
            <p:nvPr/>
          </p:nvSpPr>
          <p:spPr>
            <a:xfrm>
              <a:off x="2403275" y="4198575"/>
              <a:ext cx="137675" cy="34275"/>
            </a:xfrm>
            <a:custGeom>
              <a:rect b="b" l="l" r="r" t="t"/>
              <a:pathLst>
                <a:path extrusionOk="0" h="1371" w="5507">
                  <a:moveTo>
                    <a:pt x="5018" y="1"/>
                  </a:moveTo>
                  <a:cubicBezTo>
                    <a:pt x="3262" y="1"/>
                    <a:pt x="1552" y="527"/>
                    <a:pt x="1" y="1371"/>
                  </a:cubicBezTo>
                  <a:cubicBezTo>
                    <a:pt x="190" y="1371"/>
                    <a:pt x="380" y="1344"/>
                    <a:pt x="584" y="1330"/>
                  </a:cubicBezTo>
                  <a:cubicBezTo>
                    <a:pt x="1696" y="950"/>
                    <a:pt x="2849" y="706"/>
                    <a:pt x="4028" y="625"/>
                  </a:cubicBezTo>
                  <a:cubicBezTo>
                    <a:pt x="4530" y="448"/>
                    <a:pt x="5032" y="245"/>
                    <a:pt x="5507" y="14"/>
                  </a:cubicBezTo>
                  <a:cubicBezTo>
                    <a:pt x="5343" y="5"/>
                    <a:pt x="5180" y="1"/>
                    <a:pt x="5018"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2"/>
            <p:cNvSpPr/>
            <p:nvPr/>
          </p:nvSpPr>
          <p:spPr>
            <a:xfrm>
              <a:off x="2430475" y="4160775"/>
              <a:ext cx="170500" cy="34850"/>
            </a:xfrm>
            <a:custGeom>
              <a:rect b="b" l="l" r="r" t="t"/>
              <a:pathLst>
                <a:path extrusionOk="0" h="1394" w="6820">
                  <a:moveTo>
                    <a:pt x="5736" y="1"/>
                  </a:moveTo>
                  <a:cubicBezTo>
                    <a:pt x="3788" y="1"/>
                    <a:pt x="1820" y="676"/>
                    <a:pt x="25" y="1350"/>
                  </a:cubicBezTo>
                  <a:cubicBezTo>
                    <a:pt x="0" y="1350"/>
                    <a:pt x="9" y="1393"/>
                    <a:pt x="30" y="1393"/>
                  </a:cubicBezTo>
                  <a:cubicBezTo>
                    <a:pt x="32" y="1393"/>
                    <a:pt x="35" y="1392"/>
                    <a:pt x="38" y="1391"/>
                  </a:cubicBezTo>
                  <a:cubicBezTo>
                    <a:pt x="2032" y="1038"/>
                    <a:pt x="3944" y="740"/>
                    <a:pt x="5897" y="713"/>
                  </a:cubicBezTo>
                  <a:cubicBezTo>
                    <a:pt x="6209" y="523"/>
                    <a:pt x="6521" y="306"/>
                    <a:pt x="6819" y="75"/>
                  </a:cubicBezTo>
                  <a:cubicBezTo>
                    <a:pt x="6460" y="24"/>
                    <a:pt x="6098" y="1"/>
                    <a:pt x="5736"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2"/>
            <p:cNvSpPr/>
            <p:nvPr/>
          </p:nvSpPr>
          <p:spPr>
            <a:xfrm>
              <a:off x="2148300" y="4049275"/>
              <a:ext cx="534375" cy="118825"/>
            </a:xfrm>
            <a:custGeom>
              <a:rect b="b" l="l" r="r" t="t"/>
              <a:pathLst>
                <a:path extrusionOk="0" h="4753" w="21375">
                  <a:moveTo>
                    <a:pt x="15660" y="0"/>
                  </a:moveTo>
                  <a:cubicBezTo>
                    <a:pt x="15181" y="0"/>
                    <a:pt x="14719" y="21"/>
                    <a:pt x="14282" y="60"/>
                  </a:cubicBezTo>
                  <a:cubicBezTo>
                    <a:pt x="11529" y="304"/>
                    <a:pt x="8911" y="1118"/>
                    <a:pt x="6294" y="1959"/>
                  </a:cubicBezTo>
                  <a:cubicBezTo>
                    <a:pt x="4951" y="2379"/>
                    <a:pt x="3595" y="2827"/>
                    <a:pt x="2212" y="3098"/>
                  </a:cubicBezTo>
                  <a:cubicBezTo>
                    <a:pt x="1479" y="3247"/>
                    <a:pt x="747" y="3355"/>
                    <a:pt x="1" y="3423"/>
                  </a:cubicBezTo>
                  <a:cubicBezTo>
                    <a:pt x="489" y="3898"/>
                    <a:pt x="1032" y="4346"/>
                    <a:pt x="1588" y="4752"/>
                  </a:cubicBezTo>
                  <a:cubicBezTo>
                    <a:pt x="1940" y="4725"/>
                    <a:pt x="2279" y="4671"/>
                    <a:pt x="2632" y="4617"/>
                  </a:cubicBezTo>
                  <a:cubicBezTo>
                    <a:pt x="5344" y="4183"/>
                    <a:pt x="7908" y="3098"/>
                    <a:pt x="10566" y="2420"/>
                  </a:cubicBezTo>
                  <a:cubicBezTo>
                    <a:pt x="12264" y="1997"/>
                    <a:pt x="14007" y="1695"/>
                    <a:pt x="15745" y="1695"/>
                  </a:cubicBezTo>
                  <a:cubicBezTo>
                    <a:pt x="16740" y="1695"/>
                    <a:pt x="17734" y="1794"/>
                    <a:pt x="18716" y="2026"/>
                  </a:cubicBezTo>
                  <a:cubicBezTo>
                    <a:pt x="19232" y="2162"/>
                    <a:pt x="19747" y="2325"/>
                    <a:pt x="20235" y="2542"/>
                  </a:cubicBezTo>
                  <a:cubicBezTo>
                    <a:pt x="20656" y="2067"/>
                    <a:pt x="21036" y="1565"/>
                    <a:pt x="21375" y="1036"/>
                  </a:cubicBezTo>
                  <a:cubicBezTo>
                    <a:pt x="19567" y="305"/>
                    <a:pt x="17495" y="0"/>
                    <a:pt x="15660"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2"/>
            <p:cNvSpPr/>
            <p:nvPr/>
          </p:nvSpPr>
          <p:spPr>
            <a:xfrm>
              <a:off x="2099500" y="4075850"/>
              <a:ext cx="183450" cy="19050"/>
            </a:xfrm>
            <a:custGeom>
              <a:rect b="b" l="l" r="r" t="t"/>
              <a:pathLst>
                <a:path extrusionOk="0" h="762" w="7338">
                  <a:moveTo>
                    <a:pt x="7188" y="1"/>
                  </a:moveTo>
                  <a:cubicBezTo>
                    <a:pt x="5981" y="41"/>
                    <a:pt x="4784" y="55"/>
                    <a:pt x="3589" y="55"/>
                  </a:cubicBezTo>
                  <a:cubicBezTo>
                    <a:pt x="2394" y="55"/>
                    <a:pt x="1200" y="41"/>
                    <a:pt x="0" y="28"/>
                  </a:cubicBezTo>
                  <a:lnTo>
                    <a:pt x="0" y="28"/>
                  </a:lnTo>
                  <a:cubicBezTo>
                    <a:pt x="149" y="245"/>
                    <a:pt x="298" y="462"/>
                    <a:pt x="461" y="665"/>
                  </a:cubicBezTo>
                  <a:cubicBezTo>
                    <a:pt x="1132" y="729"/>
                    <a:pt x="1804" y="762"/>
                    <a:pt x="2476" y="762"/>
                  </a:cubicBezTo>
                  <a:cubicBezTo>
                    <a:pt x="4070" y="762"/>
                    <a:pt x="5659" y="580"/>
                    <a:pt x="7215" y="218"/>
                  </a:cubicBezTo>
                  <a:cubicBezTo>
                    <a:pt x="7337" y="190"/>
                    <a:pt x="7310" y="1"/>
                    <a:pt x="7188"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2"/>
            <p:cNvSpPr/>
            <p:nvPr/>
          </p:nvSpPr>
          <p:spPr>
            <a:xfrm>
              <a:off x="2159850" y="3596100"/>
              <a:ext cx="476050" cy="89400"/>
            </a:xfrm>
            <a:custGeom>
              <a:rect b="b" l="l" r="r" t="t"/>
              <a:pathLst>
                <a:path extrusionOk="0" h="3576" w="19042">
                  <a:moveTo>
                    <a:pt x="1329" y="1"/>
                  </a:moveTo>
                  <a:cubicBezTo>
                    <a:pt x="868" y="326"/>
                    <a:pt x="420" y="679"/>
                    <a:pt x="0" y="1058"/>
                  </a:cubicBezTo>
                  <a:cubicBezTo>
                    <a:pt x="963" y="1736"/>
                    <a:pt x="2211" y="2157"/>
                    <a:pt x="3228" y="2509"/>
                  </a:cubicBezTo>
                  <a:cubicBezTo>
                    <a:pt x="5181" y="3174"/>
                    <a:pt x="7215" y="3527"/>
                    <a:pt x="9276" y="3567"/>
                  </a:cubicBezTo>
                  <a:cubicBezTo>
                    <a:pt x="9472" y="3572"/>
                    <a:pt x="9668" y="3575"/>
                    <a:pt x="9864" y="3575"/>
                  </a:cubicBezTo>
                  <a:cubicBezTo>
                    <a:pt x="11727" y="3575"/>
                    <a:pt x="13575" y="3341"/>
                    <a:pt x="15379" y="2862"/>
                  </a:cubicBezTo>
                  <a:cubicBezTo>
                    <a:pt x="16532" y="2564"/>
                    <a:pt x="17875" y="2170"/>
                    <a:pt x="19041" y="1574"/>
                  </a:cubicBezTo>
                  <a:cubicBezTo>
                    <a:pt x="18539" y="1085"/>
                    <a:pt x="17997" y="624"/>
                    <a:pt x="17427" y="218"/>
                  </a:cubicBezTo>
                  <a:cubicBezTo>
                    <a:pt x="16627" y="611"/>
                    <a:pt x="15786" y="936"/>
                    <a:pt x="14918" y="1194"/>
                  </a:cubicBezTo>
                  <a:cubicBezTo>
                    <a:pt x="13219" y="1644"/>
                    <a:pt x="11474" y="1863"/>
                    <a:pt x="9725" y="1863"/>
                  </a:cubicBezTo>
                  <a:cubicBezTo>
                    <a:pt x="9576" y="1863"/>
                    <a:pt x="9426" y="1862"/>
                    <a:pt x="9276" y="1858"/>
                  </a:cubicBezTo>
                  <a:cubicBezTo>
                    <a:pt x="7459" y="1804"/>
                    <a:pt x="5669" y="1519"/>
                    <a:pt x="3919" y="1018"/>
                  </a:cubicBezTo>
                  <a:cubicBezTo>
                    <a:pt x="3079" y="774"/>
                    <a:pt x="2211" y="367"/>
                    <a:pt x="1329"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52"/>
            <p:cNvSpPr/>
            <p:nvPr/>
          </p:nvSpPr>
          <p:spPr>
            <a:xfrm>
              <a:off x="2127975" y="4106375"/>
              <a:ext cx="82400" cy="17300"/>
            </a:xfrm>
            <a:custGeom>
              <a:rect b="b" l="l" r="r" t="t"/>
              <a:pathLst>
                <a:path extrusionOk="0" h="692" w="3296">
                  <a:moveTo>
                    <a:pt x="3255" y="0"/>
                  </a:moveTo>
                  <a:cubicBezTo>
                    <a:pt x="2170" y="95"/>
                    <a:pt x="1072" y="136"/>
                    <a:pt x="0" y="285"/>
                  </a:cubicBezTo>
                  <a:cubicBezTo>
                    <a:pt x="122" y="421"/>
                    <a:pt x="244" y="556"/>
                    <a:pt x="366" y="692"/>
                  </a:cubicBezTo>
                  <a:cubicBezTo>
                    <a:pt x="1343" y="556"/>
                    <a:pt x="2306" y="312"/>
                    <a:pt x="3255" y="81"/>
                  </a:cubicBezTo>
                  <a:cubicBezTo>
                    <a:pt x="3296" y="68"/>
                    <a:pt x="3296" y="0"/>
                    <a:pt x="325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2"/>
            <p:cNvSpPr/>
            <p:nvPr/>
          </p:nvSpPr>
          <p:spPr>
            <a:xfrm>
              <a:off x="2598575" y="3685950"/>
              <a:ext cx="87825" cy="25100"/>
            </a:xfrm>
            <a:custGeom>
              <a:rect b="b" l="l" r="r" t="t"/>
              <a:pathLst>
                <a:path extrusionOk="0" h="1004" w="3513">
                  <a:moveTo>
                    <a:pt x="3174" y="0"/>
                  </a:moveTo>
                  <a:cubicBezTo>
                    <a:pt x="2129" y="245"/>
                    <a:pt x="1072" y="611"/>
                    <a:pt x="54" y="895"/>
                  </a:cubicBezTo>
                  <a:cubicBezTo>
                    <a:pt x="0" y="923"/>
                    <a:pt x="14" y="1004"/>
                    <a:pt x="82" y="1004"/>
                  </a:cubicBezTo>
                  <a:cubicBezTo>
                    <a:pt x="1167" y="1004"/>
                    <a:pt x="2428" y="882"/>
                    <a:pt x="3513" y="502"/>
                  </a:cubicBezTo>
                  <a:cubicBezTo>
                    <a:pt x="3404" y="339"/>
                    <a:pt x="3296" y="163"/>
                    <a:pt x="3174"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2"/>
            <p:cNvSpPr/>
            <p:nvPr/>
          </p:nvSpPr>
          <p:spPr>
            <a:xfrm>
              <a:off x="2497300" y="3825800"/>
              <a:ext cx="240975" cy="41950"/>
            </a:xfrm>
            <a:custGeom>
              <a:rect b="b" l="l" r="r" t="t"/>
              <a:pathLst>
                <a:path extrusionOk="0" h="1678" w="9639">
                  <a:moveTo>
                    <a:pt x="6454" y="1"/>
                  </a:moveTo>
                  <a:cubicBezTo>
                    <a:pt x="4182" y="1"/>
                    <a:pt x="1855" y="528"/>
                    <a:pt x="37" y="1608"/>
                  </a:cubicBezTo>
                  <a:cubicBezTo>
                    <a:pt x="1" y="1632"/>
                    <a:pt x="18" y="1678"/>
                    <a:pt x="51" y="1678"/>
                  </a:cubicBezTo>
                  <a:cubicBezTo>
                    <a:pt x="55" y="1678"/>
                    <a:pt x="60" y="1677"/>
                    <a:pt x="64" y="1676"/>
                  </a:cubicBezTo>
                  <a:cubicBezTo>
                    <a:pt x="1841" y="1282"/>
                    <a:pt x="3577" y="794"/>
                    <a:pt x="5394" y="699"/>
                  </a:cubicBezTo>
                  <a:cubicBezTo>
                    <a:pt x="5631" y="686"/>
                    <a:pt x="5866" y="680"/>
                    <a:pt x="6100" y="680"/>
                  </a:cubicBezTo>
                  <a:cubicBezTo>
                    <a:pt x="7298" y="680"/>
                    <a:pt x="8459" y="839"/>
                    <a:pt x="9639" y="997"/>
                  </a:cubicBezTo>
                  <a:cubicBezTo>
                    <a:pt x="9612" y="780"/>
                    <a:pt x="9598" y="563"/>
                    <a:pt x="9557" y="346"/>
                  </a:cubicBezTo>
                  <a:cubicBezTo>
                    <a:pt x="8574" y="117"/>
                    <a:pt x="7520" y="1"/>
                    <a:pt x="6454"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2"/>
            <p:cNvSpPr/>
            <p:nvPr/>
          </p:nvSpPr>
          <p:spPr>
            <a:xfrm>
              <a:off x="2404150" y="3872725"/>
              <a:ext cx="90850" cy="31325"/>
            </a:xfrm>
            <a:custGeom>
              <a:rect b="b" l="l" r="r" t="t"/>
              <a:pathLst>
                <a:path extrusionOk="0" h="1253" w="3634">
                  <a:moveTo>
                    <a:pt x="3380" y="1"/>
                  </a:moveTo>
                  <a:cubicBezTo>
                    <a:pt x="3372" y="1"/>
                    <a:pt x="3364" y="1"/>
                    <a:pt x="3356" y="2"/>
                  </a:cubicBezTo>
                  <a:cubicBezTo>
                    <a:pt x="2217" y="124"/>
                    <a:pt x="1118" y="463"/>
                    <a:pt x="115" y="1019"/>
                  </a:cubicBezTo>
                  <a:cubicBezTo>
                    <a:pt x="1" y="1082"/>
                    <a:pt x="52" y="1252"/>
                    <a:pt x="181" y="1252"/>
                  </a:cubicBezTo>
                  <a:cubicBezTo>
                    <a:pt x="190" y="1252"/>
                    <a:pt x="200" y="1251"/>
                    <a:pt x="210" y="1250"/>
                  </a:cubicBezTo>
                  <a:cubicBezTo>
                    <a:pt x="1267" y="951"/>
                    <a:pt x="2339" y="694"/>
                    <a:pt x="3410" y="422"/>
                  </a:cubicBezTo>
                  <a:cubicBezTo>
                    <a:pt x="3633" y="370"/>
                    <a:pt x="3603" y="1"/>
                    <a:pt x="3380"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2"/>
            <p:cNvSpPr/>
            <p:nvPr/>
          </p:nvSpPr>
          <p:spPr>
            <a:xfrm>
              <a:off x="2444650" y="3884075"/>
              <a:ext cx="293975" cy="46350"/>
            </a:xfrm>
            <a:custGeom>
              <a:rect b="b" l="l" r="r" t="t"/>
              <a:pathLst>
                <a:path extrusionOk="0" h="1854" w="11759">
                  <a:moveTo>
                    <a:pt x="6708" y="0"/>
                  </a:moveTo>
                  <a:cubicBezTo>
                    <a:pt x="4360" y="0"/>
                    <a:pt x="1945" y="534"/>
                    <a:pt x="14" y="1162"/>
                  </a:cubicBezTo>
                  <a:cubicBezTo>
                    <a:pt x="0" y="1162"/>
                    <a:pt x="0" y="1203"/>
                    <a:pt x="27" y="1203"/>
                  </a:cubicBezTo>
                  <a:cubicBezTo>
                    <a:pt x="2096" y="1038"/>
                    <a:pt x="4153" y="599"/>
                    <a:pt x="6242" y="599"/>
                  </a:cubicBezTo>
                  <a:cubicBezTo>
                    <a:pt x="6385" y="599"/>
                    <a:pt x="6529" y="601"/>
                    <a:pt x="6673" y="606"/>
                  </a:cubicBezTo>
                  <a:cubicBezTo>
                    <a:pt x="8517" y="646"/>
                    <a:pt x="10090" y="1121"/>
                    <a:pt x="11690" y="1854"/>
                  </a:cubicBezTo>
                  <a:cubicBezTo>
                    <a:pt x="11718" y="1623"/>
                    <a:pt x="11745" y="1379"/>
                    <a:pt x="11758" y="1148"/>
                  </a:cubicBezTo>
                  <a:cubicBezTo>
                    <a:pt x="10283" y="316"/>
                    <a:pt x="8516" y="0"/>
                    <a:pt x="6708"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2"/>
            <p:cNvSpPr/>
            <p:nvPr/>
          </p:nvSpPr>
          <p:spPr>
            <a:xfrm>
              <a:off x="2042875" y="3911425"/>
              <a:ext cx="200725" cy="38950"/>
            </a:xfrm>
            <a:custGeom>
              <a:rect b="b" l="l" r="r" t="t"/>
              <a:pathLst>
                <a:path extrusionOk="0" h="1558" w="8029">
                  <a:moveTo>
                    <a:pt x="0" y="0"/>
                  </a:moveTo>
                  <a:cubicBezTo>
                    <a:pt x="14" y="203"/>
                    <a:pt x="41" y="407"/>
                    <a:pt x="68" y="610"/>
                  </a:cubicBezTo>
                  <a:cubicBezTo>
                    <a:pt x="1821" y="1160"/>
                    <a:pt x="3812" y="1557"/>
                    <a:pt x="5671" y="1557"/>
                  </a:cubicBezTo>
                  <a:cubicBezTo>
                    <a:pt x="6473" y="1557"/>
                    <a:pt x="7251" y="1483"/>
                    <a:pt x="7975" y="1316"/>
                  </a:cubicBezTo>
                  <a:cubicBezTo>
                    <a:pt x="8029" y="1302"/>
                    <a:pt x="8029" y="1221"/>
                    <a:pt x="7975" y="1207"/>
                  </a:cubicBezTo>
                  <a:cubicBezTo>
                    <a:pt x="6537" y="936"/>
                    <a:pt x="5045" y="976"/>
                    <a:pt x="3594" y="773"/>
                  </a:cubicBezTo>
                  <a:cubicBezTo>
                    <a:pt x="2374" y="583"/>
                    <a:pt x="1180" y="326"/>
                    <a:pt x="0"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2"/>
            <p:cNvSpPr/>
            <p:nvPr/>
          </p:nvSpPr>
          <p:spPr>
            <a:xfrm>
              <a:off x="2041850" y="3853775"/>
              <a:ext cx="332275" cy="77100"/>
            </a:xfrm>
            <a:custGeom>
              <a:rect b="b" l="l" r="r" t="t"/>
              <a:pathLst>
                <a:path extrusionOk="0" h="3084" w="13291">
                  <a:moveTo>
                    <a:pt x="55" y="1"/>
                  </a:moveTo>
                  <a:cubicBezTo>
                    <a:pt x="28" y="285"/>
                    <a:pt x="14" y="570"/>
                    <a:pt x="1" y="868"/>
                  </a:cubicBezTo>
                  <a:cubicBezTo>
                    <a:pt x="1709" y="1899"/>
                    <a:pt x="3798" y="2292"/>
                    <a:pt x="5724" y="2537"/>
                  </a:cubicBezTo>
                  <a:cubicBezTo>
                    <a:pt x="7188" y="2727"/>
                    <a:pt x="8829" y="3084"/>
                    <a:pt x="10400" y="3084"/>
                  </a:cubicBezTo>
                  <a:cubicBezTo>
                    <a:pt x="11405" y="3084"/>
                    <a:pt x="12381" y="2938"/>
                    <a:pt x="13264" y="2509"/>
                  </a:cubicBezTo>
                  <a:cubicBezTo>
                    <a:pt x="13288" y="2497"/>
                    <a:pt x="13291" y="2453"/>
                    <a:pt x="13262" y="2453"/>
                  </a:cubicBezTo>
                  <a:cubicBezTo>
                    <a:pt x="13259" y="2453"/>
                    <a:pt x="13255" y="2454"/>
                    <a:pt x="13251" y="2455"/>
                  </a:cubicBezTo>
                  <a:cubicBezTo>
                    <a:pt x="12819" y="2488"/>
                    <a:pt x="12390" y="2502"/>
                    <a:pt x="11963" y="2502"/>
                  </a:cubicBezTo>
                  <a:cubicBezTo>
                    <a:pt x="10083" y="2502"/>
                    <a:pt x="8242" y="2221"/>
                    <a:pt x="6375" y="1967"/>
                  </a:cubicBezTo>
                  <a:cubicBezTo>
                    <a:pt x="5168" y="1804"/>
                    <a:pt x="3974" y="1628"/>
                    <a:pt x="2821" y="1275"/>
                  </a:cubicBezTo>
                  <a:cubicBezTo>
                    <a:pt x="1818" y="950"/>
                    <a:pt x="950" y="462"/>
                    <a:pt x="55"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52"/>
            <p:cNvSpPr/>
            <p:nvPr/>
          </p:nvSpPr>
          <p:spPr>
            <a:xfrm>
              <a:off x="2636200" y="3858600"/>
              <a:ext cx="103775" cy="24350"/>
            </a:xfrm>
            <a:custGeom>
              <a:rect b="b" l="l" r="r" t="t"/>
              <a:pathLst>
                <a:path extrusionOk="0" h="974" w="4151">
                  <a:moveTo>
                    <a:pt x="1261" y="0"/>
                  </a:moveTo>
                  <a:cubicBezTo>
                    <a:pt x="868" y="0"/>
                    <a:pt x="475" y="22"/>
                    <a:pt x="82" y="65"/>
                  </a:cubicBezTo>
                  <a:cubicBezTo>
                    <a:pt x="1" y="79"/>
                    <a:pt x="1" y="214"/>
                    <a:pt x="82" y="242"/>
                  </a:cubicBezTo>
                  <a:cubicBezTo>
                    <a:pt x="1099" y="431"/>
                    <a:pt x="2130" y="499"/>
                    <a:pt x="3133" y="716"/>
                  </a:cubicBezTo>
                  <a:cubicBezTo>
                    <a:pt x="3472" y="798"/>
                    <a:pt x="3811" y="892"/>
                    <a:pt x="4151" y="974"/>
                  </a:cubicBezTo>
                  <a:cubicBezTo>
                    <a:pt x="4151" y="770"/>
                    <a:pt x="4151" y="581"/>
                    <a:pt x="4123" y="391"/>
                  </a:cubicBezTo>
                  <a:cubicBezTo>
                    <a:pt x="3189" y="131"/>
                    <a:pt x="2227" y="0"/>
                    <a:pt x="1261"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2"/>
            <p:cNvSpPr/>
            <p:nvPr/>
          </p:nvSpPr>
          <p:spPr>
            <a:xfrm>
              <a:off x="2449375" y="3719300"/>
              <a:ext cx="76500" cy="24300"/>
            </a:xfrm>
            <a:custGeom>
              <a:rect b="b" l="l" r="r" t="t"/>
              <a:pathLst>
                <a:path extrusionOk="0" h="972" w="3060">
                  <a:moveTo>
                    <a:pt x="2811" y="0"/>
                  </a:moveTo>
                  <a:cubicBezTo>
                    <a:pt x="2793" y="0"/>
                    <a:pt x="2774" y="3"/>
                    <a:pt x="2754" y="9"/>
                  </a:cubicBezTo>
                  <a:cubicBezTo>
                    <a:pt x="1886" y="185"/>
                    <a:pt x="774" y="429"/>
                    <a:pt x="28" y="931"/>
                  </a:cubicBezTo>
                  <a:cubicBezTo>
                    <a:pt x="1" y="931"/>
                    <a:pt x="15" y="958"/>
                    <a:pt x="28" y="972"/>
                  </a:cubicBezTo>
                  <a:cubicBezTo>
                    <a:pt x="937" y="972"/>
                    <a:pt x="1995" y="633"/>
                    <a:pt x="2849" y="348"/>
                  </a:cubicBezTo>
                  <a:cubicBezTo>
                    <a:pt x="3059" y="299"/>
                    <a:pt x="2999" y="0"/>
                    <a:pt x="2811"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2"/>
            <p:cNvSpPr/>
            <p:nvPr/>
          </p:nvSpPr>
          <p:spPr>
            <a:xfrm>
              <a:off x="2068300" y="3724250"/>
              <a:ext cx="652350" cy="122325"/>
            </a:xfrm>
            <a:custGeom>
              <a:rect b="b" l="l" r="r" t="t"/>
              <a:pathLst>
                <a:path extrusionOk="0" h="4893" w="26094">
                  <a:moveTo>
                    <a:pt x="25320" y="1"/>
                  </a:moveTo>
                  <a:cubicBezTo>
                    <a:pt x="24927" y="28"/>
                    <a:pt x="24547" y="28"/>
                    <a:pt x="24154" y="28"/>
                  </a:cubicBezTo>
                  <a:cubicBezTo>
                    <a:pt x="23554" y="28"/>
                    <a:pt x="22957" y="16"/>
                    <a:pt x="22361" y="16"/>
                  </a:cubicBezTo>
                  <a:cubicBezTo>
                    <a:pt x="21689" y="16"/>
                    <a:pt x="21018" y="31"/>
                    <a:pt x="20343" y="96"/>
                  </a:cubicBezTo>
                  <a:cubicBezTo>
                    <a:pt x="17889" y="326"/>
                    <a:pt x="15719" y="1316"/>
                    <a:pt x="13440" y="2184"/>
                  </a:cubicBezTo>
                  <a:cubicBezTo>
                    <a:pt x="11865" y="2786"/>
                    <a:pt x="10340" y="3173"/>
                    <a:pt x="8786" y="3173"/>
                  </a:cubicBezTo>
                  <a:cubicBezTo>
                    <a:pt x="7784" y="3173"/>
                    <a:pt x="6771" y="3012"/>
                    <a:pt x="5723" y="2645"/>
                  </a:cubicBezTo>
                  <a:cubicBezTo>
                    <a:pt x="3852" y="1994"/>
                    <a:pt x="2238" y="842"/>
                    <a:pt x="461" y="55"/>
                  </a:cubicBezTo>
                  <a:cubicBezTo>
                    <a:pt x="285" y="381"/>
                    <a:pt x="136" y="693"/>
                    <a:pt x="0" y="1032"/>
                  </a:cubicBezTo>
                  <a:cubicBezTo>
                    <a:pt x="2295" y="3451"/>
                    <a:pt x="5720" y="4892"/>
                    <a:pt x="9061" y="4892"/>
                  </a:cubicBezTo>
                  <a:cubicBezTo>
                    <a:pt x="10065" y="4892"/>
                    <a:pt x="11061" y="4762"/>
                    <a:pt x="12016" y="4490"/>
                  </a:cubicBezTo>
                  <a:cubicBezTo>
                    <a:pt x="14837" y="3703"/>
                    <a:pt x="17387" y="2117"/>
                    <a:pt x="20343" y="1832"/>
                  </a:cubicBezTo>
                  <a:cubicBezTo>
                    <a:pt x="20813" y="1783"/>
                    <a:pt x="21296" y="1766"/>
                    <a:pt x="21785" y="1766"/>
                  </a:cubicBezTo>
                  <a:cubicBezTo>
                    <a:pt x="22826" y="1766"/>
                    <a:pt x="23899" y="1841"/>
                    <a:pt x="24955" y="1841"/>
                  </a:cubicBezTo>
                  <a:cubicBezTo>
                    <a:pt x="25337" y="1841"/>
                    <a:pt x="25718" y="1831"/>
                    <a:pt x="26094" y="1805"/>
                  </a:cubicBezTo>
                  <a:cubicBezTo>
                    <a:pt x="25877" y="1181"/>
                    <a:pt x="25619" y="584"/>
                    <a:pt x="25320"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2"/>
            <p:cNvSpPr/>
            <p:nvPr/>
          </p:nvSpPr>
          <p:spPr>
            <a:xfrm>
              <a:off x="2104225" y="3670350"/>
              <a:ext cx="324850" cy="82900"/>
            </a:xfrm>
            <a:custGeom>
              <a:rect b="b" l="l" r="r" t="t"/>
              <a:pathLst>
                <a:path extrusionOk="0" h="3316" w="12994">
                  <a:moveTo>
                    <a:pt x="421" y="1"/>
                  </a:moveTo>
                  <a:cubicBezTo>
                    <a:pt x="272" y="177"/>
                    <a:pt x="137" y="367"/>
                    <a:pt x="1" y="557"/>
                  </a:cubicBezTo>
                  <a:cubicBezTo>
                    <a:pt x="1615" y="1845"/>
                    <a:pt x="3541" y="2686"/>
                    <a:pt x="5575" y="2984"/>
                  </a:cubicBezTo>
                  <a:cubicBezTo>
                    <a:pt x="6874" y="3163"/>
                    <a:pt x="8378" y="3315"/>
                    <a:pt x="9847" y="3315"/>
                  </a:cubicBezTo>
                  <a:cubicBezTo>
                    <a:pt x="10939" y="3315"/>
                    <a:pt x="12012" y="3231"/>
                    <a:pt x="12966" y="3011"/>
                  </a:cubicBezTo>
                  <a:cubicBezTo>
                    <a:pt x="12993" y="3011"/>
                    <a:pt x="12993" y="2971"/>
                    <a:pt x="12966" y="2971"/>
                  </a:cubicBezTo>
                  <a:cubicBezTo>
                    <a:pt x="10945" y="2401"/>
                    <a:pt x="8667" y="2699"/>
                    <a:pt x="6592" y="2496"/>
                  </a:cubicBezTo>
                  <a:cubicBezTo>
                    <a:pt x="4083" y="2252"/>
                    <a:pt x="2401" y="1140"/>
                    <a:pt x="421"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2"/>
            <p:cNvSpPr/>
            <p:nvPr/>
          </p:nvSpPr>
          <p:spPr>
            <a:xfrm>
              <a:off x="2088300" y="3706300"/>
              <a:ext cx="115550" cy="67150"/>
            </a:xfrm>
            <a:custGeom>
              <a:rect b="b" l="l" r="r" t="t"/>
              <a:pathLst>
                <a:path extrusionOk="0" h="2686" w="4622">
                  <a:moveTo>
                    <a:pt x="82" y="0"/>
                  </a:moveTo>
                  <a:lnTo>
                    <a:pt x="0" y="149"/>
                  </a:lnTo>
                  <a:cubicBezTo>
                    <a:pt x="638" y="773"/>
                    <a:pt x="1465" y="1261"/>
                    <a:pt x="2211" y="1750"/>
                  </a:cubicBezTo>
                  <a:cubicBezTo>
                    <a:pt x="2889" y="2184"/>
                    <a:pt x="3554" y="2631"/>
                    <a:pt x="4381" y="2685"/>
                  </a:cubicBezTo>
                  <a:cubicBezTo>
                    <a:pt x="4386" y="2686"/>
                    <a:pt x="4390" y="2686"/>
                    <a:pt x="4395" y="2686"/>
                  </a:cubicBezTo>
                  <a:cubicBezTo>
                    <a:pt x="4612" y="2686"/>
                    <a:pt x="4621" y="2372"/>
                    <a:pt x="4435" y="2306"/>
                  </a:cubicBezTo>
                  <a:cubicBezTo>
                    <a:pt x="2903" y="1709"/>
                    <a:pt x="1614" y="556"/>
                    <a:pt x="82"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2"/>
            <p:cNvSpPr/>
            <p:nvPr/>
          </p:nvSpPr>
          <p:spPr>
            <a:xfrm>
              <a:off x="2244250" y="3766975"/>
              <a:ext cx="110575" cy="20075"/>
            </a:xfrm>
            <a:custGeom>
              <a:rect b="b" l="l" r="r" t="t"/>
              <a:pathLst>
                <a:path extrusionOk="0" h="803" w="4423">
                  <a:moveTo>
                    <a:pt x="313" y="1"/>
                  </a:moveTo>
                  <a:cubicBezTo>
                    <a:pt x="82" y="1"/>
                    <a:pt x="1" y="299"/>
                    <a:pt x="191" y="421"/>
                  </a:cubicBezTo>
                  <a:cubicBezTo>
                    <a:pt x="694" y="694"/>
                    <a:pt x="1248" y="802"/>
                    <a:pt x="1811" y="802"/>
                  </a:cubicBezTo>
                  <a:cubicBezTo>
                    <a:pt x="2706" y="802"/>
                    <a:pt x="3626" y="529"/>
                    <a:pt x="4409" y="204"/>
                  </a:cubicBezTo>
                  <a:cubicBezTo>
                    <a:pt x="4422" y="191"/>
                    <a:pt x="4422" y="163"/>
                    <a:pt x="4395" y="163"/>
                  </a:cubicBezTo>
                  <a:cubicBezTo>
                    <a:pt x="4038" y="229"/>
                    <a:pt x="3688" y="254"/>
                    <a:pt x="3340" y="254"/>
                  </a:cubicBezTo>
                  <a:cubicBezTo>
                    <a:pt x="2328" y="254"/>
                    <a:pt x="1343" y="41"/>
                    <a:pt x="313"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2"/>
            <p:cNvSpPr/>
            <p:nvPr/>
          </p:nvSpPr>
          <p:spPr>
            <a:xfrm>
              <a:off x="2200175" y="4110975"/>
              <a:ext cx="435025" cy="97800"/>
            </a:xfrm>
            <a:custGeom>
              <a:rect b="b" l="l" r="r" t="t"/>
              <a:pathLst>
                <a:path extrusionOk="0" h="3912" w="17401">
                  <a:moveTo>
                    <a:pt x="12704" y="0"/>
                  </a:moveTo>
                  <a:cubicBezTo>
                    <a:pt x="11490" y="0"/>
                    <a:pt x="10255" y="140"/>
                    <a:pt x="9033" y="372"/>
                  </a:cubicBezTo>
                  <a:cubicBezTo>
                    <a:pt x="6511" y="847"/>
                    <a:pt x="4083" y="1728"/>
                    <a:pt x="1574" y="2298"/>
                  </a:cubicBezTo>
                  <a:cubicBezTo>
                    <a:pt x="1059" y="2420"/>
                    <a:pt x="530" y="2528"/>
                    <a:pt x="1" y="2623"/>
                  </a:cubicBezTo>
                  <a:cubicBezTo>
                    <a:pt x="788" y="3139"/>
                    <a:pt x="1628" y="3573"/>
                    <a:pt x="2510" y="3912"/>
                  </a:cubicBezTo>
                  <a:cubicBezTo>
                    <a:pt x="3703" y="3613"/>
                    <a:pt x="4883" y="3261"/>
                    <a:pt x="6077" y="2935"/>
                  </a:cubicBezTo>
                  <a:cubicBezTo>
                    <a:pt x="8515" y="2250"/>
                    <a:pt x="11119" y="1610"/>
                    <a:pt x="13670" y="1610"/>
                  </a:cubicBezTo>
                  <a:cubicBezTo>
                    <a:pt x="14552" y="1610"/>
                    <a:pt x="15428" y="1686"/>
                    <a:pt x="16289" y="1864"/>
                  </a:cubicBezTo>
                  <a:cubicBezTo>
                    <a:pt x="16669" y="1552"/>
                    <a:pt x="17048" y="1213"/>
                    <a:pt x="17401" y="874"/>
                  </a:cubicBezTo>
                  <a:cubicBezTo>
                    <a:pt x="15925" y="252"/>
                    <a:pt x="14333" y="0"/>
                    <a:pt x="1270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2"/>
            <p:cNvSpPr/>
            <p:nvPr/>
          </p:nvSpPr>
          <p:spPr>
            <a:xfrm>
              <a:off x="2060825" y="3979775"/>
              <a:ext cx="654050" cy="85950"/>
            </a:xfrm>
            <a:custGeom>
              <a:rect b="b" l="l" r="r" t="t"/>
              <a:pathLst>
                <a:path extrusionOk="0" h="3438" w="26162">
                  <a:moveTo>
                    <a:pt x="20032" y="0"/>
                  </a:moveTo>
                  <a:cubicBezTo>
                    <a:pt x="17919" y="0"/>
                    <a:pt x="15831" y="594"/>
                    <a:pt x="13753" y="968"/>
                  </a:cubicBezTo>
                  <a:cubicBezTo>
                    <a:pt x="11277" y="1428"/>
                    <a:pt x="8727" y="1837"/>
                    <a:pt x="6229" y="1837"/>
                  </a:cubicBezTo>
                  <a:cubicBezTo>
                    <a:pt x="4088" y="1837"/>
                    <a:pt x="1985" y="1537"/>
                    <a:pt x="1" y="711"/>
                  </a:cubicBezTo>
                  <a:lnTo>
                    <a:pt x="1" y="711"/>
                  </a:lnTo>
                  <a:cubicBezTo>
                    <a:pt x="218" y="1348"/>
                    <a:pt x="476" y="1958"/>
                    <a:pt x="788" y="2555"/>
                  </a:cubicBezTo>
                  <a:cubicBezTo>
                    <a:pt x="2432" y="3219"/>
                    <a:pt x="4296" y="3437"/>
                    <a:pt x="6160" y="3437"/>
                  </a:cubicBezTo>
                  <a:cubicBezTo>
                    <a:pt x="7800" y="3437"/>
                    <a:pt x="9440" y="3268"/>
                    <a:pt x="10932" y="3084"/>
                  </a:cubicBezTo>
                  <a:cubicBezTo>
                    <a:pt x="13766" y="2731"/>
                    <a:pt x="16574" y="1823"/>
                    <a:pt x="19422" y="1687"/>
                  </a:cubicBezTo>
                  <a:cubicBezTo>
                    <a:pt x="19556" y="1680"/>
                    <a:pt x="19689" y="1677"/>
                    <a:pt x="19821" y="1677"/>
                  </a:cubicBezTo>
                  <a:cubicBezTo>
                    <a:pt x="21788" y="1677"/>
                    <a:pt x="23558" y="2405"/>
                    <a:pt x="25375" y="3003"/>
                  </a:cubicBezTo>
                  <a:cubicBezTo>
                    <a:pt x="25674" y="2474"/>
                    <a:pt x="25931" y="1918"/>
                    <a:pt x="26162" y="1362"/>
                  </a:cubicBezTo>
                  <a:cubicBezTo>
                    <a:pt x="25823" y="1253"/>
                    <a:pt x="25470" y="1158"/>
                    <a:pt x="25131" y="1050"/>
                  </a:cubicBezTo>
                  <a:cubicBezTo>
                    <a:pt x="23870" y="629"/>
                    <a:pt x="22595" y="223"/>
                    <a:pt x="21266" y="73"/>
                  </a:cubicBezTo>
                  <a:cubicBezTo>
                    <a:pt x="20854" y="23"/>
                    <a:pt x="20442" y="0"/>
                    <a:pt x="20032"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2"/>
            <p:cNvSpPr/>
            <p:nvPr/>
          </p:nvSpPr>
          <p:spPr>
            <a:xfrm>
              <a:off x="2130675" y="3627975"/>
              <a:ext cx="539450" cy="92775"/>
            </a:xfrm>
            <a:custGeom>
              <a:rect b="b" l="l" r="r" t="t"/>
              <a:pathLst>
                <a:path extrusionOk="0" h="3711" w="21578">
                  <a:moveTo>
                    <a:pt x="909" y="0"/>
                  </a:moveTo>
                  <a:cubicBezTo>
                    <a:pt x="597" y="285"/>
                    <a:pt x="286" y="597"/>
                    <a:pt x="1" y="909"/>
                  </a:cubicBezTo>
                  <a:cubicBezTo>
                    <a:pt x="1262" y="1709"/>
                    <a:pt x="2862" y="2224"/>
                    <a:pt x="4151" y="2604"/>
                  </a:cubicBezTo>
                  <a:cubicBezTo>
                    <a:pt x="6334" y="3282"/>
                    <a:pt x="8599" y="3648"/>
                    <a:pt x="10877" y="3703"/>
                  </a:cubicBezTo>
                  <a:cubicBezTo>
                    <a:pt x="11080" y="3708"/>
                    <a:pt x="11283" y="3710"/>
                    <a:pt x="11486" y="3710"/>
                  </a:cubicBezTo>
                  <a:cubicBezTo>
                    <a:pt x="13507" y="3710"/>
                    <a:pt x="15524" y="3466"/>
                    <a:pt x="17496" y="2997"/>
                  </a:cubicBezTo>
                  <a:cubicBezTo>
                    <a:pt x="18865" y="2699"/>
                    <a:pt x="20235" y="2319"/>
                    <a:pt x="21578" y="1858"/>
                  </a:cubicBezTo>
                  <a:cubicBezTo>
                    <a:pt x="21225" y="1397"/>
                    <a:pt x="20859" y="963"/>
                    <a:pt x="20452" y="543"/>
                  </a:cubicBezTo>
                  <a:cubicBezTo>
                    <a:pt x="19747" y="800"/>
                    <a:pt x="19042" y="1072"/>
                    <a:pt x="18336" y="1275"/>
                  </a:cubicBezTo>
                  <a:cubicBezTo>
                    <a:pt x="16024" y="1956"/>
                    <a:pt x="13638" y="2299"/>
                    <a:pt x="11251" y="2299"/>
                  </a:cubicBezTo>
                  <a:cubicBezTo>
                    <a:pt x="9074" y="2299"/>
                    <a:pt x="6897" y="2014"/>
                    <a:pt x="4775" y="1438"/>
                  </a:cubicBezTo>
                  <a:cubicBezTo>
                    <a:pt x="3486" y="1099"/>
                    <a:pt x="2198" y="475"/>
                    <a:pt x="90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2"/>
            <p:cNvSpPr/>
            <p:nvPr/>
          </p:nvSpPr>
          <p:spPr>
            <a:xfrm>
              <a:off x="2048625" y="3768075"/>
              <a:ext cx="684575" cy="124775"/>
            </a:xfrm>
            <a:custGeom>
              <a:rect b="b" l="l" r="r" t="t"/>
              <a:pathLst>
                <a:path extrusionOk="0" h="4991" w="27383">
                  <a:moveTo>
                    <a:pt x="25411" y="0"/>
                  </a:moveTo>
                  <a:cubicBezTo>
                    <a:pt x="24730" y="0"/>
                    <a:pt x="24049" y="35"/>
                    <a:pt x="23368" y="106"/>
                  </a:cubicBezTo>
                  <a:cubicBezTo>
                    <a:pt x="20615" y="472"/>
                    <a:pt x="17997" y="1462"/>
                    <a:pt x="15353" y="2289"/>
                  </a:cubicBezTo>
                  <a:cubicBezTo>
                    <a:pt x="13313" y="2910"/>
                    <a:pt x="11273" y="3380"/>
                    <a:pt x="9197" y="3380"/>
                  </a:cubicBezTo>
                  <a:cubicBezTo>
                    <a:pt x="8278" y="3380"/>
                    <a:pt x="7352" y="3288"/>
                    <a:pt x="6416" y="3076"/>
                  </a:cubicBezTo>
                  <a:cubicBezTo>
                    <a:pt x="4897" y="2723"/>
                    <a:pt x="3418" y="2167"/>
                    <a:pt x="2049" y="1435"/>
                  </a:cubicBezTo>
                  <a:cubicBezTo>
                    <a:pt x="1493" y="1150"/>
                    <a:pt x="937" y="757"/>
                    <a:pt x="367" y="418"/>
                  </a:cubicBezTo>
                  <a:cubicBezTo>
                    <a:pt x="218" y="892"/>
                    <a:pt x="96" y="1367"/>
                    <a:pt x="1" y="1842"/>
                  </a:cubicBezTo>
                  <a:cubicBezTo>
                    <a:pt x="1479" y="2981"/>
                    <a:pt x="3473" y="3781"/>
                    <a:pt x="4910" y="4269"/>
                  </a:cubicBezTo>
                  <a:cubicBezTo>
                    <a:pt x="6390" y="4771"/>
                    <a:pt x="7899" y="4990"/>
                    <a:pt x="9413" y="4990"/>
                  </a:cubicBezTo>
                  <a:cubicBezTo>
                    <a:pt x="11007" y="4990"/>
                    <a:pt x="12607" y="4748"/>
                    <a:pt x="14187" y="4337"/>
                  </a:cubicBezTo>
                  <a:cubicBezTo>
                    <a:pt x="17428" y="3496"/>
                    <a:pt x="20561" y="2045"/>
                    <a:pt x="23924" y="1706"/>
                  </a:cubicBezTo>
                  <a:cubicBezTo>
                    <a:pt x="24150" y="1682"/>
                    <a:pt x="24384" y="1672"/>
                    <a:pt x="24625" y="1672"/>
                  </a:cubicBezTo>
                  <a:cubicBezTo>
                    <a:pt x="25484" y="1672"/>
                    <a:pt x="26429" y="1801"/>
                    <a:pt x="27382" y="1896"/>
                  </a:cubicBezTo>
                  <a:cubicBezTo>
                    <a:pt x="27260" y="1272"/>
                    <a:pt x="27084" y="648"/>
                    <a:pt x="26867" y="52"/>
                  </a:cubicBezTo>
                  <a:cubicBezTo>
                    <a:pt x="26382" y="18"/>
                    <a:pt x="25896" y="0"/>
                    <a:pt x="25411"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2"/>
            <p:cNvSpPr/>
            <p:nvPr/>
          </p:nvSpPr>
          <p:spPr>
            <a:xfrm>
              <a:off x="1998800" y="3836800"/>
              <a:ext cx="41050" cy="31850"/>
            </a:xfrm>
            <a:custGeom>
              <a:rect b="b" l="l" r="r" t="t"/>
              <a:pathLst>
                <a:path extrusionOk="0" h="1274" w="1642">
                  <a:moveTo>
                    <a:pt x="753" y="1"/>
                  </a:moveTo>
                  <a:cubicBezTo>
                    <a:pt x="494" y="1"/>
                    <a:pt x="253" y="147"/>
                    <a:pt x="136" y="381"/>
                  </a:cubicBezTo>
                  <a:cubicBezTo>
                    <a:pt x="0" y="612"/>
                    <a:pt x="54" y="924"/>
                    <a:pt x="285" y="1100"/>
                  </a:cubicBezTo>
                  <a:cubicBezTo>
                    <a:pt x="311" y="1126"/>
                    <a:pt x="347" y="1135"/>
                    <a:pt x="385" y="1135"/>
                  </a:cubicBezTo>
                  <a:cubicBezTo>
                    <a:pt x="406" y="1135"/>
                    <a:pt x="428" y="1132"/>
                    <a:pt x="448" y="1127"/>
                  </a:cubicBezTo>
                  <a:cubicBezTo>
                    <a:pt x="553" y="1225"/>
                    <a:pt x="689" y="1273"/>
                    <a:pt x="825" y="1273"/>
                  </a:cubicBezTo>
                  <a:cubicBezTo>
                    <a:pt x="971" y="1273"/>
                    <a:pt x="1116" y="1219"/>
                    <a:pt x="1221" y="1114"/>
                  </a:cubicBezTo>
                  <a:cubicBezTo>
                    <a:pt x="1641" y="707"/>
                    <a:pt x="1356" y="1"/>
                    <a:pt x="787" y="1"/>
                  </a:cubicBezTo>
                  <a:cubicBezTo>
                    <a:pt x="775" y="1"/>
                    <a:pt x="764" y="1"/>
                    <a:pt x="753"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52"/>
            <p:cNvSpPr/>
            <p:nvPr/>
          </p:nvSpPr>
          <p:spPr>
            <a:xfrm>
              <a:off x="1935400" y="3863925"/>
              <a:ext cx="36250" cy="40250"/>
            </a:xfrm>
            <a:custGeom>
              <a:rect b="b" l="l" r="r" t="t"/>
              <a:pathLst>
                <a:path extrusionOk="0" h="1610" w="1450">
                  <a:moveTo>
                    <a:pt x="985" y="1"/>
                  </a:moveTo>
                  <a:cubicBezTo>
                    <a:pt x="977" y="1"/>
                    <a:pt x="970" y="1"/>
                    <a:pt x="963" y="1"/>
                  </a:cubicBezTo>
                  <a:cubicBezTo>
                    <a:pt x="814" y="1"/>
                    <a:pt x="678" y="56"/>
                    <a:pt x="570" y="164"/>
                  </a:cubicBezTo>
                  <a:cubicBezTo>
                    <a:pt x="298" y="259"/>
                    <a:pt x="68" y="652"/>
                    <a:pt x="41" y="910"/>
                  </a:cubicBezTo>
                  <a:cubicBezTo>
                    <a:pt x="0" y="1154"/>
                    <a:pt x="54" y="1452"/>
                    <a:pt x="298" y="1575"/>
                  </a:cubicBezTo>
                  <a:cubicBezTo>
                    <a:pt x="355" y="1599"/>
                    <a:pt x="411" y="1610"/>
                    <a:pt x="464" y="1610"/>
                  </a:cubicBezTo>
                  <a:cubicBezTo>
                    <a:pt x="677" y="1610"/>
                    <a:pt x="857" y="1436"/>
                    <a:pt x="977" y="1263"/>
                  </a:cubicBezTo>
                  <a:cubicBezTo>
                    <a:pt x="1126" y="1046"/>
                    <a:pt x="1356" y="774"/>
                    <a:pt x="1397" y="503"/>
                  </a:cubicBezTo>
                  <a:cubicBezTo>
                    <a:pt x="1450" y="239"/>
                    <a:pt x="1246" y="1"/>
                    <a:pt x="985"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2"/>
            <p:cNvSpPr/>
            <p:nvPr/>
          </p:nvSpPr>
          <p:spPr>
            <a:xfrm>
              <a:off x="1978450" y="3891400"/>
              <a:ext cx="35275" cy="31850"/>
            </a:xfrm>
            <a:custGeom>
              <a:rect b="b" l="l" r="r" t="t"/>
              <a:pathLst>
                <a:path extrusionOk="0" h="1274" w="1411">
                  <a:moveTo>
                    <a:pt x="665" y="1"/>
                  </a:moveTo>
                  <a:cubicBezTo>
                    <a:pt x="380" y="14"/>
                    <a:pt x="150" y="231"/>
                    <a:pt x="109" y="516"/>
                  </a:cubicBezTo>
                  <a:cubicBezTo>
                    <a:pt x="95" y="543"/>
                    <a:pt x="82" y="570"/>
                    <a:pt x="82" y="598"/>
                  </a:cubicBezTo>
                  <a:cubicBezTo>
                    <a:pt x="0" y="882"/>
                    <a:pt x="177" y="1181"/>
                    <a:pt x="475" y="1249"/>
                  </a:cubicBezTo>
                  <a:cubicBezTo>
                    <a:pt x="534" y="1265"/>
                    <a:pt x="594" y="1274"/>
                    <a:pt x="654" y="1274"/>
                  </a:cubicBezTo>
                  <a:cubicBezTo>
                    <a:pt x="883" y="1274"/>
                    <a:pt x="1106" y="1155"/>
                    <a:pt x="1235" y="950"/>
                  </a:cubicBezTo>
                  <a:cubicBezTo>
                    <a:pt x="1411" y="665"/>
                    <a:pt x="1329" y="286"/>
                    <a:pt x="1058" y="96"/>
                  </a:cubicBezTo>
                  <a:cubicBezTo>
                    <a:pt x="977" y="42"/>
                    <a:pt x="882" y="1"/>
                    <a:pt x="787"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2"/>
            <p:cNvSpPr/>
            <p:nvPr/>
          </p:nvSpPr>
          <p:spPr>
            <a:xfrm>
              <a:off x="2046925" y="3888675"/>
              <a:ext cx="46225" cy="32850"/>
            </a:xfrm>
            <a:custGeom>
              <a:rect b="b" l="l" r="r" t="t"/>
              <a:pathLst>
                <a:path extrusionOk="0" h="1314" w="1849">
                  <a:moveTo>
                    <a:pt x="625" y="1"/>
                  </a:moveTo>
                  <a:cubicBezTo>
                    <a:pt x="616" y="1"/>
                    <a:pt x="607" y="1"/>
                    <a:pt x="598" y="1"/>
                  </a:cubicBezTo>
                  <a:cubicBezTo>
                    <a:pt x="259" y="29"/>
                    <a:pt x="1" y="300"/>
                    <a:pt x="1" y="639"/>
                  </a:cubicBezTo>
                  <a:cubicBezTo>
                    <a:pt x="1" y="883"/>
                    <a:pt x="164" y="1100"/>
                    <a:pt x="408" y="1168"/>
                  </a:cubicBezTo>
                  <a:cubicBezTo>
                    <a:pt x="536" y="1265"/>
                    <a:pt x="684" y="1313"/>
                    <a:pt x="833" y="1313"/>
                  </a:cubicBezTo>
                  <a:cubicBezTo>
                    <a:pt x="953" y="1313"/>
                    <a:pt x="1072" y="1282"/>
                    <a:pt x="1181" y="1222"/>
                  </a:cubicBezTo>
                  <a:cubicBezTo>
                    <a:pt x="1848" y="822"/>
                    <a:pt x="1202" y="1"/>
                    <a:pt x="625"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2"/>
            <p:cNvSpPr/>
            <p:nvPr/>
          </p:nvSpPr>
          <p:spPr>
            <a:xfrm>
              <a:off x="2014500" y="3944375"/>
              <a:ext cx="30075" cy="26875"/>
            </a:xfrm>
            <a:custGeom>
              <a:rect b="b" l="l" r="r" t="t"/>
              <a:pathLst>
                <a:path extrusionOk="0" h="1075" w="1203">
                  <a:moveTo>
                    <a:pt x="648" y="1"/>
                  </a:moveTo>
                  <a:cubicBezTo>
                    <a:pt x="323" y="1"/>
                    <a:pt x="1" y="312"/>
                    <a:pt x="104" y="689"/>
                  </a:cubicBezTo>
                  <a:cubicBezTo>
                    <a:pt x="132" y="825"/>
                    <a:pt x="213" y="933"/>
                    <a:pt x="335" y="1001"/>
                  </a:cubicBezTo>
                  <a:cubicBezTo>
                    <a:pt x="349" y="1001"/>
                    <a:pt x="362" y="1015"/>
                    <a:pt x="362" y="1015"/>
                  </a:cubicBezTo>
                  <a:cubicBezTo>
                    <a:pt x="442" y="1055"/>
                    <a:pt x="530" y="1075"/>
                    <a:pt x="618" y="1075"/>
                  </a:cubicBezTo>
                  <a:cubicBezTo>
                    <a:pt x="767" y="1075"/>
                    <a:pt x="916" y="1017"/>
                    <a:pt x="1027" y="906"/>
                  </a:cubicBezTo>
                  <a:cubicBezTo>
                    <a:pt x="1189" y="716"/>
                    <a:pt x="1203" y="418"/>
                    <a:pt x="1040" y="201"/>
                  </a:cubicBezTo>
                  <a:cubicBezTo>
                    <a:pt x="933" y="60"/>
                    <a:pt x="790" y="1"/>
                    <a:pt x="648"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2"/>
            <p:cNvSpPr/>
            <p:nvPr/>
          </p:nvSpPr>
          <p:spPr>
            <a:xfrm>
              <a:off x="1962675" y="3831550"/>
              <a:ext cx="23600" cy="20475"/>
            </a:xfrm>
            <a:custGeom>
              <a:rect b="b" l="l" r="r" t="t"/>
              <a:pathLst>
                <a:path extrusionOk="0" h="819" w="944">
                  <a:moveTo>
                    <a:pt x="522" y="1"/>
                  </a:moveTo>
                  <a:cubicBezTo>
                    <a:pt x="229" y="1"/>
                    <a:pt x="0" y="387"/>
                    <a:pt x="170" y="659"/>
                  </a:cubicBezTo>
                  <a:cubicBezTo>
                    <a:pt x="197" y="700"/>
                    <a:pt x="225" y="740"/>
                    <a:pt x="265" y="754"/>
                  </a:cubicBezTo>
                  <a:cubicBezTo>
                    <a:pt x="322" y="798"/>
                    <a:pt x="387" y="819"/>
                    <a:pt x="452" y="819"/>
                  </a:cubicBezTo>
                  <a:cubicBezTo>
                    <a:pt x="527" y="819"/>
                    <a:pt x="600" y="791"/>
                    <a:pt x="659" y="740"/>
                  </a:cubicBezTo>
                  <a:cubicBezTo>
                    <a:pt x="659" y="740"/>
                    <a:pt x="672" y="727"/>
                    <a:pt x="672" y="727"/>
                  </a:cubicBezTo>
                  <a:cubicBezTo>
                    <a:pt x="726" y="686"/>
                    <a:pt x="781" y="632"/>
                    <a:pt x="821" y="578"/>
                  </a:cubicBezTo>
                  <a:cubicBezTo>
                    <a:pt x="943" y="401"/>
                    <a:pt x="889" y="157"/>
                    <a:pt x="699" y="49"/>
                  </a:cubicBezTo>
                  <a:cubicBezTo>
                    <a:pt x="639" y="15"/>
                    <a:pt x="579" y="1"/>
                    <a:pt x="522"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2"/>
            <p:cNvSpPr/>
            <p:nvPr/>
          </p:nvSpPr>
          <p:spPr>
            <a:xfrm>
              <a:off x="1955500" y="3934425"/>
              <a:ext cx="24675" cy="25175"/>
            </a:xfrm>
            <a:custGeom>
              <a:rect b="b" l="l" r="r" t="t"/>
              <a:pathLst>
                <a:path extrusionOk="0" h="1007" w="987">
                  <a:moveTo>
                    <a:pt x="478" y="1"/>
                  </a:moveTo>
                  <a:cubicBezTo>
                    <a:pt x="439" y="1"/>
                    <a:pt x="401" y="6"/>
                    <a:pt x="362" y="16"/>
                  </a:cubicBezTo>
                  <a:cubicBezTo>
                    <a:pt x="267" y="43"/>
                    <a:pt x="186" y="111"/>
                    <a:pt x="159" y="219"/>
                  </a:cubicBezTo>
                  <a:cubicBezTo>
                    <a:pt x="145" y="287"/>
                    <a:pt x="145" y="368"/>
                    <a:pt x="145" y="450"/>
                  </a:cubicBezTo>
                  <a:cubicBezTo>
                    <a:pt x="0" y="709"/>
                    <a:pt x="298" y="1007"/>
                    <a:pt x="574" y="1007"/>
                  </a:cubicBezTo>
                  <a:cubicBezTo>
                    <a:pt x="659" y="1007"/>
                    <a:pt x="743" y="978"/>
                    <a:pt x="810" y="911"/>
                  </a:cubicBezTo>
                  <a:cubicBezTo>
                    <a:pt x="959" y="721"/>
                    <a:pt x="986" y="463"/>
                    <a:pt x="878" y="246"/>
                  </a:cubicBezTo>
                  <a:cubicBezTo>
                    <a:pt x="801" y="92"/>
                    <a:pt x="643" y="1"/>
                    <a:pt x="478"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2"/>
            <p:cNvSpPr/>
            <p:nvPr/>
          </p:nvSpPr>
          <p:spPr>
            <a:xfrm>
              <a:off x="1964550" y="3985775"/>
              <a:ext cx="48850" cy="38475"/>
            </a:xfrm>
            <a:custGeom>
              <a:rect b="b" l="l" r="r" t="t"/>
              <a:pathLst>
                <a:path extrusionOk="0" h="1539" w="1954">
                  <a:moveTo>
                    <a:pt x="367" y="0"/>
                  </a:moveTo>
                  <a:cubicBezTo>
                    <a:pt x="220" y="0"/>
                    <a:pt x="89" y="91"/>
                    <a:pt x="55" y="240"/>
                  </a:cubicBezTo>
                  <a:cubicBezTo>
                    <a:pt x="41" y="281"/>
                    <a:pt x="41" y="335"/>
                    <a:pt x="41" y="389"/>
                  </a:cubicBezTo>
                  <a:cubicBezTo>
                    <a:pt x="0" y="674"/>
                    <a:pt x="82" y="945"/>
                    <a:pt x="258" y="1176"/>
                  </a:cubicBezTo>
                  <a:cubicBezTo>
                    <a:pt x="446" y="1405"/>
                    <a:pt x="730" y="1539"/>
                    <a:pt x="1023" y="1539"/>
                  </a:cubicBezTo>
                  <a:cubicBezTo>
                    <a:pt x="1112" y="1539"/>
                    <a:pt x="1201" y="1527"/>
                    <a:pt x="1289" y="1501"/>
                  </a:cubicBezTo>
                  <a:cubicBezTo>
                    <a:pt x="1669" y="1379"/>
                    <a:pt x="1953" y="945"/>
                    <a:pt x="1655" y="593"/>
                  </a:cubicBezTo>
                  <a:cubicBezTo>
                    <a:pt x="1397" y="267"/>
                    <a:pt x="841" y="118"/>
                    <a:pt x="448" y="10"/>
                  </a:cubicBezTo>
                  <a:cubicBezTo>
                    <a:pt x="421" y="3"/>
                    <a:pt x="393" y="0"/>
                    <a:pt x="367" y="0"/>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52"/>
            <p:cNvSpPr/>
            <p:nvPr/>
          </p:nvSpPr>
          <p:spPr>
            <a:xfrm>
              <a:off x="2081525" y="3943975"/>
              <a:ext cx="52900" cy="30700"/>
            </a:xfrm>
            <a:custGeom>
              <a:rect b="b" l="l" r="r" t="t"/>
              <a:pathLst>
                <a:path extrusionOk="0" h="1228" w="2116">
                  <a:moveTo>
                    <a:pt x="816" y="1"/>
                  </a:moveTo>
                  <a:cubicBezTo>
                    <a:pt x="555" y="1"/>
                    <a:pt x="281" y="52"/>
                    <a:pt x="149" y="285"/>
                  </a:cubicBezTo>
                  <a:cubicBezTo>
                    <a:pt x="0" y="583"/>
                    <a:pt x="109" y="936"/>
                    <a:pt x="394" y="1112"/>
                  </a:cubicBezTo>
                  <a:cubicBezTo>
                    <a:pt x="510" y="1190"/>
                    <a:pt x="645" y="1228"/>
                    <a:pt x="782" y="1228"/>
                  </a:cubicBezTo>
                  <a:cubicBezTo>
                    <a:pt x="884" y="1228"/>
                    <a:pt x="987" y="1207"/>
                    <a:pt x="1085" y="1166"/>
                  </a:cubicBezTo>
                  <a:cubicBezTo>
                    <a:pt x="1102" y="1167"/>
                    <a:pt x="1119" y="1167"/>
                    <a:pt x="1136" y="1167"/>
                  </a:cubicBezTo>
                  <a:cubicBezTo>
                    <a:pt x="1457" y="1167"/>
                    <a:pt x="1763" y="1046"/>
                    <a:pt x="2007" y="827"/>
                  </a:cubicBezTo>
                  <a:cubicBezTo>
                    <a:pt x="2116" y="719"/>
                    <a:pt x="2116" y="542"/>
                    <a:pt x="2007" y="434"/>
                  </a:cubicBezTo>
                  <a:cubicBezTo>
                    <a:pt x="1790" y="136"/>
                    <a:pt x="1424" y="41"/>
                    <a:pt x="1072" y="14"/>
                  </a:cubicBezTo>
                  <a:cubicBezTo>
                    <a:pt x="992" y="7"/>
                    <a:pt x="905" y="1"/>
                    <a:pt x="816"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2"/>
            <p:cNvSpPr/>
            <p:nvPr/>
          </p:nvSpPr>
          <p:spPr>
            <a:xfrm>
              <a:off x="2133875" y="3899275"/>
              <a:ext cx="54800" cy="33425"/>
            </a:xfrm>
            <a:custGeom>
              <a:rect b="b" l="l" r="r" t="t"/>
              <a:pathLst>
                <a:path extrusionOk="0" h="1337" w="2192">
                  <a:moveTo>
                    <a:pt x="1436" y="1"/>
                  </a:moveTo>
                  <a:cubicBezTo>
                    <a:pt x="1261" y="1"/>
                    <a:pt x="1089" y="35"/>
                    <a:pt x="931" y="106"/>
                  </a:cubicBezTo>
                  <a:cubicBezTo>
                    <a:pt x="768" y="147"/>
                    <a:pt x="605" y="215"/>
                    <a:pt x="469" y="310"/>
                  </a:cubicBezTo>
                  <a:cubicBezTo>
                    <a:pt x="442" y="323"/>
                    <a:pt x="429" y="337"/>
                    <a:pt x="415" y="364"/>
                  </a:cubicBezTo>
                  <a:cubicBezTo>
                    <a:pt x="198" y="405"/>
                    <a:pt x="49" y="581"/>
                    <a:pt x="22" y="784"/>
                  </a:cubicBezTo>
                  <a:cubicBezTo>
                    <a:pt x="0" y="1211"/>
                    <a:pt x="314" y="1337"/>
                    <a:pt x="673" y="1337"/>
                  </a:cubicBezTo>
                  <a:cubicBezTo>
                    <a:pt x="988" y="1337"/>
                    <a:pt x="1337" y="1240"/>
                    <a:pt x="1527" y="1164"/>
                  </a:cubicBezTo>
                  <a:cubicBezTo>
                    <a:pt x="1785" y="1042"/>
                    <a:pt x="2110" y="893"/>
                    <a:pt x="2165" y="581"/>
                  </a:cubicBezTo>
                  <a:cubicBezTo>
                    <a:pt x="2192" y="337"/>
                    <a:pt x="2043" y="120"/>
                    <a:pt x="1812" y="52"/>
                  </a:cubicBezTo>
                  <a:cubicBezTo>
                    <a:pt x="1688" y="18"/>
                    <a:pt x="1561" y="1"/>
                    <a:pt x="1436"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2"/>
            <p:cNvSpPr/>
            <p:nvPr/>
          </p:nvSpPr>
          <p:spPr>
            <a:xfrm>
              <a:off x="2248325" y="3907350"/>
              <a:ext cx="50900" cy="28425"/>
            </a:xfrm>
            <a:custGeom>
              <a:rect b="b" l="l" r="r" t="t"/>
              <a:pathLst>
                <a:path extrusionOk="0" h="1137" w="2036">
                  <a:moveTo>
                    <a:pt x="843" y="1"/>
                  </a:moveTo>
                  <a:cubicBezTo>
                    <a:pt x="662" y="1"/>
                    <a:pt x="485" y="56"/>
                    <a:pt x="380" y="217"/>
                  </a:cubicBezTo>
                  <a:cubicBezTo>
                    <a:pt x="245" y="231"/>
                    <a:pt x="136" y="326"/>
                    <a:pt x="96" y="448"/>
                  </a:cubicBezTo>
                  <a:cubicBezTo>
                    <a:pt x="1" y="733"/>
                    <a:pt x="258" y="936"/>
                    <a:pt x="503" y="1017"/>
                  </a:cubicBezTo>
                  <a:cubicBezTo>
                    <a:pt x="740" y="1094"/>
                    <a:pt x="992" y="1136"/>
                    <a:pt x="1242" y="1136"/>
                  </a:cubicBezTo>
                  <a:cubicBezTo>
                    <a:pt x="1349" y="1136"/>
                    <a:pt x="1455" y="1129"/>
                    <a:pt x="1560" y="1112"/>
                  </a:cubicBezTo>
                  <a:cubicBezTo>
                    <a:pt x="1845" y="1058"/>
                    <a:pt x="2035" y="773"/>
                    <a:pt x="1954" y="502"/>
                  </a:cubicBezTo>
                  <a:cubicBezTo>
                    <a:pt x="1845" y="190"/>
                    <a:pt x="1343" y="109"/>
                    <a:pt x="1072" y="27"/>
                  </a:cubicBezTo>
                  <a:cubicBezTo>
                    <a:pt x="999" y="11"/>
                    <a:pt x="920" y="1"/>
                    <a:pt x="843"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52"/>
            <p:cNvSpPr/>
            <p:nvPr/>
          </p:nvSpPr>
          <p:spPr>
            <a:xfrm>
              <a:off x="2351650" y="3890975"/>
              <a:ext cx="67925" cy="34975"/>
            </a:xfrm>
            <a:custGeom>
              <a:rect b="b" l="l" r="r" t="t"/>
              <a:pathLst>
                <a:path extrusionOk="0" h="1399" w="2717">
                  <a:moveTo>
                    <a:pt x="1465" y="1"/>
                  </a:moveTo>
                  <a:cubicBezTo>
                    <a:pt x="1242" y="1"/>
                    <a:pt x="1020" y="66"/>
                    <a:pt x="831" y="194"/>
                  </a:cubicBezTo>
                  <a:cubicBezTo>
                    <a:pt x="587" y="276"/>
                    <a:pt x="384" y="452"/>
                    <a:pt x="262" y="682"/>
                  </a:cubicBezTo>
                  <a:cubicBezTo>
                    <a:pt x="1" y="1234"/>
                    <a:pt x="485" y="1399"/>
                    <a:pt x="956" y="1399"/>
                  </a:cubicBezTo>
                  <a:cubicBezTo>
                    <a:pt x="1146" y="1399"/>
                    <a:pt x="1333" y="1372"/>
                    <a:pt x="1469" y="1333"/>
                  </a:cubicBezTo>
                  <a:cubicBezTo>
                    <a:pt x="1984" y="1198"/>
                    <a:pt x="2717" y="533"/>
                    <a:pt x="1984" y="126"/>
                  </a:cubicBezTo>
                  <a:cubicBezTo>
                    <a:pt x="1822" y="42"/>
                    <a:pt x="1643" y="1"/>
                    <a:pt x="1465"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52"/>
            <p:cNvSpPr/>
            <p:nvPr/>
          </p:nvSpPr>
          <p:spPr>
            <a:xfrm>
              <a:off x="2310725" y="3948375"/>
              <a:ext cx="45450" cy="24650"/>
            </a:xfrm>
            <a:custGeom>
              <a:rect b="b" l="l" r="r" t="t"/>
              <a:pathLst>
                <a:path extrusionOk="0" h="986" w="1818">
                  <a:moveTo>
                    <a:pt x="869" y="1"/>
                  </a:moveTo>
                  <a:cubicBezTo>
                    <a:pt x="726" y="1"/>
                    <a:pt x="592" y="42"/>
                    <a:pt x="488" y="136"/>
                  </a:cubicBezTo>
                  <a:cubicBezTo>
                    <a:pt x="258" y="190"/>
                    <a:pt x="95" y="434"/>
                    <a:pt x="27" y="638"/>
                  </a:cubicBezTo>
                  <a:cubicBezTo>
                    <a:pt x="0" y="787"/>
                    <a:pt x="95" y="922"/>
                    <a:pt x="244" y="922"/>
                  </a:cubicBezTo>
                  <a:cubicBezTo>
                    <a:pt x="448" y="950"/>
                    <a:pt x="651" y="950"/>
                    <a:pt x="855" y="963"/>
                  </a:cubicBezTo>
                  <a:cubicBezTo>
                    <a:pt x="950" y="979"/>
                    <a:pt x="1050" y="986"/>
                    <a:pt x="1149" y="986"/>
                  </a:cubicBezTo>
                  <a:cubicBezTo>
                    <a:pt x="1219" y="986"/>
                    <a:pt x="1289" y="982"/>
                    <a:pt x="1356" y="977"/>
                  </a:cubicBezTo>
                  <a:cubicBezTo>
                    <a:pt x="1641" y="922"/>
                    <a:pt x="1817" y="651"/>
                    <a:pt x="1641" y="394"/>
                  </a:cubicBezTo>
                  <a:cubicBezTo>
                    <a:pt x="1478" y="167"/>
                    <a:pt x="1157" y="1"/>
                    <a:pt x="869"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52"/>
            <p:cNvSpPr/>
            <p:nvPr/>
          </p:nvSpPr>
          <p:spPr>
            <a:xfrm>
              <a:off x="2229000" y="3968875"/>
              <a:ext cx="38000" cy="26450"/>
            </a:xfrm>
            <a:custGeom>
              <a:rect b="b" l="l" r="r" t="t"/>
              <a:pathLst>
                <a:path extrusionOk="0" h="1058" w="1520">
                  <a:moveTo>
                    <a:pt x="994" y="1"/>
                  </a:moveTo>
                  <a:cubicBezTo>
                    <a:pt x="884" y="1"/>
                    <a:pt x="775" y="31"/>
                    <a:pt x="679" y="89"/>
                  </a:cubicBezTo>
                  <a:cubicBezTo>
                    <a:pt x="584" y="130"/>
                    <a:pt x="489" y="211"/>
                    <a:pt x="435" y="292"/>
                  </a:cubicBezTo>
                  <a:cubicBezTo>
                    <a:pt x="394" y="306"/>
                    <a:pt x="367" y="319"/>
                    <a:pt x="340" y="319"/>
                  </a:cubicBezTo>
                  <a:cubicBezTo>
                    <a:pt x="299" y="333"/>
                    <a:pt x="272" y="333"/>
                    <a:pt x="245" y="347"/>
                  </a:cubicBezTo>
                  <a:cubicBezTo>
                    <a:pt x="163" y="374"/>
                    <a:pt x="96" y="442"/>
                    <a:pt x="69" y="523"/>
                  </a:cubicBezTo>
                  <a:cubicBezTo>
                    <a:pt x="1" y="740"/>
                    <a:pt x="163" y="889"/>
                    <a:pt x="340" y="957"/>
                  </a:cubicBezTo>
                  <a:cubicBezTo>
                    <a:pt x="491" y="1017"/>
                    <a:pt x="666" y="1057"/>
                    <a:pt x="833" y="1057"/>
                  </a:cubicBezTo>
                  <a:cubicBezTo>
                    <a:pt x="1117" y="1057"/>
                    <a:pt x="1380" y="942"/>
                    <a:pt x="1465" y="618"/>
                  </a:cubicBezTo>
                  <a:cubicBezTo>
                    <a:pt x="1520" y="442"/>
                    <a:pt x="1479" y="252"/>
                    <a:pt x="1343" y="116"/>
                  </a:cubicBezTo>
                  <a:cubicBezTo>
                    <a:pt x="1237" y="38"/>
                    <a:pt x="1115" y="1"/>
                    <a:pt x="994"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52"/>
            <p:cNvSpPr/>
            <p:nvPr/>
          </p:nvSpPr>
          <p:spPr>
            <a:xfrm>
              <a:off x="2189000" y="3942250"/>
              <a:ext cx="26125" cy="20025"/>
            </a:xfrm>
            <a:custGeom>
              <a:rect b="b" l="l" r="r" t="t"/>
              <a:pathLst>
                <a:path extrusionOk="0" h="801" w="1045">
                  <a:moveTo>
                    <a:pt x="601" y="0"/>
                  </a:moveTo>
                  <a:cubicBezTo>
                    <a:pt x="434" y="0"/>
                    <a:pt x="266" y="75"/>
                    <a:pt x="190" y="232"/>
                  </a:cubicBezTo>
                  <a:cubicBezTo>
                    <a:pt x="182" y="228"/>
                    <a:pt x="173" y="226"/>
                    <a:pt x="164" y="226"/>
                  </a:cubicBezTo>
                  <a:cubicBezTo>
                    <a:pt x="142" y="226"/>
                    <a:pt x="118" y="236"/>
                    <a:pt x="109" y="245"/>
                  </a:cubicBezTo>
                  <a:cubicBezTo>
                    <a:pt x="55" y="313"/>
                    <a:pt x="28" y="394"/>
                    <a:pt x="14" y="476"/>
                  </a:cubicBezTo>
                  <a:cubicBezTo>
                    <a:pt x="0" y="530"/>
                    <a:pt x="14" y="598"/>
                    <a:pt x="55" y="639"/>
                  </a:cubicBezTo>
                  <a:cubicBezTo>
                    <a:pt x="171" y="745"/>
                    <a:pt x="321" y="801"/>
                    <a:pt x="472" y="801"/>
                  </a:cubicBezTo>
                  <a:cubicBezTo>
                    <a:pt x="514" y="801"/>
                    <a:pt x="556" y="797"/>
                    <a:pt x="597" y="788"/>
                  </a:cubicBezTo>
                  <a:cubicBezTo>
                    <a:pt x="787" y="761"/>
                    <a:pt x="1045" y="598"/>
                    <a:pt x="1045" y="381"/>
                  </a:cubicBezTo>
                  <a:cubicBezTo>
                    <a:pt x="1045" y="133"/>
                    <a:pt x="823" y="0"/>
                    <a:pt x="601" y="0"/>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52"/>
            <p:cNvSpPr/>
            <p:nvPr/>
          </p:nvSpPr>
          <p:spPr>
            <a:xfrm>
              <a:off x="2153950" y="3988800"/>
              <a:ext cx="47950" cy="34650"/>
            </a:xfrm>
            <a:custGeom>
              <a:rect b="b" l="l" r="r" t="t"/>
              <a:pathLst>
                <a:path extrusionOk="0" h="1386" w="1918">
                  <a:moveTo>
                    <a:pt x="812" y="1"/>
                  </a:moveTo>
                  <a:cubicBezTo>
                    <a:pt x="412" y="1"/>
                    <a:pt x="0" y="182"/>
                    <a:pt x="19" y="621"/>
                  </a:cubicBezTo>
                  <a:cubicBezTo>
                    <a:pt x="19" y="702"/>
                    <a:pt x="46" y="797"/>
                    <a:pt x="100" y="865"/>
                  </a:cubicBezTo>
                  <a:cubicBezTo>
                    <a:pt x="46" y="974"/>
                    <a:pt x="60" y="1096"/>
                    <a:pt x="128" y="1177"/>
                  </a:cubicBezTo>
                  <a:cubicBezTo>
                    <a:pt x="266" y="1335"/>
                    <a:pt x="554" y="1385"/>
                    <a:pt x="790" y="1385"/>
                  </a:cubicBezTo>
                  <a:cubicBezTo>
                    <a:pt x="879" y="1385"/>
                    <a:pt x="960" y="1378"/>
                    <a:pt x="1023" y="1367"/>
                  </a:cubicBezTo>
                  <a:cubicBezTo>
                    <a:pt x="1606" y="1245"/>
                    <a:pt x="1918" y="418"/>
                    <a:pt x="1307" y="106"/>
                  </a:cubicBezTo>
                  <a:cubicBezTo>
                    <a:pt x="1172" y="38"/>
                    <a:pt x="993" y="1"/>
                    <a:pt x="812"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52"/>
            <p:cNvSpPr/>
            <p:nvPr/>
          </p:nvSpPr>
          <p:spPr>
            <a:xfrm>
              <a:off x="2754875" y="3825550"/>
              <a:ext cx="32575" cy="27225"/>
            </a:xfrm>
            <a:custGeom>
              <a:rect b="b" l="l" r="r" t="t"/>
              <a:pathLst>
                <a:path extrusionOk="0" h="1089" w="1303">
                  <a:moveTo>
                    <a:pt x="698" y="1"/>
                  </a:moveTo>
                  <a:cubicBezTo>
                    <a:pt x="651" y="1"/>
                    <a:pt x="604" y="6"/>
                    <a:pt x="556" y="17"/>
                  </a:cubicBezTo>
                  <a:cubicBezTo>
                    <a:pt x="326" y="112"/>
                    <a:pt x="136" y="302"/>
                    <a:pt x="55" y="546"/>
                  </a:cubicBezTo>
                  <a:cubicBezTo>
                    <a:pt x="0" y="655"/>
                    <a:pt x="68" y="777"/>
                    <a:pt x="177" y="818"/>
                  </a:cubicBezTo>
                  <a:cubicBezTo>
                    <a:pt x="204" y="845"/>
                    <a:pt x="217" y="872"/>
                    <a:pt x="244" y="885"/>
                  </a:cubicBezTo>
                  <a:cubicBezTo>
                    <a:pt x="258" y="994"/>
                    <a:pt x="353" y="1089"/>
                    <a:pt x="475" y="1089"/>
                  </a:cubicBezTo>
                  <a:cubicBezTo>
                    <a:pt x="705" y="1075"/>
                    <a:pt x="909" y="994"/>
                    <a:pt x="1085" y="858"/>
                  </a:cubicBezTo>
                  <a:cubicBezTo>
                    <a:pt x="1262" y="696"/>
                    <a:pt x="1302" y="424"/>
                    <a:pt x="1153" y="221"/>
                  </a:cubicBezTo>
                  <a:cubicBezTo>
                    <a:pt x="1045" y="81"/>
                    <a:pt x="878" y="1"/>
                    <a:pt x="698"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2"/>
            <p:cNvSpPr/>
            <p:nvPr/>
          </p:nvSpPr>
          <p:spPr>
            <a:xfrm>
              <a:off x="2767425" y="3885075"/>
              <a:ext cx="41050" cy="30175"/>
            </a:xfrm>
            <a:custGeom>
              <a:rect b="b" l="l" r="r" t="t"/>
              <a:pathLst>
                <a:path extrusionOk="0" h="1207" w="1642">
                  <a:moveTo>
                    <a:pt x="847" y="1"/>
                  </a:moveTo>
                  <a:cubicBezTo>
                    <a:pt x="506" y="1"/>
                    <a:pt x="126" y="121"/>
                    <a:pt x="136" y="471"/>
                  </a:cubicBezTo>
                  <a:cubicBezTo>
                    <a:pt x="136" y="484"/>
                    <a:pt x="136" y="484"/>
                    <a:pt x="136" y="484"/>
                  </a:cubicBezTo>
                  <a:cubicBezTo>
                    <a:pt x="27" y="606"/>
                    <a:pt x="0" y="783"/>
                    <a:pt x="68" y="946"/>
                  </a:cubicBezTo>
                  <a:cubicBezTo>
                    <a:pt x="148" y="1140"/>
                    <a:pt x="322" y="1206"/>
                    <a:pt x="519" y="1206"/>
                  </a:cubicBezTo>
                  <a:cubicBezTo>
                    <a:pt x="791" y="1206"/>
                    <a:pt x="1108" y="1080"/>
                    <a:pt x="1288" y="986"/>
                  </a:cubicBezTo>
                  <a:cubicBezTo>
                    <a:pt x="1492" y="905"/>
                    <a:pt x="1641" y="715"/>
                    <a:pt x="1641" y="498"/>
                  </a:cubicBezTo>
                  <a:cubicBezTo>
                    <a:pt x="1600" y="267"/>
                    <a:pt x="1424" y="91"/>
                    <a:pt x="1207" y="50"/>
                  </a:cubicBezTo>
                  <a:cubicBezTo>
                    <a:pt x="1111" y="20"/>
                    <a:pt x="982" y="1"/>
                    <a:pt x="847"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2"/>
            <p:cNvSpPr/>
            <p:nvPr/>
          </p:nvSpPr>
          <p:spPr>
            <a:xfrm>
              <a:off x="2707400" y="3870100"/>
              <a:ext cx="51550" cy="30450"/>
            </a:xfrm>
            <a:custGeom>
              <a:rect b="b" l="l" r="r" t="t"/>
              <a:pathLst>
                <a:path extrusionOk="0" h="1218" w="2062">
                  <a:moveTo>
                    <a:pt x="1229" y="0"/>
                  </a:moveTo>
                  <a:cubicBezTo>
                    <a:pt x="906" y="0"/>
                    <a:pt x="588" y="119"/>
                    <a:pt x="340" y="351"/>
                  </a:cubicBezTo>
                  <a:cubicBezTo>
                    <a:pt x="299" y="392"/>
                    <a:pt x="272" y="446"/>
                    <a:pt x="258" y="500"/>
                  </a:cubicBezTo>
                  <a:cubicBezTo>
                    <a:pt x="96" y="663"/>
                    <a:pt x="1" y="921"/>
                    <a:pt x="231" y="1097"/>
                  </a:cubicBezTo>
                  <a:cubicBezTo>
                    <a:pt x="350" y="1188"/>
                    <a:pt x="505" y="1217"/>
                    <a:pt x="662" y="1217"/>
                  </a:cubicBezTo>
                  <a:cubicBezTo>
                    <a:pt x="810" y="1217"/>
                    <a:pt x="961" y="1191"/>
                    <a:pt x="1086" y="1165"/>
                  </a:cubicBezTo>
                  <a:cubicBezTo>
                    <a:pt x="1425" y="1070"/>
                    <a:pt x="1723" y="866"/>
                    <a:pt x="1940" y="595"/>
                  </a:cubicBezTo>
                  <a:cubicBezTo>
                    <a:pt x="2062" y="473"/>
                    <a:pt x="2035" y="270"/>
                    <a:pt x="1886" y="175"/>
                  </a:cubicBezTo>
                  <a:cubicBezTo>
                    <a:pt x="1680" y="58"/>
                    <a:pt x="1453" y="0"/>
                    <a:pt x="1229" y="0"/>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2"/>
            <p:cNvSpPr/>
            <p:nvPr/>
          </p:nvSpPr>
          <p:spPr>
            <a:xfrm>
              <a:off x="2712500" y="3930675"/>
              <a:ext cx="41725" cy="24175"/>
            </a:xfrm>
            <a:custGeom>
              <a:rect b="b" l="l" r="r" t="t"/>
              <a:pathLst>
                <a:path extrusionOk="0" h="967" w="1669">
                  <a:moveTo>
                    <a:pt x="913" y="1"/>
                  </a:moveTo>
                  <a:cubicBezTo>
                    <a:pt x="884" y="1"/>
                    <a:pt x="855" y="2"/>
                    <a:pt x="827" y="3"/>
                  </a:cubicBezTo>
                  <a:cubicBezTo>
                    <a:pt x="529" y="30"/>
                    <a:pt x="163" y="84"/>
                    <a:pt x="41" y="396"/>
                  </a:cubicBezTo>
                  <a:cubicBezTo>
                    <a:pt x="0" y="532"/>
                    <a:pt x="81" y="654"/>
                    <a:pt x="217" y="695"/>
                  </a:cubicBezTo>
                  <a:lnTo>
                    <a:pt x="231" y="695"/>
                  </a:lnTo>
                  <a:cubicBezTo>
                    <a:pt x="244" y="776"/>
                    <a:pt x="298" y="844"/>
                    <a:pt x="380" y="871"/>
                  </a:cubicBezTo>
                  <a:cubicBezTo>
                    <a:pt x="542" y="936"/>
                    <a:pt x="718" y="967"/>
                    <a:pt x="895" y="967"/>
                  </a:cubicBezTo>
                  <a:cubicBezTo>
                    <a:pt x="1014" y="967"/>
                    <a:pt x="1133" y="953"/>
                    <a:pt x="1248" y="925"/>
                  </a:cubicBezTo>
                  <a:cubicBezTo>
                    <a:pt x="1533" y="844"/>
                    <a:pt x="1668" y="532"/>
                    <a:pt x="1546" y="274"/>
                  </a:cubicBezTo>
                  <a:cubicBezTo>
                    <a:pt x="1425" y="57"/>
                    <a:pt x="1154" y="1"/>
                    <a:pt x="913"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2"/>
            <p:cNvSpPr/>
            <p:nvPr/>
          </p:nvSpPr>
          <p:spPr>
            <a:xfrm>
              <a:off x="2798950" y="3933600"/>
              <a:ext cx="36975" cy="23075"/>
            </a:xfrm>
            <a:custGeom>
              <a:rect b="b" l="l" r="r" t="t"/>
              <a:pathLst>
                <a:path extrusionOk="0" h="923" w="1479">
                  <a:moveTo>
                    <a:pt x="651" y="0"/>
                  </a:moveTo>
                  <a:cubicBezTo>
                    <a:pt x="406" y="0"/>
                    <a:pt x="167" y="45"/>
                    <a:pt x="41" y="225"/>
                  </a:cubicBezTo>
                  <a:cubicBezTo>
                    <a:pt x="0" y="306"/>
                    <a:pt x="0" y="401"/>
                    <a:pt x="68" y="469"/>
                  </a:cubicBezTo>
                  <a:cubicBezTo>
                    <a:pt x="68" y="483"/>
                    <a:pt x="55" y="483"/>
                    <a:pt x="41" y="483"/>
                  </a:cubicBezTo>
                  <a:cubicBezTo>
                    <a:pt x="0" y="564"/>
                    <a:pt x="0" y="646"/>
                    <a:pt x="41" y="713"/>
                  </a:cubicBezTo>
                  <a:cubicBezTo>
                    <a:pt x="153" y="863"/>
                    <a:pt x="337" y="923"/>
                    <a:pt x="525" y="923"/>
                  </a:cubicBezTo>
                  <a:cubicBezTo>
                    <a:pt x="609" y="923"/>
                    <a:pt x="694" y="911"/>
                    <a:pt x="773" y="890"/>
                  </a:cubicBezTo>
                  <a:cubicBezTo>
                    <a:pt x="1031" y="835"/>
                    <a:pt x="1248" y="673"/>
                    <a:pt x="1370" y="442"/>
                  </a:cubicBezTo>
                  <a:cubicBezTo>
                    <a:pt x="1479" y="266"/>
                    <a:pt x="1357" y="35"/>
                    <a:pt x="1153" y="35"/>
                  </a:cubicBezTo>
                  <a:cubicBezTo>
                    <a:pt x="1010" y="24"/>
                    <a:pt x="829" y="0"/>
                    <a:pt x="651" y="0"/>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2"/>
            <p:cNvSpPr/>
            <p:nvPr/>
          </p:nvSpPr>
          <p:spPr>
            <a:xfrm>
              <a:off x="2807775" y="3847175"/>
              <a:ext cx="25775" cy="20600"/>
            </a:xfrm>
            <a:custGeom>
              <a:rect b="b" l="l" r="r" t="t"/>
              <a:pathLst>
                <a:path extrusionOk="0" h="824" w="1031">
                  <a:moveTo>
                    <a:pt x="490" y="1"/>
                  </a:moveTo>
                  <a:cubicBezTo>
                    <a:pt x="462" y="1"/>
                    <a:pt x="434" y="3"/>
                    <a:pt x="407" y="7"/>
                  </a:cubicBezTo>
                  <a:cubicBezTo>
                    <a:pt x="217" y="48"/>
                    <a:pt x="68" y="197"/>
                    <a:pt x="27" y="387"/>
                  </a:cubicBezTo>
                  <a:cubicBezTo>
                    <a:pt x="0" y="647"/>
                    <a:pt x="204" y="824"/>
                    <a:pt x="416" y="824"/>
                  </a:cubicBezTo>
                  <a:cubicBezTo>
                    <a:pt x="525" y="824"/>
                    <a:pt x="636" y="777"/>
                    <a:pt x="719" y="671"/>
                  </a:cubicBezTo>
                  <a:cubicBezTo>
                    <a:pt x="800" y="658"/>
                    <a:pt x="881" y="617"/>
                    <a:pt x="936" y="563"/>
                  </a:cubicBezTo>
                  <a:cubicBezTo>
                    <a:pt x="1031" y="454"/>
                    <a:pt x="1031" y="292"/>
                    <a:pt x="936" y="183"/>
                  </a:cubicBezTo>
                  <a:cubicBezTo>
                    <a:pt x="820" y="67"/>
                    <a:pt x="655" y="1"/>
                    <a:pt x="490"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52"/>
            <p:cNvSpPr/>
            <p:nvPr/>
          </p:nvSpPr>
          <p:spPr>
            <a:xfrm>
              <a:off x="2690800" y="3972875"/>
              <a:ext cx="30200" cy="23925"/>
            </a:xfrm>
            <a:custGeom>
              <a:rect b="b" l="l" r="r" t="t"/>
              <a:pathLst>
                <a:path extrusionOk="0" h="957" w="1208">
                  <a:moveTo>
                    <a:pt x="727" y="1"/>
                  </a:moveTo>
                  <a:cubicBezTo>
                    <a:pt x="512" y="1"/>
                    <a:pt x="283" y="122"/>
                    <a:pt x="190" y="322"/>
                  </a:cubicBezTo>
                  <a:cubicBezTo>
                    <a:pt x="163" y="336"/>
                    <a:pt x="136" y="349"/>
                    <a:pt x="109" y="376"/>
                  </a:cubicBezTo>
                  <a:cubicBezTo>
                    <a:pt x="0" y="485"/>
                    <a:pt x="0" y="648"/>
                    <a:pt x="109" y="743"/>
                  </a:cubicBezTo>
                  <a:cubicBezTo>
                    <a:pt x="247" y="881"/>
                    <a:pt x="429" y="957"/>
                    <a:pt x="617" y="957"/>
                  </a:cubicBezTo>
                  <a:cubicBezTo>
                    <a:pt x="706" y="957"/>
                    <a:pt x="795" y="940"/>
                    <a:pt x="882" y="905"/>
                  </a:cubicBezTo>
                  <a:cubicBezTo>
                    <a:pt x="1099" y="797"/>
                    <a:pt x="1207" y="566"/>
                    <a:pt x="1166" y="322"/>
                  </a:cubicBezTo>
                  <a:cubicBezTo>
                    <a:pt x="1102" y="98"/>
                    <a:pt x="920" y="1"/>
                    <a:pt x="727"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2"/>
            <p:cNvSpPr/>
            <p:nvPr/>
          </p:nvSpPr>
          <p:spPr>
            <a:xfrm>
              <a:off x="2646925" y="3848450"/>
              <a:ext cx="35400" cy="23025"/>
            </a:xfrm>
            <a:custGeom>
              <a:rect b="b" l="l" r="r" t="t"/>
              <a:pathLst>
                <a:path extrusionOk="0" h="921" w="1416">
                  <a:moveTo>
                    <a:pt x="728" y="1"/>
                  </a:moveTo>
                  <a:cubicBezTo>
                    <a:pt x="379" y="1"/>
                    <a:pt x="0" y="153"/>
                    <a:pt x="19" y="498"/>
                  </a:cubicBezTo>
                  <a:cubicBezTo>
                    <a:pt x="19" y="607"/>
                    <a:pt x="114" y="702"/>
                    <a:pt x="223" y="702"/>
                  </a:cubicBezTo>
                  <a:lnTo>
                    <a:pt x="250" y="702"/>
                  </a:lnTo>
                  <a:lnTo>
                    <a:pt x="250" y="729"/>
                  </a:lnTo>
                  <a:cubicBezTo>
                    <a:pt x="277" y="837"/>
                    <a:pt x="372" y="919"/>
                    <a:pt x="494" y="919"/>
                  </a:cubicBezTo>
                  <a:cubicBezTo>
                    <a:pt x="516" y="920"/>
                    <a:pt x="539" y="921"/>
                    <a:pt x="563" y="921"/>
                  </a:cubicBezTo>
                  <a:cubicBezTo>
                    <a:pt x="786" y="921"/>
                    <a:pt x="1067" y="861"/>
                    <a:pt x="1226" y="702"/>
                  </a:cubicBezTo>
                  <a:cubicBezTo>
                    <a:pt x="1416" y="525"/>
                    <a:pt x="1375" y="214"/>
                    <a:pt x="1145" y="91"/>
                  </a:cubicBezTo>
                  <a:cubicBezTo>
                    <a:pt x="1039" y="32"/>
                    <a:pt x="887" y="1"/>
                    <a:pt x="728"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2"/>
            <p:cNvSpPr/>
            <p:nvPr/>
          </p:nvSpPr>
          <p:spPr>
            <a:xfrm>
              <a:off x="2505000" y="3877100"/>
              <a:ext cx="37950" cy="24350"/>
            </a:xfrm>
            <a:custGeom>
              <a:rect b="b" l="l" r="r" t="t"/>
              <a:pathLst>
                <a:path extrusionOk="0" h="974" w="1518">
                  <a:moveTo>
                    <a:pt x="981" y="0"/>
                  </a:moveTo>
                  <a:cubicBezTo>
                    <a:pt x="962" y="0"/>
                    <a:pt x="942" y="1"/>
                    <a:pt x="922" y="3"/>
                  </a:cubicBezTo>
                  <a:cubicBezTo>
                    <a:pt x="705" y="17"/>
                    <a:pt x="502" y="85"/>
                    <a:pt x="339" y="220"/>
                  </a:cubicBezTo>
                  <a:cubicBezTo>
                    <a:pt x="271" y="247"/>
                    <a:pt x="204" y="288"/>
                    <a:pt x="136" y="342"/>
                  </a:cubicBezTo>
                  <a:cubicBezTo>
                    <a:pt x="27" y="410"/>
                    <a:pt x="0" y="532"/>
                    <a:pt x="54" y="641"/>
                  </a:cubicBezTo>
                  <a:cubicBezTo>
                    <a:pt x="54" y="654"/>
                    <a:pt x="68" y="668"/>
                    <a:pt x="81" y="668"/>
                  </a:cubicBezTo>
                  <a:cubicBezTo>
                    <a:pt x="122" y="763"/>
                    <a:pt x="190" y="817"/>
                    <a:pt x="271" y="844"/>
                  </a:cubicBezTo>
                  <a:cubicBezTo>
                    <a:pt x="417" y="923"/>
                    <a:pt x="581" y="973"/>
                    <a:pt x="741" y="973"/>
                  </a:cubicBezTo>
                  <a:cubicBezTo>
                    <a:pt x="774" y="973"/>
                    <a:pt x="808" y="971"/>
                    <a:pt x="841" y="966"/>
                  </a:cubicBezTo>
                  <a:cubicBezTo>
                    <a:pt x="1112" y="939"/>
                    <a:pt x="1451" y="763"/>
                    <a:pt x="1492" y="464"/>
                  </a:cubicBezTo>
                  <a:cubicBezTo>
                    <a:pt x="1517" y="162"/>
                    <a:pt x="1238" y="0"/>
                    <a:pt x="981" y="0"/>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2"/>
            <p:cNvSpPr/>
            <p:nvPr/>
          </p:nvSpPr>
          <p:spPr>
            <a:xfrm>
              <a:off x="2635175" y="3924175"/>
              <a:ext cx="39600" cy="29375"/>
            </a:xfrm>
            <a:custGeom>
              <a:rect b="b" l="l" r="r" t="t"/>
              <a:pathLst>
                <a:path extrusionOk="0" h="1175" w="1584">
                  <a:moveTo>
                    <a:pt x="911" y="0"/>
                  </a:moveTo>
                  <a:cubicBezTo>
                    <a:pt x="702" y="0"/>
                    <a:pt x="488" y="61"/>
                    <a:pt x="354" y="155"/>
                  </a:cubicBezTo>
                  <a:cubicBezTo>
                    <a:pt x="313" y="182"/>
                    <a:pt x="286" y="222"/>
                    <a:pt x="272" y="263"/>
                  </a:cubicBezTo>
                  <a:cubicBezTo>
                    <a:pt x="231" y="290"/>
                    <a:pt x="218" y="317"/>
                    <a:pt x="191" y="344"/>
                  </a:cubicBezTo>
                  <a:cubicBezTo>
                    <a:pt x="1" y="697"/>
                    <a:pt x="218" y="1131"/>
                    <a:pt x="611" y="1172"/>
                  </a:cubicBezTo>
                  <a:cubicBezTo>
                    <a:pt x="630" y="1174"/>
                    <a:pt x="649" y="1175"/>
                    <a:pt x="669" y="1175"/>
                  </a:cubicBezTo>
                  <a:cubicBezTo>
                    <a:pt x="1059" y="1175"/>
                    <a:pt x="1584" y="798"/>
                    <a:pt x="1506" y="385"/>
                  </a:cubicBezTo>
                  <a:cubicBezTo>
                    <a:pt x="1452" y="107"/>
                    <a:pt x="1187" y="0"/>
                    <a:pt x="911" y="0"/>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2"/>
            <p:cNvSpPr/>
            <p:nvPr/>
          </p:nvSpPr>
          <p:spPr>
            <a:xfrm>
              <a:off x="2576525" y="3889825"/>
              <a:ext cx="45450" cy="25225"/>
            </a:xfrm>
            <a:custGeom>
              <a:rect b="b" l="l" r="r" t="t"/>
              <a:pathLst>
                <a:path extrusionOk="0" h="1009" w="1818">
                  <a:moveTo>
                    <a:pt x="1102" y="1"/>
                  </a:moveTo>
                  <a:cubicBezTo>
                    <a:pt x="905" y="1"/>
                    <a:pt x="707" y="35"/>
                    <a:pt x="597" y="145"/>
                  </a:cubicBezTo>
                  <a:cubicBezTo>
                    <a:pt x="448" y="172"/>
                    <a:pt x="299" y="213"/>
                    <a:pt x="163" y="281"/>
                  </a:cubicBezTo>
                  <a:cubicBezTo>
                    <a:pt x="41" y="349"/>
                    <a:pt x="1" y="498"/>
                    <a:pt x="68" y="620"/>
                  </a:cubicBezTo>
                  <a:cubicBezTo>
                    <a:pt x="246" y="884"/>
                    <a:pt x="541" y="1009"/>
                    <a:pt x="838" y="1009"/>
                  </a:cubicBezTo>
                  <a:cubicBezTo>
                    <a:pt x="1197" y="1009"/>
                    <a:pt x="1560" y="826"/>
                    <a:pt x="1723" y="484"/>
                  </a:cubicBezTo>
                  <a:cubicBezTo>
                    <a:pt x="1818" y="308"/>
                    <a:pt x="1737" y="105"/>
                    <a:pt x="1547" y="50"/>
                  </a:cubicBezTo>
                  <a:cubicBezTo>
                    <a:pt x="1435" y="25"/>
                    <a:pt x="1268" y="1"/>
                    <a:pt x="1102"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2"/>
            <p:cNvSpPr/>
            <p:nvPr/>
          </p:nvSpPr>
          <p:spPr>
            <a:xfrm>
              <a:off x="2450750" y="3912825"/>
              <a:ext cx="31550" cy="21600"/>
            </a:xfrm>
            <a:custGeom>
              <a:rect b="b" l="l" r="r" t="t"/>
              <a:pathLst>
                <a:path extrusionOk="0" h="864" w="1262">
                  <a:moveTo>
                    <a:pt x="701" y="0"/>
                  </a:moveTo>
                  <a:cubicBezTo>
                    <a:pt x="456" y="0"/>
                    <a:pt x="208" y="90"/>
                    <a:pt x="149" y="324"/>
                  </a:cubicBezTo>
                  <a:lnTo>
                    <a:pt x="122" y="337"/>
                  </a:lnTo>
                  <a:cubicBezTo>
                    <a:pt x="27" y="392"/>
                    <a:pt x="0" y="514"/>
                    <a:pt x="54" y="595"/>
                  </a:cubicBezTo>
                  <a:cubicBezTo>
                    <a:pt x="143" y="784"/>
                    <a:pt x="360" y="864"/>
                    <a:pt x="563" y="864"/>
                  </a:cubicBezTo>
                  <a:cubicBezTo>
                    <a:pt x="607" y="864"/>
                    <a:pt x="650" y="860"/>
                    <a:pt x="692" y="853"/>
                  </a:cubicBezTo>
                  <a:cubicBezTo>
                    <a:pt x="936" y="812"/>
                    <a:pt x="1153" y="636"/>
                    <a:pt x="1234" y="392"/>
                  </a:cubicBezTo>
                  <a:cubicBezTo>
                    <a:pt x="1261" y="270"/>
                    <a:pt x="1221" y="147"/>
                    <a:pt x="1112" y="93"/>
                  </a:cubicBezTo>
                  <a:cubicBezTo>
                    <a:pt x="1008" y="36"/>
                    <a:pt x="855" y="0"/>
                    <a:pt x="701" y="0"/>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2"/>
            <p:cNvSpPr/>
            <p:nvPr/>
          </p:nvSpPr>
          <p:spPr>
            <a:xfrm>
              <a:off x="2424625" y="4007800"/>
              <a:ext cx="41750" cy="26400"/>
            </a:xfrm>
            <a:custGeom>
              <a:rect b="b" l="l" r="r" t="t"/>
              <a:pathLst>
                <a:path extrusionOk="0" h="1056" w="1670">
                  <a:moveTo>
                    <a:pt x="888" y="1"/>
                  </a:moveTo>
                  <a:cubicBezTo>
                    <a:pt x="778" y="1"/>
                    <a:pt x="670" y="56"/>
                    <a:pt x="611" y="159"/>
                  </a:cubicBezTo>
                  <a:cubicBezTo>
                    <a:pt x="435" y="227"/>
                    <a:pt x="286" y="336"/>
                    <a:pt x="177" y="485"/>
                  </a:cubicBezTo>
                  <a:cubicBezTo>
                    <a:pt x="1" y="702"/>
                    <a:pt x="231" y="946"/>
                    <a:pt x="448" y="973"/>
                  </a:cubicBezTo>
                  <a:lnTo>
                    <a:pt x="584" y="973"/>
                  </a:lnTo>
                  <a:cubicBezTo>
                    <a:pt x="679" y="1027"/>
                    <a:pt x="774" y="1054"/>
                    <a:pt x="882" y="1054"/>
                  </a:cubicBezTo>
                  <a:cubicBezTo>
                    <a:pt x="895" y="1055"/>
                    <a:pt x="908" y="1055"/>
                    <a:pt x="921" y="1055"/>
                  </a:cubicBezTo>
                  <a:cubicBezTo>
                    <a:pt x="1192" y="1055"/>
                    <a:pt x="1446" y="921"/>
                    <a:pt x="1601" y="688"/>
                  </a:cubicBezTo>
                  <a:cubicBezTo>
                    <a:pt x="1669" y="580"/>
                    <a:pt x="1655" y="431"/>
                    <a:pt x="1561" y="336"/>
                  </a:cubicBezTo>
                  <a:cubicBezTo>
                    <a:pt x="1438" y="227"/>
                    <a:pt x="1303" y="146"/>
                    <a:pt x="1140" y="119"/>
                  </a:cubicBezTo>
                  <a:cubicBezTo>
                    <a:pt x="1072" y="39"/>
                    <a:pt x="980" y="1"/>
                    <a:pt x="888"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52"/>
            <p:cNvSpPr/>
            <p:nvPr/>
          </p:nvSpPr>
          <p:spPr>
            <a:xfrm>
              <a:off x="2523650" y="3952325"/>
              <a:ext cx="33575" cy="24050"/>
            </a:xfrm>
            <a:custGeom>
              <a:rect b="b" l="l" r="r" t="t"/>
              <a:pathLst>
                <a:path extrusionOk="0" h="962" w="1343">
                  <a:moveTo>
                    <a:pt x="864" y="0"/>
                  </a:moveTo>
                  <a:cubicBezTo>
                    <a:pt x="695" y="0"/>
                    <a:pt x="528" y="77"/>
                    <a:pt x="420" y="222"/>
                  </a:cubicBezTo>
                  <a:cubicBezTo>
                    <a:pt x="244" y="276"/>
                    <a:pt x="95" y="412"/>
                    <a:pt x="41" y="602"/>
                  </a:cubicBezTo>
                  <a:cubicBezTo>
                    <a:pt x="0" y="737"/>
                    <a:pt x="81" y="887"/>
                    <a:pt x="231" y="941"/>
                  </a:cubicBezTo>
                  <a:cubicBezTo>
                    <a:pt x="298" y="955"/>
                    <a:pt x="366" y="961"/>
                    <a:pt x="433" y="961"/>
                  </a:cubicBezTo>
                  <a:cubicBezTo>
                    <a:pt x="762" y="961"/>
                    <a:pt x="1084" y="802"/>
                    <a:pt x="1275" y="520"/>
                  </a:cubicBezTo>
                  <a:cubicBezTo>
                    <a:pt x="1343" y="398"/>
                    <a:pt x="1329" y="249"/>
                    <a:pt x="1234" y="141"/>
                  </a:cubicBezTo>
                  <a:cubicBezTo>
                    <a:pt x="1128" y="46"/>
                    <a:pt x="995" y="0"/>
                    <a:pt x="864" y="0"/>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52"/>
            <p:cNvSpPr/>
            <p:nvPr/>
          </p:nvSpPr>
          <p:spPr>
            <a:xfrm>
              <a:off x="2548400" y="3997475"/>
              <a:ext cx="30525" cy="23625"/>
            </a:xfrm>
            <a:custGeom>
              <a:rect b="b" l="l" r="r" t="t"/>
              <a:pathLst>
                <a:path extrusionOk="0" h="945" w="1221">
                  <a:moveTo>
                    <a:pt x="701" y="1"/>
                  </a:moveTo>
                  <a:cubicBezTo>
                    <a:pt x="490" y="1"/>
                    <a:pt x="283" y="74"/>
                    <a:pt x="122" y="206"/>
                  </a:cubicBezTo>
                  <a:cubicBezTo>
                    <a:pt x="14" y="315"/>
                    <a:pt x="0" y="477"/>
                    <a:pt x="95" y="599"/>
                  </a:cubicBezTo>
                  <a:cubicBezTo>
                    <a:pt x="95" y="681"/>
                    <a:pt x="122" y="749"/>
                    <a:pt x="163" y="803"/>
                  </a:cubicBezTo>
                  <a:cubicBezTo>
                    <a:pt x="248" y="903"/>
                    <a:pt x="352" y="944"/>
                    <a:pt x="460" y="944"/>
                  </a:cubicBezTo>
                  <a:cubicBezTo>
                    <a:pt x="732" y="944"/>
                    <a:pt x="1033" y="687"/>
                    <a:pt x="1139" y="464"/>
                  </a:cubicBezTo>
                  <a:cubicBezTo>
                    <a:pt x="1221" y="301"/>
                    <a:pt x="1153" y="98"/>
                    <a:pt x="976" y="43"/>
                  </a:cubicBezTo>
                  <a:cubicBezTo>
                    <a:pt x="886" y="15"/>
                    <a:pt x="793" y="1"/>
                    <a:pt x="701"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2"/>
            <p:cNvSpPr/>
            <p:nvPr/>
          </p:nvSpPr>
          <p:spPr>
            <a:xfrm>
              <a:off x="2607725" y="3977175"/>
              <a:ext cx="39000" cy="28900"/>
            </a:xfrm>
            <a:custGeom>
              <a:rect b="b" l="l" r="r" t="t"/>
              <a:pathLst>
                <a:path extrusionOk="0" h="1156" w="1560">
                  <a:moveTo>
                    <a:pt x="863" y="0"/>
                  </a:moveTo>
                  <a:cubicBezTo>
                    <a:pt x="729" y="0"/>
                    <a:pt x="595" y="41"/>
                    <a:pt x="475" y="123"/>
                  </a:cubicBezTo>
                  <a:cubicBezTo>
                    <a:pt x="367" y="204"/>
                    <a:pt x="299" y="327"/>
                    <a:pt x="326" y="462"/>
                  </a:cubicBezTo>
                  <a:cubicBezTo>
                    <a:pt x="190" y="462"/>
                    <a:pt x="68" y="544"/>
                    <a:pt x="28" y="666"/>
                  </a:cubicBezTo>
                  <a:cubicBezTo>
                    <a:pt x="0" y="761"/>
                    <a:pt x="28" y="855"/>
                    <a:pt x="95" y="923"/>
                  </a:cubicBezTo>
                  <a:cubicBezTo>
                    <a:pt x="259" y="1074"/>
                    <a:pt x="481" y="1155"/>
                    <a:pt x="696" y="1155"/>
                  </a:cubicBezTo>
                  <a:cubicBezTo>
                    <a:pt x="713" y="1155"/>
                    <a:pt x="730" y="1155"/>
                    <a:pt x="746" y="1154"/>
                  </a:cubicBezTo>
                  <a:cubicBezTo>
                    <a:pt x="1004" y="1140"/>
                    <a:pt x="1289" y="1059"/>
                    <a:pt x="1424" y="842"/>
                  </a:cubicBezTo>
                  <a:cubicBezTo>
                    <a:pt x="1560" y="611"/>
                    <a:pt x="1506" y="327"/>
                    <a:pt x="1302" y="164"/>
                  </a:cubicBezTo>
                  <a:cubicBezTo>
                    <a:pt x="1172" y="55"/>
                    <a:pt x="1017" y="0"/>
                    <a:pt x="863" y="0"/>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2"/>
            <p:cNvSpPr/>
            <p:nvPr/>
          </p:nvSpPr>
          <p:spPr>
            <a:xfrm>
              <a:off x="2409375" y="3965625"/>
              <a:ext cx="47150" cy="24350"/>
            </a:xfrm>
            <a:custGeom>
              <a:rect b="b" l="l" r="r" t="t"/>
              <a:pathLst>
                <a:path extrusionOk="0" h="974" w="1886">
                  <a:moveTo>
                    <a:pt x="1253" y="0"/>
                  </a:moveTo>
                  <a:cubicBezTo>
                    <a:pt x="1129" y="0"/>
                    <a:pt x="1006" y="14"/>
                    <a:pt x="882" y="43"/>
                  </a:cubicBezTo>
                  <a:cubicBezTo>
                    <a:pt x="867" y="42"/>
                    <a:pt x="852" y="41"/>
                    <a:pt x="837" y="41"/>
                  </a:cubicBezTo>
                  <a:cubicBezTo>
                    <a:pt x="582" y="41"/>
                    <a:pt x="342" y="148"/>
                    <a:pt x="150" y="327"/>
                  </a:cubicBezTo>
                  <a:cubicBezTo>
                    <a:pt x="1" y="477"/>
                    <a:pt x="41" y="721"/>
                    <a:pt x="218" y="829"/>
                  </a:cubicBezTo>
                  <a:cubicBezTo>
                    <a:pt x="408" y="927"/>
                    <a:pt x="612" y="974"/>
                    <a:pt x="814" y="974"/>
                  </a:cubicBezTo>
                  <a:cubicBezTo>
                    <a:pt x="1145" y="974"/>
                    <a:pt x="1470" y="848"/>
                    <a:pt x="1723" y="612"/>
                  </a:cubicBezTo>
                  <a:cubicBezTo>
                    <a:pt x="1886" y="436"/>
                    <a:pt x="1832" y="70"/>
                    <a:pt x="1574" y="29"/>
                  </a:cubicBezTo>
                  <a:cubicBezTo>
                    <a:pt x="1467" y="10"/>
                    <a:pt x="1360" y="0"/>
                    <a:pt x="1253" y="0"/>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2"/>
            <p:cNvSpPr/>
            <p:nvPr/>
          </p:nvSpPr>
          <p:spPr>
            <a:xfrm>
              <a:off x="2310025" y="3995125"/>
              <a:ext cx="50550" cy="29400"/>
            </a:xfrm>
            <a:custGeom>
              <a:rect b="b" l="l" r="r" t="t"/>
              <a:pathLst>
                <a:path extrusionOk="0" h="1176" w="2022">
                  <a:moveTo>
                    <a:pt x="1188" y="0"/>
                  </a:moveTo>
                  <a:cubicBezTo>
                    <a:pt x="996" y="0"/>
                    <a:pt x="805" y="41"/>
                    <a:pt x="625" y="124"/>
                  </a:cubicBezTo>
                  <a:cubicBezTo>
                    <a:pt x="598" y="97"/>
                    <a:pt x="584" y="83"/>
                    <a:pt x="557" y="83"/>
                  </a:cubicBezTo>
                  <a:cubicBezTo>
                    <a:pt x="516" y="63"/>
                    <a:pt x="476" y="53"/>
                    <a:pt x="435" y="53"/>
                  </a:cubicBezTo>
                  <a:cubicBezTo>
                    <a:pt x="394" y="53"/>
                    <a:pt x="354" y="63"/>
                    <a:pt x="313" y="83"/>
                  </a:cubicBezTo>
                  <a:cubicBezTo>
                    <a:pt x="123" y="165"/>
                    <a:pt x="1" y="354"/>
                    <a:pt x="28" y="571"/>
                  </a:cubicBezTo>
                  <a:cubicBezTo>
                    <a:pt x="57" y="1013"/>
                    <a:pt x="445" y="1176"/>
                    <a:pt x="834" y="1176"/>
                  </a:cubicBezTo>
                  <a:cubicBezTo>
                    <a:pt x="994" y="1176"/>
                    <a:pt x="1154" y="1148"/>
                    <a:pt x="1289" y="1100"/>
                  </a:cubicBezTo>
                  <a:cubicBezTo>
                    <a:pt x="1520" y="1019"/>
                    <a:pt x="1832" y="870"/>
                    <a:pt x="1940" y="639"/>
                  </a:cubicBezTo>
                  <a:cubicBezTo>
                    <a:pt x="2022" y="436"/>
                    <a:pt x="1927" y="205"/>
                    <a:pt x="1737" y="110"/>
                  </a:cubicBezTo>
                  <a:cubicBezTo>
                    <a:pt x="1558" y="37"/>
                    <a:pt x="1372" y="0"/>
                    <a:pt x="1188" y="0"/>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2"/>
            <p:cNvSpPr/>
            <p:nvPr/>
          </p:nvSpPr>
          <p:spPr>
            <a:xfrm>
              <a:off x="2358525" y="4031100"/>
              <a:ext cx="41050" cy="22525"/>
            </a:xfrm>
            <a:custGeom>
              <a:rect b="b" l="l" r="r" t="t"/>
              <a:pathLst>
                <a:path extrusionOk="0" h="901" w="1642">
                  <a:moveTo>
                    <a:pt x="872" y="1"/>
                  </a:moveTo>
                  <a:cubicBezTo>
                    <a:pt x="742" y="1"/>
                    <a:pt x="613" y="36"/>
                    <a:pt x="489" y="122"/>
                  </a:cubicBezTo>
                  <a:cubicBezTo>
                    <a:pt x="461" y="150"/>
                    <a:pt x="434" y="190"/>
                    <a:pt x="407" y="231"/>
                  </a:cubicBezTo>
                  <a:cubicBezTo>
                    <a:pt x="312" y="244"/>
                    <a:pt x="231" y="299"/>
                    <a:pt x="163" y="367"/>
                  </a:cubicBezTo>
                  <a:cubicBezTo>
                    <a:pt x="0" y="529"/>
                    <a:pt x="68" y="787"/>
                    <a:pt x="285" y="855"/>
                  </a:cubicBezTo>
                  <a:cubicBezTo>
                    <a:pt x="410" y="885"/>
                    <a:pt x="538" y="900"/>
                    <a:pt x="666" y="900"/>
                  </a:cubicBezTo>
                  <a:cubicBezTo>
                    <a:pt x="939" y="900"/>
                    <a:pt x="1211" y="831"/>
                    <a:pt x="1451" y="692"/>
                  </a:cubicBezTo>
                  <a:cubicBezTo>
                    <a:pt x="1641" y="570"/>
                    <a:pt x="1641" y="299"/>
                    <a:pt x="1451" y="177"/>
                  </a:cubicBezTo>
                  <a:cubicBezTo>
                    <a:pt x="1264" y="79"/>
                    <a:pt x="1067" y="1"/>
                    <a:pt x="872"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52"/>
            <p:cNvSpPr/>
            <p:nvPr/>
          </p:nvSpPr>
          <p:spPr>
            <a:xfrm>
              <a:off x="2239525" y="4023000"/>
              <a:ext cx="44775" cy="24975"/>
            </a:xfrm>
            <a:custGeom>
              <a:rect b="b" l="l" r="r" t="t"/>
              <a:pathLst>
                <a:path extrusionOk="0" h="999" w="1791">
                  <a:moveTo>
                    <a:pt x="1136" y="0"/>
                  </a:moveTo>
                  <a:cubicBezTo>
                    <a:pt x="927" y="0"/>
                    <a:pt x="723" y="61"/>
                    <a:pt x="543" y="175"/>
                  </a:cubicBezTo>
                  <a:cubicBezTo>
                    <a:pt x="529" y="189"/>
                    <a:pt x="515" y="189"/>
                    <a:pt x="515" y="202"/>
                  </a:cubicBezTo>
                  <a:cubicBezTo>
                    <a:pt x="461" y="189"/>
                    <a:pt x="393" y="189"/>
                    <a:pt x="339" y="175"/>
                  </a:cubicBezTo>
                  <a:cubicBezTo>
                    <a:pt x="319" y="170"/>
                    <a:pt x="300" y="167"/>
                    <a:pt x="280" y="167"/>
                  </a:cubicBezTo>
                  <a:cubicBezTo>
                    <a:pt x="206" y="167"/>
                    <a:pt x="138" y="206"/>
                    <a:pt x="95" y="270"/>
                  </a:cubicBezTo>
                  <a:cubicBezTo>
                    <a:pt x="0" y="419"/>
                    <a:pt x="0" y="609"/>
                    <a:pt x="95" y="758"/>
                  </a:cubicBezTo>
                  <a:cubicBezTo>
                    <a:pt x="210" y="907"/>
                    <a:pt x="392" y="998"/>
                    <a:pt x="577" y="998"/>
                  </a:cubicBezTo>
                  <a:cubicBezTo>
                    <a:pt x="611" y="998"/>
                    <a:pt x="645" y="995"/>
                    <a:pt x="678" y="989"/>
                  </a:cubicBezTo>
                  <a:cubicBezTo>
                    <a:pt x="1058" y="962"/>
                    <a:pt x="1505" y="853"/>
                    <a:pt x="1695" y="487"/>
                  </a:cubicBezTo>
                  <a:cubicBezTo>
                    <a:pt x="1790" y="324"/>
                    <a:pt x="1709" y="135"/>
                    <a:pt x="1546" y="80"/>
                  </a:cubicBezTo>
                  <a:cubicBezTo>
                    <a:pt x="1412" y="26"/>
                    <a:pt x="1273" y="0"/>
                    <a:pt x="1136" y="0"/>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52"/>
            <p:cNvSpPr/>
            <p:nvPr/>
          </p:nvSpPr>
          <p:spPr>
            <a:xfrm>
              <a:off x="2832175" y="3885325"/>
              <a:ext cx="24950" cy="17750"/>
            </a:xfrm>
            <a:custGeom>
              <a:rect b="b" l="l" r="r" t="t"/>
              <a:pathLst>
                <a:path extrusionOk="0" h="710" w="998">
                  <a:moveTo>
                    <a:pt x="684" y="0"/>
                  </a:moveTo>
                  <a:cubicBezTo>
                    <a:pt x="643" y="0"/>
                    <a:pt x="600" y="12"/>
                    <a:pt x="556" y="40"/>
                  </a:cubicBezTo>
                  <a:cubicBezTo>
                    <a:pt x="502" y="81"/>
                    <a:pt x="461" y="108"/>
                    <a:pt x="421" y="135"/>
                  </a:cubicBezTo>
                  <a:cubicBezTo>
                    <a:pt x="272" y="135"/>
                    <a:pt x="150" y="203"/>
                    <a:pt x="82" y="325"/>
                  </a:cubicBezTo>
                  <a:cubicBezTo>
                    <a:pt x="0" y="474"/>
                    <a:pt x="68" y="651"/>
                    <a:pt x="231" y="691"/>
                  </a:cubicBezTo>
                  <a:cubicBezTo>
                    <a:pt x="281" y="704"/>
                    <a:pt x="331" y="710"/>
                    <a:pt x="380" y="710"/>
                  </a:cubicBezTo>
                  <a:cubicBezTo>
                    <a:pt x="598" y="710"/>
                    <a:pt x="798" y="592"/>
                    <a:pt x="909" y="393"/>
                  </a:cubicBezTo>
                  <a:cubicBezTo>
                    <a:pt x="997" y="228"/>
                    <a:pt x="862" y="0"/>
                    <a:pt x="684" y="0"/>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52"/>
            <p:cNvSpPr/>
            <p:nvPr/>
          </p:nvSpPr>
          <p:spPr>
            <a:xfrm>
              <a:off x="2169325" y="4043625"/>
              <a:ext cx="27500" cy="18200"/>
            </a:xfrm>
            <a:custGeom>
              <a:rect b="b" l="l" r="r" t="t"/>
              <a:pathLst>
                <a:path extrusionOk="0" h="728" w="1100">
                  <a:moveTo>
                    <a:pt x="565" y="1"/>
                  </a:moveTo>
                  <a:cubicBezTo>
                    <a:pt x="432" y="1"/>
                    <a:pt x="305" y="50"/>
                    <a:pt x="231" y="164"/>
                  </a:cubicBezTo>
                  <a:lnTo>
                    <a:pt x="204" y="164"/>
                  </a:lnTo>
                  <a:cubicBezTo>
                    <a:pt x="69" y="191"/>
                    <a:pt x="1" y="354"/>
                    <a:pt x="69" y="476"/>
                  </a:cubicBezTo>
                  <a:cubicBezTo>
                    <a:pt x="192" y="642"/>
                    <a:pt x="381" y="728"/>
                    <a:pt x="569" y="728"/>
                  </a:cubicBezTo>
                  <a:cubicBezTo>
                    <a:pt x="734" y="728"/>
                    <a:pt x="898" y="663"/>
                    <a:pt x="1018" y="530"/>
                  </a:cubicBezTo>
                  <a:cubicBezTo>
                    <a:pt x="1086" y="449"/>
                    <a:pt x="1099" y="340"/>
                    <a:pt x="1045" y="245"/>
                  </a:cubicBezTo>
                  <a:cubicBezTo>
                    <a:pt x="951" y="96"/>
                    <a:pt x="751" y="1"/>
                    <a:pt x="565"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52"/>
            <p:cNvSpPr/>
            <p:nvPr/>
          </p:nvSpPr>
          <p:spPr>
            <a:xfrm>
              <a:off x="2098125" y="3994400"/>
              <a:ext cx="30200" cy="22175"/>
            </a:xfrm>
            <a:custGeom>
              <a:rect b="b" l="l" r="r" t="t"/>
              <a:pathLst>
                <a:path extrusionOk="0" h="887" w="1208">
                  <a:moveTo>
                    <a:pt x="488" y="1"/>
                  </a:moveTo>
                  <a:cubicBezTo>
                    <a:pt x="380" y="1"/>
                    <a:pt x="273" y="24"/>
                    <a:pt x="177" y="72"/>
                  </a:cubicBezTo>
                  <a:cubicBezTo>
                    <a:pt x="28" y="166"/>
                    <a:pt x="1" y="370"/>
                    <a:pt x="123" y="492"/>
                  </a:cubicBezTo>
                  <a:cubicBezTo>
                    <a:pt x="204" y="560"/>
                    <a:pt x="299" y="628"/>
                    <a:pt x="394" y="682"/>
                  </a:cubicBezTo>
                  <a:cubicBezTo>
                    <a:pt x="421" y="736"/>
                    <a:pt x="462" y="777"/>
                    <a:pt x="503" y="804"/>
                  </a:cubicBezTo>
                  <a:cubicBezTo>
                    <a:pt x="599" y="856"/>
                    <a:pt x="707" y="886"/>
                    <a:pt x="815" y="886"/>
                  </a:cubicBezTo>
                  <a:cubicBezTo>
                    <a:pt x="874" y="886"/>
                    <a:pt x="933" y="877"/>
                    <a:pt x="991" y="858"/>
                  </a:cubicBezTo>
                  <a:cubicBezTo>
                    <a:pt x="1126" y="817"/>
                    <a:pt x="1208" y="682"/>
                    <a:pt x="1181" y="546"/>
                  </a:cubicBezTo>
                  <a:cubicBezTo>
                    <a:pt x="1130" y="201"/>
                    <a:pt x="806" y="1"/>
                    <a:pt x="488"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52"/>
            <p:cNvSpPr/>
            <p:nvPr/>
          </p:nvSpPr>
          <p:spPr>
            <a:xfrm>
              <a:off x="2060000" y="4017575"/>
              <a:ext cx="46300" cy="25975"/>
            </a:xfrm>
            <a:custGeom>
              <a:rect b="b" l="l" r="r" t="t"/>
              <a:pathLst>
                <a:path extrusionOk="0" h="1039" w="1852">
                  <a:moveTo>
                    <a:pt x="411" y="1"/>
                  </a:moveTo>
                  <a:cubicBezTo>
                    <a:pt x="159" y="1"/>
                    <a:pt x="1" y="320"/>
                    <a:pt x="197" y="528"/>
                  </a:cubicBezTo>
                  <a:lnTo>
                    <a:pt x="210" y="528"/>
                  </a:lnTo>
                  <a:cubicBezTo>
                    <a:pt x="197" y="582"/>
                    <a:pt x="210" y="636"/>
                    <a:pt x="251" y="677"/>
                  </a:cubicBezTo>
                  <a:cubicBezTo>
                    <a:pt x="403" y="855"/>
                    <a:pt x="778" y="1038"/>
                    <a:pt x="1094" y="1038"/>
                  </a:cubicBezTo>
                  <a:cubicBezTo>
                    <a:pt x="1284" y="1038"/>
                    <a:pt x="1453" y="972"/>
                    <a:pt x="1539" y="799"/>
                  </a:cubicBezTo>
                  <a:cubicBezTo>
                    <a:pt x="1851" y="216"/>
                    <a:pt x="834" y="94"/>
                    <a:pt x="495" y="12"/>
                  </a:cubicBezTo>
                  <a:cubicBezTo>
                    <a:pt x="466" y="5"/>
                    <a:pt x="438" y="1"/>
                    <a:pt x="411"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52"/>
            <p:cNvSpPr/>
            <p:nvPr/>
          </p:nvSpPr>
          <p:spPr>
            <a:xfrm>
              <a:off x="2472450" y="3964900"/>
              <a:ext cx="23750" cy="17175"/>
            </a:xfrm>
            <a:custGeom>
              <a:rect b="b" l="l" r="r" t="t"/>
              <a:pathLst>
                <a:path extrusionOk="0" h="687" w="950">
                  <a:moveTo>
                    <a:pt x="547" y="0"/>
                  </a:moveTo>
                  <a:cubicBezTo>
                    <a:pt x="492" y="0"/>
                    <a:pt x="438" y="25"/>
                    <a:pt x="393" y="58"/>
                  </a:cubicBezTo>
                  <a:cubicBezTo>
                    <a:pt x="326" y="58"/>
                    <a:pt x="258" y="72"/>
                    <a:pt x="204" y="85"/>
                  </a:cubicBezTo>
                  <a:cubicBezTo>
                    <a:pt x="68" y="126"/>
                    <a:pt x="0" y="261"/>
                    <a:pt x="27" y="397"/>
                  </a:cubicBezTo>
                  <a:cubicBezTo>
                    <a:pt x="101" y="587"/>
                    <a:pt x="276" y="687"/>
                    <a:pt x="455" y="687"/>
                  </a:cubicBezTo>
                  <a:cubicBezTo>
                    <a:pt x="607" y="687"/>
                    <a:pt x="761" y="615"/>
                    <a:pt x="855" y="465"/>
                  </a:cubicBezTo>
                  <a:cubicBezTo>
                    <a:pt x="950" y="248"/>
                    <a:pt x="814" y="4"/>
                    <a:pt x="583" y="4"/>
                  </a:cubicBezTo>
                  <a:cubicBezTo>
                    <a:pt x="571" y="1"/>
                    <a:pt x="559" y="0"/>
                    <a:pt x="547" y="0"/>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52"/>
            <p:cNvSpPr/>
            <p:nvPr/>
          </p:nvSpPr>
          <p:spPr>
            <a:xfrm>
              <a:off x="2660275" y="4014025"/>
              <a:ext cx="25800" cy="22050"/>
            </a:xfrm>
            <a:custGeom>
              <a:rect b="b" l="l" r="r" t="t"/>
              <a:pathLst>
                <a:path extrusionOk="0" h="882" w="1032">
                  <a:moveTo>
                    <a:pt x="453" y="1"/>
                  </a:moveTo>
                  <a:cubicBezTo>
                    <a:pt x="251" y="1"/>
                    <a:pt x="58" y="87"/>
                    <a:pt x="0" y="304"/>
                  </a:cubicBezTo>
                  <a:cubicBezTo>
                    <a:pt x="0" y="344"/>
                    <a:pt x="0" y="385"/>
                    <a:pt x="0" y="439"/>
                  </a:cubicBezTo>
                  <a:cubicBezTo>
                    <a:pt x="0" y="494"/>
                    <a:pt x="0" y="548"/>
                    <a:pt x="28" y="588"/>
                  </a:cubicBezTo>
                  <a:cubicBezTo>
                    <a:pt x="98" y="775"/>
                    <a:pt x="268" y="882"/>
                    <a:pt x="453" y="882"/>
                  </a:cubicBezTo>
                  <a:cubicBezTo>
                    <a:pt x="483" y="882"/>
                    <a:pt x="513" y="879"/>
                    <a:pt x="543" y="873"/>
                  </a:cubicBezTo>
                  <a:cubicBezTo>
                    <a:pt x="760" y="819"/>
                    <a:pt x="936" y="656"/>
                    <a:pt x="1004" y="439"/>
                  </a:cubicBezTo>
                  <a:cubicBezTo>
                    <a:pt x="1031" y="344"/>
                    <a:pt x="1004" y="236"/>
                    <a:pt x="923" y="168"/>
                  </a:cubicBezTo>
                  <a:cubicBezTo>
                    <a:pt x="815" y="67"/>
                    <a:pt x="631" y="1"/>
                    <a:pt x="453"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52"/>
            <p:cNvSpPr/>
            <p:nvPr/>
          </p:nvSpPr>
          <p:spPr>
            <a:xfrm>
              <a:off x="2113400" y="3861825"/>
              <a:ext cx="33925" cy="18725"/>
            </a:xfrm>
            <a:custGeom>
              <a:rect b="b" l="l" r="r" t="t"/>
              <a:pathLst>
                <a:path extrusionOk="0" h="749" w="1357">
                  <a:moveTo>
                    <a:pt x="888" y="1"/>
                  </a:moveTo>
                  <a:cubicBezTo>
                    <a:pt x="792" y="1"/>
                    <a:pt x="695" y="29"/>
                    <a:pt x="610" y="85"/>
                  </a:cubicBezTo>
                  <a:cubicBezTo>
                    <a:pt x="563" y="79"/>
                    <a:pt x="515" y="75"/>
                    <a:pt x="468" y="75"/>
                  </a:cubicBezTo>
                  <a:cubicBezTo>
                    <a:pt x="420" y="75"/>
                    <a:pt x="373" y="79"/>
                    <a:pt x="326" y="85"/>
                  </a:cubicBezTo>
                  <a:cubicBezTo>
                    <a:pt x="109" y="85"/>
                    <a:pt x="0" y="343"/>
                    <a:pt x="149" y="506"/>
                  </a:cubicBezTo>
                  <a:cubicBezTo>
                    <a:pt x="303" y="667"/>
                    <a:pt x="508" y="748"/>
                    <a:pt x="715" y="748"/>
                  </a:cubicBezTo>
                  <a:cubicBezTo>
                    <a:pt x="909" y="748"/>
                    <a:pt x="1104" y="677"/>
                    <a:pt x="1261" y="533"/>
                  </a:cubicBezTo>
                  <a:cubicBezTo>
                    <a:pt x="1356" y="438"/>
                    <a:pt x="1356" y="262"/>
                    <a:pt x="1261" y="167"/>
                  </a:cubicBezTo>
                  <a:cubicBezTo>
                    <a:pt x="1158" y="56"/>
                    <a:pt x="1023" y="1"/>
                    <a:pt x="888"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3" name="Google Shape;613;p52"/>
          <p:cNvSpPr txBox="1"/>
          <p:nvPr>
            <p:ph type="ctrTitle"/>
          </p:nvPr>
        </p:nvSpPr>
        <p:spPr>
          <a:xfrm>
            <a:off x="333594" y="3832875"/>
            <a:ext cx="22518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a:t>Background Information</a:t>
            </a:r>
            <a:endParaRPr/>
          </a:p>
        </p:txBody>
      </p:sp>
      <p:sp>
        <p:nvSpPr>
          <p:cNvPr id="614" name="Google Shape;614;p52"/>
          <p:cNvSpPr txBox="1"/>
          <p:nvPr>
            <p:ph idx="2" type="title"/>
          </p:nvPr>
        </p:nvSpPr>
        <p:spPr>
          <a:xfrm>
            <a:off x="471694" y="2966438"/>
            <a:ext cx="17538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solidFill>
                  <a:srgbClr val="FCBBA6"/>
                </a:solidFill>
              </a:rPr>
              <a:t>01</a:t>
            </a:r>
            <a:endParaRPr>
              <a:solidFill>
                <a:srgbClr val="FCBBA6"/>
              </a:solidFill>
            </a:endParaRPr>
          </a:p>
        </p:txBody>
      </p:sp>
      <p:sp>
        <p:nvSpPr>
          <p:cNvPr id="615" name="Google Shape;615;p52"/>
          <p:cNvSpPr txBox="1"/>
          <p:nvPr>
            <p:ph type="ctrTitle"/>
          </p:nvPr>
        </p:nvSpPr>
        <p:spPr>
          <a:xfrm>
            <a:off x="4568994" y="3832875"/>
            <a:ext cx="22518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a:t>Features 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3"/>
          <p:cNvSpPr txBox="1"/>
          <p:nvPr>
            <p:ph type="ctrTitle"/>
          </p:nvPr>
        </p:nvSpPr>
        <p:spPr>
          <a:xfrm>
            <a:off x="1789050" y="2355088"/>
            <a:ext cx="5565900" cy="94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Background Information</a:t>
            </a:r>
            <a:endParaRPr/>
          </a:p>
        </p:txBody>
      </p:sp>
      <p:sp>
        <p:nvSpPr>
          <p:cNvPr id="621" name="Google Shape;621;p53"/>
          <p:cNvSpPr txBox="1"/>
          <p:nvPr>
            <p:ph idx="2" type="title"/>
          </p:nvPr>
        </p:nvSpPr>
        <p:spPr>
          <a:xfrm>
            <a:off x="3482450" y="1366325"/>
            <a:ext cx="21792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solidFill>
                  <a:srgbClr val="FCBBA6"/>
                </a:solidFill>
              </a:rPr>
              <a:t>01</a:t>
            </a:r>
            <a:endParaRPr>
              <a:solidFill>
                <a:srgbClr val="FCBBA6"/>
              </a:solidFill>
            </a:endParaRPr>
          </a:p>
        </p:txBody>
      </p:sp>
      <p:grpSp>
        <p:nvGrpSpPr>
          <p:cNvPr id="622" name="Google Shape;622;p53"/>
          <p:cNvGrpSpPr/>
          <p:nvPr/>
        </p:nvGrpSpPr>
        <p:grpSpPr>
          <a:xfrm>
            <a:off x="6362423" y="639028"/>
            <a:ext cx="2585439" cy="2032398"/>
            <a:chOff x="3515875" y="337450"/>
            <a:chExt cx="2204125" cy="1732650"/>
          </a:xfrm>
        </p:grpSpPr>
        <p:sp>
          <p:nvSpPr>
            <p:cNvPr id="623" name="Google Shape;623;p53"/>
            <p:cNvSpPr/>
            <p:nvPr/>
          </p:nvSpPr>
          <p:spPr>
            <a:xfrm>
              <a:off x="5378225" y="1550050"/>
              <a:ext cx="341775" cy="225950"/>
            </a:xfrm>
            <a:custGeom>
              <a:rect b="b" l="l" r="r" t="t"/>
              <a:pathLst>
                <a:path extrusionOk="0" h="9038" w="13671">
                  <a:moveTo>
                    <a:pt x="6836" y="1"/>
                  </a:moveTo>
                  <a:cubicBezTo>
                    <a:pt x="3057" y="1"/>
                    <a:pt x="1" y="2038"/>
                    <a:pt x="1" y="4536"/>
                  </a:cubicBezTo>
                  <a:cubicBezTo>
                    <a:pt x="34" y="7000"/>
                    <a:pt x="3090" y="9037"/>
                    <a:pt x="6836" y="9037"/>
                  </a:cubicBezTo>
                  <a:cubicBezTo>
                    <a:pt x="10615" y="9037"/>
                    <a:pt x="13671" y="4536"/>
                    <a:pt x="13671" y="4536"/>
                  </a:cubicBezTo>
                  <a:cubicBezTo>
                    <a:pt x="13671" y="4536"/>
                    <a:pt x="10615" y="1"/>
                    <a:pt x="6836"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53"/>
            <p:cNvSpPr/>
            <p:nvPr/>
          </p:nvSpPr>
          <p:spPr>
            <a:xfrm>
              <a:off x="5378225" y="1586200"/>
              <a:ext cx="234150" cy="153650"/>
            </a:xfrm>
            <a:custGeom>
              <a:rect b="b" l="l" r="r" t="t"/>
              <a:pathLst>
                <a:path extrusionOk="0" h="6146" w="9366">
                  <a:moveTo>
                    <a:pt x="4700" y="1"/>
                  </a:moveTo>
                  <a:cubicBezTo>
                    <a:pt x="2104" y="1"/>
                    <a:pt x="1" y="1381"/>
                    <a:pt x="1" y="3090"/>
                  </a:cubicBezTo>
                  <a:cubicBezTo>
                    <a:pt x="1" y="4765"/>
                    <a:pt x="2104" y="6146"/>
                    <a:pt x="4700" y="6146"/>
                  </a:cubicBezTo>
                  <a:cubicBezTo>
                    <a:pt x="7263" y="6146"/>
                    <a:pt x="9366" y="3057"/>
                    <a:pt x="9366" y="3057"/>
                  </a:cubicBezTo>
                  <a:cubicBezTo>
                    <a:pt x="9366" y="3057"/>
                    <a:pt x="7263" y="1"/>
                    <a:pt x="4700"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53"/>
            <p:cNvSpPr/>
            <p:nvPr/>
          </p:nvSpPr>
          <p:spPr>
            <a:xfrm>
              <a:off x="5378225" y="1619075"/>
              <a:ext cx="133925" cy="87925"/>
            </a:xfrm>
            <a:custGeom>
              <a:rect b="b" l="l" r="r" t="t"/>
              <a:pathLst>
                <a:path extrusionOk="0" h="3517" w="5357">
                  <a:moveTo>
                    <a:pt x="2695" y="0"/>
                  </a:moveTo>
                  <a:cubicBezTo>
                    <a:pt x="1217" y="0"/>
                    <a:pt x="1" y="789"/>
                    <a:pt x="1" y="1775"/>
                  </a:cubicBezTo>
                  <a:cubicBezTo>
                    <a:pt x="1" y="2728"/>
                    <a:pt x="1217" y="3516"/>
                    <a:pt x="2695" y="3516"/>
                  </a:cubicBezTo>
                  <a:cubicBezTo>
                    <a:pt x="4174" y="3516"/>
                    <a:pt x="5357" y="1775"/>
                    <a:pt x="5357" y="1775"/>
                  </a:cubicBezTo>
                  <a:cubicBezTo>
                    <a:pt x="5357" y="1775"/>
                    <a:pt x="4174" y="0"/>
                    <a:pt x="2695"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53"/>
            <p:cNvSpPr/>
            <p:nvPr/>
          </p:nvSpPr>
          <p:spPr>
            <a:xfrm>
              <a:off x="5328950" y="1689825"/>
              <a:ext cx="341750" cy="235475"/>
            </a:xfrm>
            <a:custGeom>
              <a:rect b="b" l="l" r="r" t="t"/>
              <a:pathLst>
                <a:path extrusionOk="0" h="9419" w="13670">
                  <a:moveTo>
                    <a:pt x="5337" y="0"/>
                  </a:moveTo>
                  <a:cubicBezTo>
                    <a:pt x="3076" y="0"/>
                    <a:pt x="1244" y="929"/>
                    <a:pt x="723" y="2559"/>
                  </a:cubicBezTo>
                  <a:cubicBezTo>
                    <a:pt x="0" y="4925"/>
                    <a:pt x="2235" y="7850"/>
                    <a:pt x="5816" y="9131"/>
                  </a:cubicBezTo>
                  <a:cubicBezTo>
                    <a:pt x="6398" y="9334"/>
                    <a:pt x="6998" y="9419"/>
                    <a:pt x="7595" y="9419"/>
                  </a:cubicBezTo>
                  <a:cubicBezTo>
                    <a:pt x="10673" y="9419"/>
                    <a:pt x="13670" y="7160"/>
                    <a:pt x="13670" y="7160"/>
                  </a:cubicBezTo>
                  <a:cubicBezTo>
                    <a:pt x="13670" y="7160"/>
                    <a:pt x="12158" y="1836"/>
                    <a:pt x="8577" y="588"/>
                  </a:cubicBezTo>
                  <a:cubicBezTo>
                    <a:pt x="7463" y="189"/>
                    <a:pt x="6356" y="0"/>
                    <a:pt x="5337"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53"/>
            <p:cNvSpPr/>
            <p:nvPr/>
          </p:nvSpPr>
          <p:spPr>
            <a:xfrm>
              <a:off x="5333875" y="1709975"/>
              <a:ext cx="234975" cy="161250"/>
            </a:xfrm>
            <a:custGeom>
              <a:rect b="b" l="l" r="r" t="t"/>
              <a:pathLst>
                <a:path extrusionOk="0" h="6450" w="9399">
                  <a:moveTo>
                    <a:pt x="3694" y="1"/>
                  </a:moveTo>
                  <a:cubicBezTo>
                    <a:pt x="2143" y="1"/>
                    <a:pt x="889" y="643"/>
                    <a:pt x="526" y="1753"/>
                  </a:cubicBezTo>
                  <a:cubicBezTo>
                    <a:pt x="0" y="3363"/>
                    <a:pt x="1578" y="5368"/>
                    <a:pt x="4009" y="6255"/>
                  </a:cubicBezTo>
                  <a:cubicBezTo>
                    <a:pt x="4405" y="6392"/>
                    <a:pt x="4812" y="6450"/>
                    <a:pt x="5217" y="6450"/>
                  </a:cubicBezTo>
                  <a:cubicBezTo>
                    <a:pt x="7337" y="6450"/>
                    <a:pt x="9398" y="4875"/>
                    <a:pt x="9398" y="4875"/>
                  </a:cubicBezTo>
                  <a:cubicBezTo>
                    <a:pt x="9398" y="4875"/>
                    <a:pt x="8347" y="1260"/>
                    <a:pt x="5915" y="406"/>
                  </a:cubicBezTo>
                  <a:cubicBezTo>
                    <a:pt x="5151" y="131"/>
                    <a:pt x="4392" y="1"/>
                    <a:pt x="3694"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53"/>
            <p:cNvSpPr/>
            <p:nvPr/>
          </p:nvSpPr>
          <p:spPr>
            <a:xfrm>
              <a:off x="5333050" y="1738375"/>
              <a:ext cx="136400" cy="89525"/>
            </a:xfrm>
            <a:custGeom>
              <a:rect b="b" l="l" r="r" t="t"/>
              <a:pathLst>
                <a:path extrusionOk="0" h="3581" w="5456">
                  <a:moveTo>
                    <a:pt x="2151" y="1"/>
                  </a:moveTo>
                  <a:cubicBezTo>
                    <a:pt x="1244" y="1"/>
                    <a:pt x="501" y="363"/>
                    <a:pt x="296" y="979"/>
                  </a:cubicBezTo>
                  <a:cubicBezTo>
                    <a:pt x="0" y="1866"/>
                    <a:pt x="920" y="2983"/>
                    <a:pt x="2333" y="3476"/>
                  </a:cubicBezTo>
                  <a:cubicBezTo>
                    <a:pt x="2558" y="3549"/>
                    <a:pt x="2791" y="3580"/>
                    <a:pt x="3022" y="3580"/>
                  </a:cubicBezTo>
                  <a:cubicBezTo>
                    <a:pt x="4247" y="3580"/>
                    <a:pt x="5455" y="2720"/>
                    <a:pt x="5455" y="2720"/>
                  </a:cubicBezTo>
                  <a:cubicBezTo>
                    <a:pt x="5455" y="2720"/>
                    <a:pt x="4864" y="683"/>
                    <a:pt x="3418" y="223"/>
                  </a:cubicBezTo>
                  <a:cubicBezTo>
                    <a:pt x="2985" y="72"/>
                    <a:pt x="2552" y="1"/>
                    <a:pt x="2151"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53"/>
            <p:cNvSpPr/>
            <p:nvPr/>
          </p:nvSpPr>
          <p:spPr>
            <a:xfrm>
              <a:off x="5288675" y="1805975"/>
              <a:ext cx="317950" cy="253575"/>
            </a:xfrm>
            <a:custGeom>
              <a:rect b="b" l="l" r="r" t="t"/>
              <a:pathLst>
                <a:path extrusionOk="0" h="10143" w="12718">
                  <a:moveTo>
                    <a:pt x="4466" y="0"/>
                  </a:moveTo>
                  <a:cubicBezTo>
                    <a:pt x="3174" y="0"/>
                    <a:pt x="2082" y="427"/>
                    <a:pt x="1447" y="1298"/>
                  </a:cubicBezTo>
                  <a:cubicBezTo>
                    <a:pt x="1" y="3237"/>
                    <a:pt x="1315" y="6654"/>
                    <a:pt x="4404" y="8954"/>
                  </a:cubicBezTo>
                  <a:cubicBezTo>
                    <a:pt x="5651" y="9869"/>
                    <a:pt x="7229" y="10142"/>
                    <a:pt x="8668" y="10142"/>
                  </a:cubicBezTo>
                  <a:cubicBezTo>
                    <a:pt x="10795" y="10142"/>
                    <a:pt x="12619" y="9546"/>
                    <a:pt x="12619" y="9546"/>
                  </a:cubicBezTo>
                  <a:cubicBezTo>
                    <a:pt x="12619" y="9546"/>
                    <a:pt x="12718" y="4190"/>
                    <a:pt x="9629" y="1889"/>
                  </a:cubicBezTo>
                  <a:cubicBezTo>
                    <a:pt x="7928" y="641"/>
                    <a:pt x="6048" y="0"/>
                    <a:pt x="4466"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3"/>
            <p:cNvSpPr/>
            <p:nvPr/>
          </p:nvSpPr>
          <p:spPr>
            <a:xfrm>
              <a:off x="5300175" y="1815950"/>
              <a:ext cx="216925" cy="173550"/>
            </a:xfrm>
            <a:custGeom>
              <a:rect b="b" l="l" r="r" t="t"/>
              <a:pathLst>
                <a:path extrusionOk="0" h="6942" w="8677">
                  <a:moveTo>
                    <a:pt x="3043" y="0"/>
                  </a:moveTo>
                  <a:cubicBezTo>
                    <a:pt x="2161" y="0"/>
                    <a:pt x="1415" y="294"/>
                    <a:pt x="987" y="899"/>
                  </a:cubicBezTo>
                  <a:cubicBezTo>
                    <a:pt x="1" y="2213"/>
                    <a:pt x="921" y="4579"/>
                    <a:pt x="3024" y="6124"/>
                  </a:cubicBezTo>
                  <a:cubicBezTo>
                    <a:pt x="3884" y="6755"/>
                    <a:pt x="4979" y="6941"/>
                    <a:pt x="5974" y="6941"/>
                  </a:cubicBezTo>
                  <a:cubicBezTo>
                    <a:pt x="7414" y="6941"/>
                    <a:pt x="8643" y="6551"/>
                    <a:pt x="8643" y="6551"/>
                  </a:cubicBezTo>
                  <a:cubicBezTo>
                    <a:pt x="8643" y="6551"/>
                    <a:pt x="8676" y="2838"/>
                    <a:pt x="6573" y="1293"/>
                  </a:cubicBezTo>
                  <a:cubicBezTo>
                    <a:pt x="5414" y="442"/>
                    <a:pt x="4126" y="0"/>
                    <a:pt x="3043"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53"/>
            <p:cNvSpPr/>
            <p:nvPr/>
          </p:nvSpPr>
          <p:spPr>
            <a:xfrm>
              <a:off x="5320725" y="1825725"/>
              <a:ext cx="124075" cy="99075"/>
            </a:xfrm>
            <a:custGeom>
              <a:rect b="b" l="l" r="r" t="t"/>
              <a:pathLst>
                <a:path extrusionOk="0" h="3963" w="4963">
                  <a:moveTo>
                    <a:pt x="1751" y="1"/>
                  </a:moveTo>
                  <a:cubicBezTo>
                    <a:pt x="1242" y="1"/>
                    <a:pt x="811" y="168"/>
                    <a:pt x="559" y="508"/>
                  </a:cubicBezTo>
                  <a:cubicBezTo>
                    <a:pt x="0" y="1264"/>
                    <a:pt x="526" y="2578"/>
                    <a:pt x="1742" y="3498"/>
                  </a:cubicBezTo>
                  <a:cubicBezTo>
                    <a:pt x="2219" y="3856"/>
                    <a:pt x="2829" y="3962"/>
                    <a:pt x="3388" y="3962"/>
                  </a:cubicBezTo>
                  <a:cubicBezTo>
                    <a:pt x="4215" y="3962"/>
                    <a:pt x="4930" y="3728"/>
                    <a:pt x="4930" y="3728"/>
                  </a:cubicBezTo>
                  <a:cubicBezTo>
                    <a:pt x="4930" y="3728"/>
                    <a:pt x="4962" y="1625"/>
                    <a:pt x="3779" y="738"/>
                  </a:cubicBezTo>
                  <a:cubicBezTo>
                    <a:pt x="3111" y="250"/>
                    <a:pt x="2373" y="1"/>
                    <a:pt x="1751"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53"/>
            <p:cNvSpPr/>
            <p:nvPr/>
          </p:nvSpPr>
          <p:spPr>
            <a:xfrm>
              <a:off x="4076150" y="337450"/>
              <a:ext cx="835500" cy="941525"/>
            </a:xfrm>
            <a:custGeom>
              <a:rect b="b" l="l" r="r" t="t"/>
              <a:pathLst>
                <a:path extrusionOk="0" h="37661" w="33420">
                  <a:moveTo>
                    <a:pt x="15936" y="1"/>
                  </a:moveTo>
                  <a:cubicBezTo>
                    <a:pt x="10931" y="1"/>
                    <a:pt x="6358" y="3555"/>
                    <a:pt x="5126" y="8875"/>
                  </a:cubicBezTo>
                  <a:lnTo>
                    <a:pt x="0" y="30793"/>
                  </a:lnTo>
                  <a:lnTo>
                    <a:pt x="26814" y="37661"/>
                  </a:lnTo>
                  <a:lnTo>
                    <a:pt x="31940" y="15776"/>
                  </a:lnTo>
                  <a:cubicBezTo>
                    <a:pt x="33419" y="9533"/>
                    <a:pt x="29772" y="3223"/>
                    <a:pt x="23791" y="1679"/>
                  </a:cubicBezTo>
                  <a:lnTo>
                    <a:pt x="18566" y="332"/>
                  </a:lnTo>
                  <a:cubicBezTo>
                    <a:pt x="17686" y="108"/>
                    <a:pt x="16805" y="1"/>
                    <a:pt x="159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53"/>
            <p:cNvSpPr/>
            <p:nvPr/>
          </p:nvSpPr>
          <p:spPr>
            <a:xfrm>
              <a:off x="4324250" y="573825"/>
              <a:ext cx="480600" cy="436925"/>
            </a:xfrm>
            <a:custGeom>
              <a:rect b="b" l="l" r="r" t="t"/>
              <a:pathLst>
                <a:path extrusionOk="0" h="17477" w="19224">
                  <a:moveTo>
                    <a:pt x="10227" y="1"/>
                  </a:moveTo>
                  <a:cubicBezTo>
                    <a:pt x="6130" y="1"/>
                    <a:pt x="2003" y="2719"/>
                    <a:pt x="1084" y="6617"/>
                  </a:cubicBezTo>
                  <a:cubicBezTo>
                    <a:pt x="0" y="11250"/>
                    <a:pt x="2957" y="15982"/>
                    <a:pt x="7656" y="17165"/>
                  </a:cubicBezTo>
                  <a:cubicBezTo>
                    <a:pt x="8414" y="17376"/>
                    <a:pt x="9175" y="17477"/>
                    <a:pt x="9924" y="17477"/>
                  </a:cubicBezTo>
                  <a:cubicBezTo>
                    <a:pt x="13718" y="17477"/>
                    <a:pt x="17178" y="14890"/>
                    <a:pt x="18139" y="11020"/>
                  </a:cubicBezTo>
                  <a:cubicBezTo>
                    <a:pt x="19223" y="6387"/>
                    <a:pt x="17120" y="1458"/>
                    <a:pt x="12421" y="275"/>
                  </a:cubicBezTo>
                  <a:cubicBezTo>
                    <a:pt x="11703" y="89"/>
                    <a:pt x="10966" y="1"/>
                    <a:pt x="10227"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53"/>
            <p:cNvSpPr/>
            <p:nvPr/>
          </p:nvSpPr>
          <p:spPr>
            <a:xfrm>
              <a:off x="4366125" y="943775"/>
              <a:ext cx="111750" cy="86300"/>
            </a:xfrm>
            <a:custGeom>
              <a:rect b="b" l="l" r="r" t="t"/>
              <a:pathLst>
                <a:path extrusionOk="0" h="3452" w="4470">
                  <a:moveTo>
                    <a:pt x="1" y="1"/>
                  </a:moveTo>
                  <a:lnTo>
                    <a:pt x="527" y="2433"/>
                  </a:lnTo>
                  <a:lnTo>
                    <a:pt x="4470" y="3451"/>
                  </a:lnTo>
                  <a:lnTo>
                    <a:pt x="4338" y="1118"/>
                  </a:lnTo>
                  <a:lnTo>
                    <a:pt x="1" y="1"/>
                  </a:lnTo>
                  <a:close/>
                </a:path>
              </a:pathLst>
            </a:custGeom>
            <a:solidFill>
              <a:srgbClr val="BA89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53"/>
            <p:cNvSpPr/>
            <p:nvPr/>
          </p:nvSpPr>
          <p:spPr>
            <a:xfrm>
              <a:off x="4159125" y="559550"/>
              <a:ext cx="542200" cy="423225"/>
            </a:xfrm>
            <a:custGeom>
              <a:rect b="b" l="l" r="r" t="t"/>
              <a:pathLst>
                <a:path extrusionOk="0" h="16929" w="21688">
                  <a:moveTo>
                    <a:pt x="10131" y="0"/>
                  </a:moveTo>
                  <a:cubicBezTo>
                    <a:pt x="5829" y="0"/>
                    <a:pt x="2068" y="2602"/>
                    <a:pt x="1117" y="6596"/>
                  </a:cubicBezTo>
                  <a:cubicBezTo>
                    <a:pt x="0" y="11427"/>
                    <a:pt x="3746" y="15041"/>
                    <a:pt x="9135" y="16422"/>
                  </a:cubicBezTo>
                  <a:cubicBezTo>
                    <a:pt x="10435" y="16756"/>
                    <a:pt x="11709" y="16929"/>
                    <a:pt x="12910" y="16929"/>
                  </a:cubicBezTo>
                  <a:cubicBezTo>
                    <a:pt x="16659" y="16929"/>
                    <a:pt x="19692" y="15249"/>
                    <a:pt x="20538" y="11591"/>
                  </a:cubicBezTo>
                  <a:cubicBezTo>
                    <a:pt x="21688" y="6728"/>
                    <a:pt x="18238" y="1733"/>
                    <a:pt x="12881" y="353"/>
                  </a:cubicBezTo>
                  <a:cubicBezTo>
                    <a:pt x="11955" y="114"/>
                    <a:pt x="11031" y="0"/>
                    <a:pt x="10131" y="0"/>
                  </a:cubicBezTo>
                  <a:close/>
                </a:path>
              </a:pathLst>
            </a:custGeom>
            <a:solidFill>
              <a:srgbClr val="BA89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53"/>
            <p:cNvSpPr/>
            <p:nvPr/>
          </p:nvSpPr>
          <p:spPr>
            <a:xfrm>
              <a:off x="4407200" y="716525"/>
              <a:ext cx="157775" cy="148650"/>
            </a:xfrm>
            <a:custGeom>
              <a:rect b="b" l="l" r="r" t="t"/>
              <a:pathLst>
                <a:path extrusionOk="0" h="5946" w="6311">
                  <a:moveTo>
                    <a:pt x="3146" y="0"/>
                  </a:moveTo>
                  <a:cubicBezTo>
                    <a:pt x="1834" y="0"/>
                    <a:pt x="675" y="914"/>
                    <a:pt x="395" y="2256"/>
                  </a:cubicBezTo>
                  <a:cubicBezTo>
                    <a:pt x="1" y="3833"/>
                    <a:pt x="921" y="5443"/>
                    <a:pt x="2465" y="5871"/>
                  </a:cubicBezTo>
                  <a:cubicBezTo>
                    <a:pt x="2686" y="5921"/>
                    <a:pt x="2905" y="5945"/>
                    <a:pt x="3121" y="5945"/>
                  </a:cubicBezTo>
                  <a:cubicBezTo>
                    <a:pt x="4450" y="5945"/>
                    <a:pt x="5633" y="5026"/>
                    <a:pt x="5916" y="3669"/>
                  </a:cubicBezTo>
                  <a:cubicBezTo>
                    <a:pt x="6310" y="2125"/>
                    <a:pt x="5390" y="514"/>
                    <a:pt x="3846" y="87"/>
                  </a:cubicBezTo>
                  <a:cubicBezTo>
                    <a:pt x="3610" y="28"/>
                    <a:pt x="3376" y="0"/>
                    <a:pt x="31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53"/>
            <p:cNvSpPr/>
            <p:nvPr/>
          </p:nvSpPr>
          <p:spPr>
            <a:xfrm>
              <a:off x="4192800" y="661475"/>
              <a:ext cx="158575" cy="148925"/>
            </a:xfrm>
            <a:custGeom>
              <a:rect b="b" l="l" r="r" t="t"/>
              <a:pathLst>
                <a:path extrusionOk="0" h="5957" w="6343">
                  <a:moveTo>
                    <a:pt x="3156" y="1"/>
                  </a:moveTo>
                  <a:cubicBezTo>
                    <a:pt x="1858" y="1"/>
                    <a:pt x="674" y="914"/>
                    <a:pt x="395" y="2256"/>
                  </a:cubicBezTo>
                  <a:cubicBezTo>
                    <a:pt x="0" y="3834"/>
                    <a:pt x="920" y="5444"/>
                    <a:pt x="2498" y="5871"/>
                  </a:cubicBezTo>
                  <a:cubicBezTo>
                    <a:pt x="2724" y="5929"/>
                    <a:pt x="2950" y="5956"/>
                    <a:pt x="3173" y="5956"/>
                  </a:cubicBezTo>
                  <a:cubicBezTo>
                    <a:pt x="4477" y="5956"/>
                    <a:pt x="5668" y="5021"/>
                    <a:pt x="5948" y="3702"/>
                  </a:cubicBezTo>
                  <a:cubicBezTo>
                    <a:pt x="6342" y="2125"/>
                    <a:pt x="5422" y="515"/>
                    <a:pt x="3845" y="88"/>
                  </a:cubicBezTo>
                  <a:cubicBezTo>
                    <a:pt x="3615" y="29"/>
                    <a:pt x="3383" y="1"/>
                    <a:pt x="31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53"/>
            <p:cNvSpPr/>
            <p:nvPr/>
          </p:nvSpPr>
          <p:spPr>
            <a:xfrm>
              <a:off x="4408850" y="716225"/>
              <a:ext cx="120800" cy="140500"/>
            </a:xfrm>
            <a:custGeom>
              <a:rect b="b" l="l" r="r" t="t"/>
              <a:pathLst>
                <a:path extrusionOk="0" h="5620" w="4832">
                  <a:moveTo>
                    <a:pt x="3057" y="1"/>
                  </a:moveTo>
                  <a:cubicBezTo>
                    <a:pt x="1742" y="34"/>
                    <a:pt x="592" y="954"/>
                    <a:pt x="329" y="2268"/>
                  </a:cubicBezTo>
                  <a:cubicBezTo>
                    <a:pt x="1" y="3582"/>
                    <a:pt x="592" y="4963"/>
                    <a:pt x="1742" y="5620"/>
                  </a:cubicBezTo>
                  <a:cubicBezTo>
                    <a:pt x="3089" y="5587"/>
                    <a:pt x="4240" y="4667"/>
                    <a:pt x="4502" y="3352"/>
                  </a:cubicBezTo>
                  <a:cubicBezTo>
                    <a:pt x="4831" y="2038"/>
                    <a:pt x="4240" y="658"/>
                    <a:pt x="3057"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53"/>
            <p:cNvSpPr/>
            <p:nvPr/>
          </p:nvSpPr>
          <p:spPr>
            <a:xfrm>
              <a:off x="4195250" y="661200"/>
              <a:ext cx="120800" cy="140500"/>
            </a:xfrm>
            <a:custGeom>
              <a:rect b="b" l="l" r="r" t="t"/>
              <a:pathLst>
                <a:path extrusionOk="0" h="5620" w="4832">
                  <a:moveTo>
                    <a:pt x="3057" y="0"/>
                  </a:moveTo>
                  <a:cubicBezTo>
                    <a:pt x="1743" y="33"/>
                    <a:pt x="592" y="986"/>
                    <a:pt x="297" y="2267"/>
                  </a:cubicBezTo>
                  <a:cubicBezTo>
                    <a:pt x="1" y="3582"/>
                    <a:pt x="560" y="4962"/>
                    <a:pt x="1743" y="5619"/>
                  </a:cubicBezTo>
                  <a:cubicBezTo>
                    <a:pt x="3090" y="5586"/>
                    <a:pt x="4207" y="4666"/>
                    <a:pt x="4503" y="3352"/>
                  </a:cubicBezTo>
                  <a:cubicBezTo>
                    <a:pt x="4831" y="2037"/>
                    <a:pt x="4240" y="690"/>
                    <a:pt x="305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3"/>
            <p:cNvSpPr/>
            <p:nvPr/>
          </p:nvSpPr>
          <p:spPr>
            <a:xfrm>
              <a:off x="4329175" y="780650"/>
              <a:ext cx="32875" cy="40750"/>
            </a:xfrm>
            <a:custGeom>
              <a:rect b="b" l="l" r="r" t="t"/>
              <a:pathLst>
                <a:path extrusionOk="0" h="1630" w="1315">
                  <a:moveTo>
                    <a:pt x="614" y="1"/>
                  </a:moveTo>
                  <a:cubicBezTo>
                    <a:pt x="397" y="1"/>
                    <a:pt x="195" y="123"/>
                    <a:pt x="99" y="315"/>
                  </a:cubicBezTo>
                  <a:cubicBezTo>
                    <a:pt x="0" y="578"/>
                    <a:pt x="33" y="841"/>
                    <a:pt x="197" y="1071"/>
                  </a:cubicBezTo>
                  <a:cubicBezTo>
                    <a:pt x="263" y="1203"/>
                    <a:pt x="329" y="1301"/>
                    <a:pt x="427" y="1400"/>
                  </a:cubicBezTo>
                  <a:cubicBezTo>
                    <a:pt x="526" y="1465"/>
                    <a:pt x="592" y="1531"/>
                    <a:pt x="690" y="1630"/>
                  </a:cubicBezTo>
                  <a:cubicBezTo>
                    <a:pt x="559" y="1433"/>
                    <a:pt x="460" y="1235"/>
                    <a:pt x="362" y="1005"/>
                  </a:cubicBezTo>
                  <a:cubicBezTo>
                    <a:pt x="263" y="808"/>
                    <a:pt x="230" y="611"/>
                    <a:pt x="296" y="414"/>
                  </a:cubicBezTo>
                  <a:cubicBezTo>
                    <a:pt x="373" y="285"/>
                    <a:pt x="512" y="196"/>
                    <a:pt x="663" y="196"/>
                  </a:cubicBezTo>
                  <a:cubicBezTo>
                    <a:pt x="705" y="196"/>
                    <a:pt x="747" y="203"/>
                    <a:pt x="789" y="217"/>
                  </a:cubicBezTo>
                  <a:cubicBezTo>
                    <a:pt x="1019" y="283"/>
                    <a:pt x="1183" y="447"/>
                    <a:pt x="1315" y="644"/>
                  </a:cubicBezTo>
                  <a:cubicBezTo>
                    <a:pt x="1249" y="381"/>
                    <a:pt x="1085" y="151"/>
                    <a:pt x="855" y="53"/>
                  </a:cubicBezTo>
                  <a:cubicBezTo>
                    <a:pt x="775" y="17"/>
                    <a:pt x="694" y="1"/>
                    <a:pt x="61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3"/>
            <p:cNvSpPr/>
            <p:nvPr/>
          </p:nvSpPr>
          <p:spPr>
            <a:xfrm>
              <a:off x="4356275" y="848500"/>
              <a:ext cx="45200" cy="31225"/>
            </a:xfrm>
            <a:custGeom>
              <a:rect b="b" l="l" r="r" t="t"/>
              <a:pathLst>
                <a:path extrusionOk="0" h="1249" w="1808">
                  <a:moveTo>
                    <a:pt x="1" y="0"/>
                  </a:moveTo>
                  <a:cubicBezTo>
                    <a:pt x="33" y="230"/>
                    <a:pt x="132" y="460"/>
                    <a:pt x="296" y="657"/>
                  </a:cubicBezTo>
                  <a:cubicBezTo>
                    <a:pt x="428" y="855"/>
                    <a:pt x="592" y="1019"/>
                    <a:pt x="822" y="1150"/>
                  </a:cubicBezTo>
                  <a:cubicBezTo>
                    <a:pt x="937" y="1216"/>
                    <a:pt x="1069" y="1249"/>
                    <a:pt x="1200" y="1249"/>
                  </a:cubicBezTo>
                  <a:cubicBezTo>
                    <a:pt x="1331" y="1249"/>
                    <a:pt x="1463" y="1216"/>
                    <a:pt x="1578" y="1150"/>
                  </a:cubicBezTo>
                  <a:cubicBezTo>
                    <a:pt x="1676" y="1052"/>
                    <a:pt x="1775" y="953"/>
                    <a:pt x="1808" y="822"/>
                  </a:cubicBezTo>
                  <a:cubicBezTo>
                    <a:pt x="1808" y="690"/>
                    <a:pt x="1808" y="559"/>
                    <a:pt x="1808" y="460"/>
                  </a:cubicBezTo>
                  <a:cubicBezTo>
                    <a:pt x="1775" y="690"/>
                    <a:pt x="1676" y="920"/>
                    <a:pt x="1479" y="986"/>
                  </a:cubicBezTo>
                  <a:cubicBezTo>
                    <a:pt x="1409" y="1009"/>
                    <a:pt x="1340" y="1020"/>
                    <a:pt x="1271" y="1020"/>
                  </a:cubicBezTo>
                  <a:cubicBezTo>
                    <a:pt x="1147" y="1020"/>
                    <a:pt x="1027" y="984"/>
                    <a:pt x="921" y="920"/>
                  </a:cubicBezTo>
                  <a:cubicBezTo>
                    <a:pt x="723" y="822"/>
                    <a:pt x="559" y="690"/>
                    <a:pt x="395" y="526"/>
                  </a:cubicBezTo>
                  <a:cubicBezTo>
                    <a:pt x="263" y="362"/>
                    <a:pt x="99" y="164"/>
                    <a:pt x="1"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3"/>
            <p:cNvSpPr/>
            <p:nvPr/>
          </p:nvSpPr>
          <p:spPr>
            <a:xfrm>
              <a:off x="4413775" y="872400"/>
              <a:ext cx="140500" cy="73375"/>
            </a:xfrm>
            <a:custGeom>
              <a:rect b="b" l="l" r="r" t="t"/>
              <a:pathLst>
                <a:path extrusionOk="0" h="2935" w="5620">
                  <a:moveTo>
                    <a:pt x="1872" y="0"/>
                  </a:moveTo>
                  <a:cubicBezTo>
                    <a:pt x="972" y="0"/>
                    <a:pt x="280" y="281"/>
                    <a:pt x="165" y="786"/>
                  </a:cubicBezTo>
                  <a:cubicBezTo>
                    <a:pt x="1" y="1509"/>
                    <a:pt x="1052" y="2396"/>
                    <a:pt x="2498" y="2757"/>
                  </a:cubicBezTo>
                  <a:cubicBezTo>
                    <a:pt x="2950" y="2878"/>
                    <a:pt x="3387" y="2934"/>
                    <a:pt x="3780" y="2934"/>
                  </a:cubicBezTo>
                  <a:cubicBezTo>
                    <a:pt x="4673" y="2934"/>
                    <a:pt x="5342" y="2645"/>
                    <a:pt x="5456" y="2166"/>
                  </a:cubicBezTo>
                  <a:cubicBezTo>
                    <a:pt x="5620" y="1443"/>
                    <a:pt x="4601" y="556"/>
                    <a:pt x="3123" y="161"/>
                  </a:cubicBezTo>
                  <a:cubicBezTo>
                    <a:pt x="2687" y="52"/>
                    <a:pt x="2260" y="0"/>
                    <a:pt x="1872" y="0"/>
                  </a:cubicBezTo>
                  <a:close/>
                </a:path>
              </a:pathLst>
            </a:custGeom>
            <a:solidFill>
              <a:srgbClr val="FF9D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3"/>
            <p:cNvSpPr/>
            <p:nvPr/>
          </p:nvSpPr>
          <p:spPr>
            <a:xfrm>
              <a:off x="4188700" y="809475"/>
              <a:ext cx="119125" cy="73475"/>
            </a:xfrm>
            <a:custGeom>
              <a:rect b="b" l="l" r="r" t="t"/>
              <a:pathLst>
                <a:path extrusionOk="0" h="2939" w="4765">
                  <a:moveTo>
                    <a:pt x="1134" y="0"/>
                  </a:moveTo>
                  <a:cubicBezTo>
                    <a:pt x="756" y="0"/>
                    <a:pt x="378" y="50"/>
                    <a:pt x="0" y="148"/>
                  </a:cubicBezTo>
                  <a:cubicBezTo>
                    <a:pt x="296" y="1101"/>
                    <a:pt x="756" y="1956"/>
                    <a:pt x="1413" y="2711"/>
                  </a:cubicBezTo>
                  <a:lnTo>
                    <a:pt x="1643" y="2777"/>
                  </a:lnTo>
                  <a:cubicBezTo>
                    <a:pt x="2089" y="2886"/>
                    <a:pt x="2520" y="2938"/>
                    <a:pt x="2908" y="2938"/>
                  </a:cubicBezTo>
                  <a:cubicBezTo>
                    <a:pt x="3810" y="2938"/>
                    <a:pt x="4486" y="2658"/>
                    <a:pt x="4601" y="2153"/>
                  </a:cubicBezTo>
                  <a:cubicBezTo>
                    <a:pt x="4765" y="1430"/>
                    <a:pt x="3713" y="543"/>
                    <a:pt x="2267" y="148"/>
                  </a:cubicBezTo>
                  <a:cubicBezTo>
                    <a:pt x="1890" y="50"/>
                    <a:pt x="1512" y="0"/>
                    <a:pt x="1134" y="0"/>
                  </a:cubicBezTo>
                  <a:close/>
                </a:path>
              </a:pathLst>
            </a:custGeom>
            <a:solidFill>
              <a:srgbClr val="FF9D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3"/>
            <p:cNvSpPr/>
            <p:nvPr/>
          </p:nvSpPr>
          <p:spPr>
            <a:xfrm>
              <a:off x="4199475" y="485200"/>
              <a:ext cx="737625" cy="415075"/>
            </a:xfrm>
            <a:custGeom>
              <a:rect b="b" l="l" r="r" t="t"/>
              <a:pathLst>
                <a:path extrusionOk="0" h="16603" w="29505">
                  <a:moveTo>
                    <a:pt x="5380" y="0"/>
                  </a:moveTo>
                  <a:cubicBezTo>
                    <a:pt x="0" y="0"/>
                    <a:pt x="3019" y="4576"/>
                    <a:pt x="3019" y="4576"/>
                  </a:cubicBezTo>
                  <a:cubicBezTo>
                    <a:pt x="3019" y="4576"/>
                    <a:pt x="4860" y="7040"/>
                    <a:pt x="5385" y="7040"/>
                  </a:cubicBezTo>
                  <a:cubicBezTo>
                    <a:pt x="5878" y="7040"/>
                    <a:pt x="5484" y="4904"/>
                    <a:pt x="5484" y="4904"/>
                  </a:cubicBezTo>
                  <a:lnTo>
                    <a:pt x="5484" y="4904"/>
                  </a:lnTo>
                  <a:cubicBezTo>
                    <a:pt x="5484" y="4905"/>
                    <a:pt x="7865" y="8925"/>
                    <a:pt x="8488" y="8925"/>
                  </a:cubicBezTo>
                  <a:cubicBezTo>
                    <a:pt x="8507" y="8925"/>
                    <a:pt x="8524" y="8921"/>
                    <a:pt x="8540" y="8913"/>
                  </a:cubicBezTo>
                  <a:cubicBezTo>
                    <a:pt x="9098" y="8650"/>
                    <a:pt x="8343" y="5628"/>
                    <a:pt x="8343" y="5627"/>
                  </a:cubicBezTo>
                  <a:lnTo>
                    <a:pt x="8343" y="5627"/>
                  </a:lnTo>
                  <a:cubicBezTo>
                    <a:pt x="8343" y="5628"/>
                    <a:pt x="9920" y="8815"/>
                    <a:pt x="10479" y="8880"/>
                  </a:cubicBezTo>
                  <a:cubicBezTo>
                    <a:pt x="10494" y="8882"/>
                    <a:pt x="10509" y="8883"/>
                    <a:pt x="10523" y="8883"/>
                  </a:cubicBezTo>
                  <a:cubicBezTo>
                    <a:pt x="10987" y="8883"/>
                    <a:pt x="10703" y="7855"/>
                    <a:pt x="10512" y="6580"/>
                  </a:cubicBezTo>
                  <a:lnTo>
                    <a:pt x="10512" y="6580"/>
                  </a:lnTo>
                  <a:cubicBezTo>
                    <a:pt x="13469" y="11838"/>
                    <a:pt x="17905" y="13546"/>
                    <a:pt x="17905" y="13546"/>
                  </a:cubicBezTo>
                  <a:cubicBezTo>
                    <a:pt x="17905" y="13546"/>
                    <a:pt x="18332" y="14532"/>
                    <a:pt x="18135" y="16602"/>
                  </a:cubicBezTo>
                  <a:cubicBezTo>
                    <a:pt x="20600" y="16241"/>
                    <a:pt x="29505" y="6941"/>
                    <a:pt x="13633" y="1750"/>
                  </a:cubicBezTo>
                  <a:cubicBezTo>
                    <a:pt x="9743" y="480"/>
                    <a:pt x="7121" y="0"/>
                    <a:pt x="5380"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3"/>
            <p:cNvSpPr/>
            <p:nvPr/>
          </p:nvSpPr>
          <p:spPr>
            <a:xfrm>
              <a:off x="4617525" y="832875"/>
              <a:ext cx="115025" cy="108175"/>
            </a:xfrm>
            <a:custGeom>
              <a:rect b="b" l="l" r="r" t="t"/>
              <a:pathLst>
                <a:path extrusionOk="0" h="4327" w="4601">
                  <a:moveTo>
                    <a:pt x="2275" y="0"/>
                  </a:moveTo>
                  <a:cubicBezTo>
                    <a:pt x="1324" y="0"/>
                    <a:pt x="491" y="668"/>
                    <a:pt x="296" y="1644"/>
                  </a:cubicBezTo>
                  <a:cubicBezTo>
                    <a:pt x="0" y="2794"/>
                    <a:pt x="690" y="3944"/>
                    <a:pt x="1807" y="4273"/>
                  </a:cubicBezTo>
                  <a:cubicBezTo>
                    <a:pt x="1967" y="4309"/>
                    <a:pt x="2126" y="4327"/>
                    <a:pt x="2282" y="4327"/>
                  </a:cubicBezTo>
                  <a:cubicBezTo>
                    <a:pt x="3251" y="4327"/>
                    <a:pt x="4107" y="3653"/>
                    <a:pt x="4305" y="2663"/>
                  </a:cubicBezTo>
                  <a:cubicBezTo>
                    <a:pt x="4601" y="1545"/>
                    <a:pt x="3943" y="362"/>
                    <a:pt x="2793" y="67"/>
                  </a:cubicBezTo>
                  <a:cubicBezTo>
                    <a:pt x="2619" y="22"/>
                    <a:pt x="2445" y="0"/>
                    <a:pt x="2275" y="0"/>
                  </a:cubicBezTo>
                  <a:close/>
                </a:path>
              </a:pathLst>
            </a:custGeom>
            <a:solidFill>
              <a:srgbClr val="BA89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3"/>
            <p:cNvSpPr/>
            <p:nvPr/>
          </p:nvSpPr>
          <p:spPr>
            <a:xfrm>
              <a:off x="4602725" y="689675"/>
              <a:ext cx="81350" cy="201850"/>
            </a:xfrm>
            <a:custGeom>
              <a:rect b="b" l="l" r="r" t="t"/>
              <a:pathLst>
                <a:path extrusionOk="0" h="8074" w="3254">
                  <a:moveTo>
                    <a:pt x="2477" y="0"/>
                  </a:moveTo>
                  <a:cubicBezTo>
                    <a:pt x="1860" y="0"/>
                    <a:pt x="1028" y="1624"/>
                    <a:pt x="526" y="3757"/>
                  </a:cubicBezTo>
                  <a:cubicBezTo>
                    <a:pt x="1" y="5992"/>
                    <a:pt x="99" y="7930"/>
                    <a:pt x="724" y="8062"/>
                  </a:cubicBezTo>
                  <a:cubicBezTo>
                    <a:pt x="750" y="8069"/>
                    <a:pt x="778" y="8073"/>
                    <a:pt x="806" y="8073"/>
                  </a:cubicBezTo>
                  <a:cubicBezTo>
                    <a:pt x="1401" y="8073"/>
                    <a:pt x="2290" y="6450"/>
                    <a:pt x="2761" y="4349"/>
                  </a:cubicBezTo>
                  <a:cubicBezTo>
                    <a:pt x="3254" y="2114"/>
                    <a:pt x="3188" y="175"/>
                    <a:pt x="2564" y="11"/>
                  </a:cubicBezTo>
                  <a:cubicBezTo>
                    <a:pt x="2535" y="4"/>
                    <a:pt x="2507" y="0"/>
                    <a:pt x="247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3"/>
            <p:cNvSpPr/>
            <p:nvPr/>
          </p:nvSpPr>
          <p:spPr>
            <a:xfrm>
              <a:off x="4463900" y="574925"/>
              <a:ext cx="164325" cy="184050"/>
            </a:xfrm>
            <a:custGeom>
              <a:rect b="b" l="l" r="r" t="t"/>
              <a:pathLst>
                <a:path extrusionOk="0" h="7362" w="6573">
                  <a:moveTo>
                    <a:pt x="0" y="1"/>
                  </a:moveTo>
                  <a:lnTo>
                    <a:pt x="0" y="1"/>
                  </a:lnTo>
                  <a:cubicBezTo>
                    <a:pt x="197" y="822"/>
                    <a:pt x="559" y="1578"/>
                    <a:pt x="1052" y="2268"/>
                  </a:cubicBezTo>
                  <a:cubicBezTo>
                    <a:pt x="1512" y="2991"/>
                    <a:pt x="2038" y="3615"/>
                    <a:pt x="2629" y="4240"/>
                  </a:cubicBezTo>
                  <a:cubicBezTo>
                    <a:pt x="3221" y="4831"/>
                    <a:pt x="3845" y="5390"/>
                    <a:pt x="4502" y="5916"/>
                  </a:cubicBezTo>
                  <a:cubicBezTo>
                    <a:pt x="5159" y="6441"/>
                    <a:pt x="5849" y="6934"/>
                    <a:pt x="6572" y="7361"/>
                  </a:cubicBezTo>
                  <a:cubicBezTo>
                    <a:pt x="6244" y="7131"/>
                    <a:pt x="5915" y="6869"/>
                    <a:pt x="5619" y="6606"/>
                  </a:cubicBezTo>
                  <a:cubicBezTo>
                    <a:pt x="5291" y="6343"/>
                    <a:pt x="4962" y="6047"/>
                    <a:pt x="4634" y="5784"/>
                  </a:cubicBezTo>
                  <a:cubicBezTo>
                    <a:pt x="4009" y="5225"/>
                    <a:pt x="3418" y="4667"/>
                    <a:pt x="2826" y="4075"/>
                  </a:cubicBezTo>
                  <a:cubicBezTo>
                    <a:pt x="2235" y="3484"/>
                    <a:pt x="1676" y="2860"/>
                    <a:pt x="1183" y="2169"/>
                  </a:cubicBezTo>
                  <a:cubicBezTo>
                    <a:pt x="690" y="1512"/>
                    <a:pt x="263" y="789"/>
                    <a:pt x="0"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3"/>
            <p:cNvSpPr/>
            <p:nvPr/>
          </p:nvSpPr>
          <p:spPr>
            <a:xfrm>
              <a:off x="4413775" y="541250"/>
              <a:ext cx="32075" cy="110100"/>
            </a:xfrm>
            <a:custGeom>
              <a:rect b="b" l="l" r="r" t="t"/>
              <a:pathLst>
                <a:path extrusionOk="0" h="4404" w="1283">
                  <a:moveTo>
                    <a:pt x="1" y="0"/>
                  </a:moveTo>
                  <a:cubicBezTo>
                    <a:pt x="34" y="362"/>
                    <a:pt x="99" y="756"/>
                    <a:pt x="198" y="1118"/>
                  </a:cubicBezTo>
                  <a:cubicBezTo>
                    <a:pt x="264" y="1512"/>
                    <a:pt x="329" y="1873"/>
                    <a:pt x="461" y="2235"/>
                  </a:cubicBezTo>
                  <a:cubicBezTo>
                    <a:pt x="559" y="2596"/>
                    <a:pt x="658" y="2991"/>
                    <a:pt x="789" y="3319"/>
                  </a:cubicBezTo>
                  <a:cubicBezTo>
                    <a:pt x="921" y="3681"/>
                    <a:pt x="1085" y="4042"/>
                    <a:pt x="1282" y="4404"/>
                  </a:cubicBezTo>
                  <a:lnTo>
                    <a:pt x="658" y="2169"/>
                  </a:lnTo>
                  <a:cubicBezTo>
                    <a:pt x="559" y="1808"/>
                    <a:pt x="461" y="1446"/>
                    <a:pt x="362" y="1085"/>
                  </a:cubicBezTo>
                  <a:cubicBezTo>
                    <a:pt x="231" y="723"/>
                    <a:pt x="132" y="362"/>
                    <a:pt x="1"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53"/>
            <p:cNvSpPr/>
            <p:nvPr/>
          </p:nvSpPr>
          <p:spPr>
            <a:xfrm>
              <a:off x="4366125" y="550275"/>
              <a:ext cx="29600" cy="102725"/>
            </a:xfrm>
            <a:custGeom>
              <a:rect b="b" l="l" r="r" t="t"/>
              <a:pathLst>
                <a:path extrusionOk="0" h="4109" w="1184">
                  <a:moveTo>
                    <a:pt x="1" y="1"/>
                  </a:moveTo>
                  <a:lnTo>
                    <a:pt x="1" y="1"/>
                  </a:lnTo>
                  <a:cubicBezTo>
                    <a:pt x="67" y="362"/>
                    <a:pt x="132" y="691"/>
                    <a:pt x="198" y="1052"/>
                  </a:cubicBezTo>
                  <a:cubicBezTo>
                    <a:pt x="297" y="1381"/>
                    <a:pt x="362" y="1743"/>
                    <a:pt x="461" y="2071"/>
                  </a:cubicBezTo>
                  <a:cubicBezTo>
                    <a:pt x="560" y="2433"/>
                    <a:pt x="691" y="2761"/>
                    <a:pt x="790" y="3090"/>
                  </a:cubicBezTo>
                  <a:cubicBezTo>
                    <a:pt x="921" y="3451"/>
                    <a:pt x="1020" y="3780"/>
                    <a:pt x="1184" y="4108"/>
                  </a:cubicBezTo>
                  <a:cubicBezTo>
                    <a:pt x="1118" y="3747"/>
                    <a:pt x="1020" y="3386"/>
                    <a:pt x="954" y="3057"/>
                  </a:cubicBezTo>
                  <a:cubicBezTo>
                    <a:pt x="888" y="2695"/>
                    <a:pt x="790" y="2367"/>
                    <a:pt x="691" y="2005"/>
                  </a:cubicBezTo>
                  <a:cubicBezTo>
                    <a:pt x="592" y="1677"/>
                    <a:pt x="494" y="1348"/>
                    <a:pt x="395" y="987"/>
                  </a:cubicBezTo>
                  <a:cubicBezTo>
                    <a:pt x="264" y="658"/>
                    <a:pt x="132" y="330"/>
                    <a:pt x="1"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3"/>
            <p:cNvSpPr/>
            <p:nvPr/>
          </p:nvSpPr>
          <p:spPr>
            <a:xfrm>
              <a:off x="4307800" y="535500"/>
              <a:ext cx="14000" cy="83000"/>
            </a:xfrm>
            <a:custGeom>
              <a:rect b="b" l="l" r="r" t="t"/>
              <a:pathLst>
                <a:path extrusionOk="0" h="3320" w="560">
                  <a:moveTo>
                    <a:pt x="34" y="0"/>
                  </a:moveTo>
                  <a:cubicBezTo>
                    <a:pt x="1" y="263"/>
                    <a:pt x="1" y="526"/>
                    <a:pt x="34" y="822"/>
                  </a:cubicBezTo>
                  <a:cubicBezTo>
                    <a:pt x="34" y="1085"/>
                    <a:pt x="67" y="1381"/>
                    <a:pt x="132" y="1676"/>
                  </a:cubicBezTo>
                  <a:cubicBezTo>
                    <a:pt x="165" y="1939"/>
                    <a:pt x="231" y="2202"/>
                    <a:pt x="297" y="2498"/>
                  </a:cubicBezTo>
                  <a:cubicBezTo>
                    <a:pt x="362" y="2761"/>
                    <a:pt x="428" y="3024"/>
                    <a:pt x="559" y="3319"/>
                  </a:cubicBezTo>
                  <a:cubicBezTo>
                    <a:pt x="527" y="3024"/>
                    <a:pt x="494" y="2728"/>
                    <a:pt x="461" y="2465"/>
                  </a:cubicBezTo>
                  <a:cubicBezTo>
                    <a:pt x="428" y="2202"/>
                    <a:pt x="395" y="1906"/>
                    <a:pt x="362" y="1643"/>
                  </a:cubicBezTo>
                  <a:cubicBezTo>
                    <a:pt x="297" y="1381"/>
                    <a:pt x="264" y="1085"/>
                    <a:pt x="198" y="822"/>
                  </a:cubicBezTo>
                  <a:cubicBezTo>
                    <a:pt x="165" y="559"/>
                    <a:pt x="99" y="263"/>
                    <a:pt x="3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3"/>
            <p:cNvSpPr/>
            <p:nvPr/>
          </p:nvSpPr>
          <p:spPr>
            <a:xfrm>
              <a:off x="4527150" y="603675"/>
              <a:ext cx="115850" cy="120800"/>
            </a:xfrm>
            <a:custGeom>
              <a:rect b="b" l="l" r="r" t="t"/>
              <a:pathLst>
                <a:path extrusionOk="0" h="4832" w="4634">
                  <a:moveTo>
                    <a:pt x="99" y="1"/>
                  </a:moveTo>
                  <a:lnTo>
                    <a:pt x="99" y="1"/>
                  </a:lnTo>
                  <a:cubicBezTo>
                    <a:pt x="0" y="592"/>
                    <a:pt x="66" y="1217"/>
                    <a:pt x="296" y="1808"/>
                  </a:cubicBezTo>
                  <a:cubicBezTo>
                    <a:pt x="526" y="2367"/>
                    <a:pt x="888" y="2893"/>
                    <a:pt x="1315" y="3320"/>
                  </a:cubicBezTo>
                  <a:lnTo>
                    <a:pt x="1676" y="3615"/>
                  </a:lnTo>
                  <a:lnTo>
                    <a:pt x="2071" y="3878"/>
                  </a:lnTo>
                  <a:cubicBezTo>
                    <a:pt x="2202" y="3944"/>
                    <a:pt x="2334" y="4043"/>
                    <a:pt x="2465" y="4108"/>
                  </a:cubicBezTo>
                  <a:cubicBezTo>
                    <a:pt x="2596" y="4174"/>
                    <a:pt x="2761" y="4240"/>
                    <a:pt x="2892" y="4306"/>
                  </a:cubicBezTo>
                  <a:cubicBezTo>
                    <a:pt x="3155" y="4437"/>
                    <a:pt x="3451" y="4568"/>
                    <a:pt x="3747" y="4634"/>
                  </a:cubicBezTo>
                  <a:cubicBezTo>
                    <a:pt x="4042" y="4700"/>
                    <a:pt x="4305" y="4766"/>
                    <a:pt x="4634" y="4831"/>
                  </a:cubicBezTo>
                  <a:cubicBezTo>
                    <a:pt x="4338" y="4733"/>
                    <a:pt x="4042" y="4634"/>
                    <a:pt x="3779" y="4536"/>
                  </a:cubicBezTo>
                  <a:cubicBezTo>
                    <a:pt x="3484" y="4404"/>
                    <a:pt x="3221" y="4273"/>
                    <a:pt x="2958" y="4141"/>
                  </a:cubicBezTo>
                  <a:cubicBezTo>
                    <a:pt x="2432" y="3878"/>
                    <a:pt x="1939" y="3550"/>
                    <a:pt x="1512" y="3155"/>
                  </a:cubicBezTo>
                  <a:cubicBezTo>
                    <a:pt x="1052" y="2728"/>
                    <a:pt x="723" y="2268"/>
                    <a:pt x="461" y="1710"/>
                  </a:cubicBezTo>
                  <a:cubicBezTo>
                    <a:pt x="231" y="1184"/>
                    <a:pt x="99" y="592"/>
                    <a:pt x="99"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3"/>
            <p:cNvSpPr/>
            <p:nvPr/>
          </p:nvSpPr>
          <p:spPr>
            <a:xfrm>
              <a:off x="4214150" y="1004575"/>
              <a:ext cx="327800" cy="348350"/>
            </a:xfrm>
            <a:custGeom>
              <a:rect b="b" l="l" r="r" t="t"/>
              <a:pathLst>
                <a:path extrusionOk="0" h="13934" w="13112">
                  <a:moveTo>
                    <a:pt x="6573" y="1"/>
                  </a:moveTo>
                  <a:lnTo>
                    <a:pt x="1" y="10582"/>
                  </a:lnTo>
                  <a:lnTo>
                    <a:pt x="13112" y="13933"/>
                  </a:lnTo>
                  <a:cubicBezTo>
                    <a:pt x="13013" y="8314"/>
                    <a:pt x="10549" y="1019"/>
                    <a:pt x="10549" y="1019"/>
                  </a:cubicBezTo>
                  <a:lnTo>
                    <a:pt x="6573" y="1"/>
                  </a:ln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53"/>
            <p:cNvSpPr/>
            <p:nvPr/>
          </p:nvSpPr>
          <p:spPr>
            <a:xfrm>
              <a:off x="3515875" y="1138425"/>
              <a:ext cx="1714500" cy="787175"/>
            </a:xfrm>
            <a:custGeom>
              <a:rect b="b" l="l" r="r" t="t"/>
              <a:pathLst>
                <a:path extrusionOk="0" h="31487" w="68580">
                  <a:moveTo>
                    <a:pt x="21671" y="1"/>
                  </a:moveTo>
                  <a:cubicBezTo>
                    <a:pt x="11497" y="1"/>
                    <a:pt x="2822" y="2061"/>
                    <a:pt x="1742" y="6641"/>
                  </a:cubicBezTo>
                  <a:cubicBezTo>
                    <a:pt x="1" y="14133"/>
                    <a:pt x="19421" y="25601"/>
                    <a:pt x="35161" y="29643"/>
                  </a:cubicBezTo>
                  <a:cubicBezTo>
                    <a:pt x="40031" y="30893"/>
                    <a:pt x="44749" y="31486"/>
                    <a:pt x="48997" y="31486"/>
                  </a:cubicBezTo>
                  <a:cubicBezTo>
                    <a:pt x="58478" y="31486"/>
                    <a:pt x="65613" y="28531"/>
                    <a:pt x="66838" y="23334"/>
                  </a:cubicBezTo>
                  <a:cubicBezTo>
                    <a:pt x="68580" y="15809"/>
                    <a:pt x="57276" y="6476"/>
                    <a:pt x="41536" y="2435"/>
                  </a:cubicBezTo>
                  <a:cubicBezTo>
                    <a:pt x="35375" y="853"/>
                    <a:pt x="28213" y="1"/>
                    <a:pt x="21671"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3"/>
            <p:cNvSpPr/>
            <p:nvPr/>
          </p:nvSpPr>
          <p:spPr>
            <a:xfrm>
              <a:off x="3539700" y="1148350"/>
              <a:ext cx="346700" cy="442800"/>
            </a:xfrm>
            <a:custGeom>
              <a:rect b="b" l="l" r="r" t="t"/>
              <a:pathLst>
                <a:path extrusionOk="0" h="17712" w="13868">
                  <a:moveTo>
                    <a:pt x="13309" y="0"/>
                  </a:moveTo>
                  <a:lnTo>
                    <a:pt x="13309" y="0"/>
                  </a:lnTo>
                  <a:cubicBezTo>
                    <a:pt x="6605" y="822"/>
                    <a:pt x="1578" y="2826"/>
                    <a:pt x="789" y="6244"/>
                  </a:cubicBezTo>
                  <a:cubicBezTo>
                    <a:pt x="0" y="9628"/>
                    <a:pt x="3484" y="13769"/>
                    <a:pt x="9004" y="17712"/>
                  </a:cubicBezTo>
                  <a:cubicBezTo>
                    <a:pt x="9661" y="14952"/>
                    <a:pt x="12356" y="12158"/>
                    <a:pt x="13112" y="9070"/>
                  </a:cubicBezTo>
                  <a:cubicBezTo>
                    <a:pt x="13868" y="5882"/>
                    <a:pt x="12750" y="2399"/>
                    <a:pt x="1330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3"/>
            <p:cNvSpPr/>
            <p:nvPr/>
          </p:nvSpPr>
          <p:spPr>
            <a:xfrm>
              <a:off x="4021100" y="1058875"/>
              <a:ext cx="787850" cy="246550"/>
            </a:xfrm>
            <a:custGeom>
              <a:rect b="b" l="l" r="r" t="t"/>
              <a:pathLst>
                <a:path extrusionOk="0" h="9862" w="31514">
                  <a:moveTo>
                    <a:pt x="2397" y="0"/>
                  </a:moveTo>
                  <a:cubicBezTo>
                    <a:pt x="1351" y="0"/>
                    <a:pt x="407" y="747"/>
                    <a:pt x="231" y="1838"/>
                  </a:cubicBezTo>
                  <a:cubicBezTo>
                    <a:pt x="1" y="3021"/>
                    <a:pt x="756" y="4204"/>
                    <a:pt x="1939" y="4466"/>
                  </a:cubicBezTo>
                  <a:lnTo>
                    <a:pt x="28753" y="9823"/>
                  </a:lnTo>
                  <a:cubicBezTo>
                    <a:pt x="28888" y="9849"/>
                    <a:pt x="29022" y="9861"/>
                    <a:pt x="29154" y="9861"/>
                  </a:cubicBezTo>
                  <a:cubicBezTo>
                    <a:pt x="30185" y="9861"/>
                    <a:pt x="31105" y="9097"/>
                    <a:pt x="31251" y="8048"/>
                  </a:cubicBezTo>
                  <a:cubicBezTo>
                    <a:pt x="31514" y="6832"/>
                    <a:pt x="30758" y="5649"/>
                    <a:pt x="29542" y="5387"/>
                  </a:cubicBezTo>
                  <a:lnTo>
                    <a:pt x="2761" y="30"/>
                  </a:lnTo>
                  <a:cubicBezTo>
                    <a:pt x="2639" y="10"/>
                    <a:pt x="2517" y="0"/>
                    <a:pt x="2397" y="0"/>
                  </a:cubicBez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3"/>
            <p:cNvSpPr/>
            <p:nvPr/>
          </p:nvSpPr>
          <p:spPr>
            <a:xfrm>
              <a:off x="4837675" y="1376725"/>
              <a:ext cx="128175" cy="548800"/>
            </a:xfrm>
            <a:custGeom>
              <a:rect b="b" l="l" r="r" t="t"/>
              <a:pathLst>
                <a:path extrusionOk="0" h="21952" w="5127">
                  <a:moveTo>
                    <a:pt x="5127" y="0"/>
                  </a:moveTo>
                  <a:cubicBezTo>
                    <a:pt x="4667" y="1841"/>
                    <a:pt x="4207" y="3648"/>
                    <a:pt x="3780" y="5455"/>
                  </a:cubicBezTo>
                  <a:lnTo>
                    <a:pt x="2465" y="10943"/>
                  </a:lnTo>
                  <a:lnTo>
                    <a:pt x="1184" y="16430"/>
                  </a:lnTo>
                  <a:cubicBezTo>
                    <a:pt x="789" y="18271"/>
                    <a:pt x="395" y="20111"/>
                    <a:pt x="1" y="21951"/>
                  </a:cubicBezTo>
                  <a:cubicBezTo>
                    <a:pt x="461" y="20144"/>
                    <a:pt x="921" y="18304"/>
                    <a:pt x="1381" y="16496"/>
                  </a:cubicBezTo>
                  <a:lnTo>
                    <a:pt x="2695" y="11009"/>
                  </a:lnTo>
                  <a:lnTo>
                    <a:pt x="3944" y="5521"/>
                  </a:lnTo>
                  <a:cubicBezTo>
                    <a:pt x="4338" y="3681"/>
                    <a:pt x="4733" y="1841"/>
                    <a:pt x="512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3"/>
            <p:cNvSpPr/>
            <p:nvPr/>
          </p:nvSpPr>
          <p:spPr>
            <a:xfrm>
              <a:off x="3901975" y="1372625"/>
              <a:ext cx="1004725" cy="257975"/>
            </a:xfrm>
            <a:custGeom>
              <a:rect b="b" l="l" r="r" t="t"/>
              <a:pathLst>
                <a:path extrusionOk="0" h="10319" w="40189">
                  <a:moveTo>
                    <a:pt x="1" y="0"/>
                  </a:moveTo>
                  <a:lnTo>
                    <a:pt x="4996" y="1347"/>
                  </a:lnTo>
                  <a:lnTo>
                    <a:pt x="10023" y="2662"/>
                  </a:lnTo>
                  <a:lnTo>
                    <a:pt x="20046" y="5291"/>
                  </a:lnTo>
                  <a:lnTo>
                    <a:pt x="30134" y="7821"/>
                  </a:lnTo>
                  <a:lnTo>
                    <a:pt x="35161" y="9102"/>
                  </a:lnTo>
                  <a:lnTo>
                    <a:pt x="40189" y="10318"/>
                  </a:lnTo>
                  <a:lnTo>
                    <a:pt x="40189" y="10318"/>
                  </a:lnTo>
                  <a:lnTo>
                    <a:pt x="35161" y="8971"/>
                  </a:lnTo>
                  <a:lnTo>
                    <a:pt x="30167" y="7656"/>
                  </a:lnTo>
                  <a:lnTo>
                    <a:pt x="20111" y="5061"/>
                  </a:lnTo>
                  <a:lnTo>
                    <a:pt x="10056" y="2497"/>
                  </a:lnTo>
                  <a:lnTo>
                    <a:pt x="5028" y="1249"/>
                  </a:lnTo>
                  <a:lnTo>
                    <a:pt x="1" y="0"/>
                  </a:ln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3"/>
            <p:cNvSpPr/>
            <p:nvPr/>
          </p:nvSpPr>
          <p:spPr>
            <a:xfrm>
              <a:off x="4148425" y="1456400"/>
              <a:ext cx="79725" cy="343425"/>
            </a:xfrm>
            <a:custGeom>
              <a:rect b="b" l="l" r="r" t="t"/>
              <a:pathLst>
                <a:path extrusionOk="0" h="13737" w="3189">
                  <a:moveTo>
                    <a:pt x="3188" y="1"/>
                  </a:moveTo>
                  <a:cubicBezTo>
                    <a:pt x="2860" y="1151"/>
                    <a:pt x="2597" y="2268"/>
                    <a:pt x="2301" y="3418"/>
                  </a:cubicBezTo>
                  <a:lnTo>
                    <a:pt x="1480" y="6836"/>
                  </a:lnTo>
                  <a:lnTo>
                    <a:pt x="691" y="10286"/>
                  </a:lnTo>
                  <a:cubicBezTo>
                    <a:pt x="461" y="11436"/>
                    <a:pt x="198" y="12586"/>
                    <a:pt x="1" y="13736"/>
                  </a:cubicBezTo>
                  <a:cubicBezTo>
                    <a:pt x="297" y="12586"/>
                    <a:pt x="592" y="11469"/>
                    <a:pt x="888" y="10319"/>
                  </a:cubicBezTo>
                  <a:lnTo>
                    <a:pt x="1710" y="6901"/>
                  </a:lnTo>
                  <a:lnTo>
                    <a:pt x="2465" y="3451"/>
                  </a:lnTo>
                  <a:cubicBezTo>
                    <a:pt x="2728" y="2301"/>
                    <a:pt x="2958" y="1151"/>
                    <a:pt x="318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3"/>
            <p:cNvSpPr/>
            <p:nvPr/>
          </p:nvSpPr>
          <p:spPr>
            <a:xfrm>
              <a:off x="4432675" y="1247750"/>
              <a:ext cx="61650" cy="261250"/>
            </a:xfrm>
            <a:custGeom>
              <a:rect b="b" l="l" r="r" t="t"/>
              <a:pathLst>
                <a:path extrusionOk="0" h="10450" w="2466">
                  <a:moveTo>
                    <a:pt x="2465" y="0"/>
                  </a:moveTo>
                  <a:cubicBezTo>
                    <a:pt x="2202" y="855"/>
                    <a:pt x="1972" y="1709"/>
                    <a:pt x="1742" y="2596"/>
                  </a:cubicBezTo>
                  <a:lnTo>
                    <a:pt x="1118" y="5192"/>
                  </a:lnTo>
                  <a:cubicBezTo>
                    <a:pt x="954" y="6079"/>
                    <a:pt x="723" y="6934"/>
                    <a:pt x="526" y="7821"/>
                  </a:cubicBezTo>
                  <a:cubicBezTo>
                    <a:pt x="362" y="8675"/>
                    <a:pt x="165" y="9563"/>
                    <a:pt x="1" y="10450"/>
                  </a:cubicBezTo>
                  <a:cubicBezTo>
                    <a:pt x="263" y="9595"/>
                    <a:pt x="461" y="8708"/>
                    <a:pt x="691" y="7854"/>
                  </a:cubicBezTo>
                  <a:cubicBezTo>
                    <a:pt x="921" y="7000"/>
                    <a:pt x="1118" y="6112"/>
                    <a:pt x="1348" y="5258"/>
                  </a:cubicBezTo>
                  <a:lnTo>
                    <a:pt x="1939" y="2629"/>
                  </a:lnTo>
                  <a:cubicBezTo>
                    <a:pt x="2104" y="1742"/>
                    <a:pt x="2301" y="888"/>
                    <a:pt x="2465"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3"/>
            <p:cNvSpPr/>
            <p:nvPr/>
          </p:nvSpPr>
          <p:spPr>
            <a:xfrm>
              <a:off x="3822300" y="1142600"/>
              <a:ext cx="114200" cy="488000"/>
            </a:xfrm>
            <a:custGeom>
              <a:rect b="b" l="l" r="r" t="t"/>
              <a:pathLst>
                <a:path extrusionOk="0" h="19520" w="4568">
                  <a:moveTo>
                    <a:pt x="4568" y="0"/>
                  </a:moveTo>
                  <a:lnTo>
                    <a:pt x="4568" y="0"/>
                  </a:lnTo>
                  <a:cubicBezTo>
                    <a:pt x="4469" y="822"/>
                    <a:pt x="4371" y="1676"/>
                    <a:pt x="4239" y="2498"/>
                  </a:cubicBezTo>
                  <a:cubicBezTo>
                    <a:pt x="4108" y="3319"/>
                    <a:pt x="3977" y="4141"/>
                    <a:pt x="3845" y="4962"/>
                  </a:cubicBezTo>
                  <a:cubicBezTo>
                    <a:pt x="3549" y="6605"/>
                    <a:pt x="3254" y="8281"/>
                    <a:pt x="2892" y="9891"/>
                  </a:cubicBezTo>
                  <a:cubicBezTo>
                    <a:pt x="2531" y="11534"/>
                    <a:pt x="2103" y="13177"/>
                    <a:pt x="1643" y="14754"/>
                  </a:cubicBezTo>
                  <a:cubicBezTo>
                    <a:pt x="1183" y="16365"/>
                    <a:pt x="658" y="17942"/>
                    <a:pt x="0" y="19519"/>
                  </a:cubicBezTo>
                  <a:cubicBezTo>
                    <a:pt x="723" y="17975"/>
                    <a:pt x="1315" y="16430"/>
                    <a:pt x="1841" y="14820"/>
                  </a:cubicBezTo>
                  <a:cubicBezTo>
                    <a:pt x="2333" y="13210"/>
                    <a:pt x="2761" y="11600"/>
                    <a:pt x="3122" y="9957"/>
                  </a:cubicBezTo>
                  <a:cubicBezTo>
                    <a:pt x="3451" y="8314"/>
                    <a:pt x="3746" y="6638"/>
                    <a:pt x="4009" y="4995"/>
                  </a:cubicBezTo>
                  <a:cubicBezTo>
                    <a:pt x="4239" y="3352"/>
                    <a:pt x="4437" y="1676"/>
                    <a:pt x="4568"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3"/>
            <p:cNvSpPr/>
            <p:nvPr/>
          </p:nvSpPr>
          <p:spPr>
            <a:xfrm>
              <a:off x="4975700" y="1466925"/>
              <a:ext cx="18100" cy="16775"/>
            </a:xfrm>
            <a:custGeom>
              <a:rect b="b" l="l" r="r" t="t"/>
              <a:pathLst>
                <a:path extrusionOk="0" h="671" w="724">
                  <a:moveTo>
                    <a:pt x="362" y="1"/>
                  </a:moveTo>
                  <a:cubicBezTo>
                    <a:pt x="215" y="1"/>
                    <a:pt x="62" y="94"/>
                    <a:pt x="33" y="237"/>
                  </a:cubicBezTo>
                  <a:cubicBezTo>
                    <a:pt x="0" y="434"/>
                    <a:pt x="99" y="598"/>
                    <a:pt x="263" y="664"/>
                  </a:cubicBezTo>
                  <a:cubicBezTo>
                    <a:pt x="288" y="668"/>
                    <a:pt x="313" y="670"/>
                    <a:pt x="336" y="670"/>
                  </a:cubicBezTo>
                  <a:cubicBezTo>
                    <a:pt x="500" y="670"/>
                    <a:pt x="629" y="573"/>
                    <a:pt x="657" y="401"/>
                  </a:cubicBezTo>
                  <a:cubicBezTo>
                    <a:pt x="723" y="237"/>
                    <a:pt x="592" y="40"/>
                    <a:pt x="427" y="7"/>
                  </a:cubicBezTo>
                  <a:cubicBezTo>
                    <a:pt x="406" y="3"/>
                    <a:pt x="384" y="1"/>
                    <a:pt x="362"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3"/>
            <p:cNvSpPr/>
            <p:nvPr/>
          </p:nvSpPr>
          <p:spPr>
            <a:xfrm>
              <a:off x="4954325" y="1555375"/>
              <a:ext cx="18100" cy="17050"/>
            </a:xfrm>
            <a:custGeom>
              <a:rect b="b" l="l" r="r" t="t"/>
              <a:pathLst>
                <a:path extrusionOk="0" h="682" w="724">
                  <a:moveTo>
                    <a:pt x="358" y="1"/>
                  </a:moveTo>
                  <a:cubicBezTo>
                    <a:pt x="209" y="1"/>
                    <a:pt x="93" y="113"/>
                    <a:pt x="67" y="248"/>
                  </a:cubicBezTo>
                  <a:cubicBezTo>
                    <a:pt x="1" y="445"/>
                    <a:pt x="132" y="609"/>
                    <a:pt x="297" y="675"/>
                  </a:cubicBezTo>
                  <a:cubicBezTo>
                    <a:pt x="317" y="679"/>
                    <a:pt x="339" y="681"/>
                    <a:pt x="360" y="681"/>
                  </a:cubicBezTo>
                  <a:cubicBezTo>
                    <a:pt x="508" y="681"/>
                    <a:pt x="662" y="584"/>
                    <a:pt x="691" y="412"/>
                  </a:cubicBezTo>
                  <a:cubicBezTo>
                    <a:pt x="724" y="248"/>
                    <a:pt x="625" y="51"/>
                    <a:pt x="461" y="18"/>
                  </a:cubicBezTo>
                  <a:cubicBezTo>
                    <a:pt x="425" y="6"/>
                    <a:pt x="391" y="1"/>
                    <a:pt x="35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3"/>
            <p:cNvSpPr/>
            <p:nvPr/>
          </p:nvSpPr>
          <p:spPr>
            <a:xfrm>
              <a:off x="4812200" y="1867550"/>
              <a:ext cx="18100" cy="17025"/>
            </a:xfrm>
            <a:custGeom>
              <a:rect b="b" l="l" r="r" t="t"/>
              <a:pathLst>
                <a:path extrusionOk="0" h="681" w="724">
                  <a:moveTo>
                    <a:pt x="337" y="1"/>
                  </a:moveTo>
                  <a:cubicBezTo>
                    <a:pt x="198" y="1"/>
                    <a:pt x="61" y="113"/>
                    <a:pt x="34" y="248"/>
                  </a:cubicBezTo>
                  <a:cubicBezTo>
                    <a:pt x="1" y="412"/>
                    <a:pt x="100" y="609"/>
                    <a:pt x="264" y="675"/>
                  </a:cubicBezTo>
                  <a:cubicBezTo>
                    <a:pt x="284" y="678"/>
                    <a:pt x="305" y="680"/>
                    <a:pt x="324" y="680"/>
                  </a:cubicBezTo>
                  <a:cubicBezTo>
                    <a:pt x="494" y="680"/>
                    <a:pt x="629" y="559"/>
                    <a:pt x="658" y="412"/>
                  </a:cubicBezTo>
                  <a:cubicBezTo>
                    <a:pt x="724" y="248"/>
                    <a:pt x="592" y="51"/>
                    <a:pt x="428" y="18"/>
                  </a:cubicBezTo>
                  <a:cubicBezTo>
                    <a:pt x="399" y="6"/>
                    <a:pt x="368" y="1"/>
                    <a:pt x="337"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3"/>
            <p:cNvSpPr/>
            <p:nvPr/>
          </p:nvSpPr>
          <p:spPr>
            <a:xfrm>
              <a:off x="4863975" y="1646575"/>
              <a:ext cx="18100" cy="16500"/>
            </a:xfrm>
            <a:custGeom>
              <a:rect b="b" l="l" r="r" t="t"/>
              <a:pathLst>
                <a:path extrusionOk="0" h="660" w="724">
                  <a:moveTo>
                    <a:pt x="337" y="0"/>
                  </a:moveTo>
                  <a:cubicBezTo>
                    <a:pt x="197" y="0"/>
                    <a:pt x="60" y="113"/>
                    <a:pt x="33" y="247"/>
                  </a:cubicBezTo>
                  <a:cubicBezTo>
                    <a:pt x="0" y="412"/>
                    <a:pt x="99" y="609"/>
                    <a:pt x="263" y="642"/>
                  </a:cubicBezTo>
                  <a:cubicBezTo>
                    <a:pt x="299" y="654"/>
                    <a:pt x="333" y="659"/>
                    <a:pt x="366" y="659"/>
                  </a:cubicBezTo>
                  <a:cubicBezTo>
                    <a:pt x="515" y="659"/>
                    <a:pt x="630" y="546"/>
                    <a:pt x="657" y="412"/>
                  </a:cubicBezTo>
                  <a:cubicBezTo>
                    <a:pt x="723" y="247"/>
                    <a:pt x="592" y="50"/>
                    <a:pt x="427" y="17"/>
                  </a:cubicBezTo>
                  <a:cubicBezTo>
                    <a:pt x="398" y="6"/>
                    <a:pt x="367" y="0"/>
                    <a:pt x="33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3"/>
            <p:cNvSpPr/>
            <p:nvPr/>
          </p:nvSpPr>
          <p:spPr>
            <a:xfrm>
              <a:off x="4880400" y="1577025"/>
              <a:ext cx="18100" cy="16750"/>
            </a:xfrm>
            <a:custGeom>
              <a:rect b="b" l="l" r="r" t="t"/>
              <a:pathLst>
                <a:path extrusionOk="0" h="670" w="724">
                  <a:moveTo>
                    <a:pt x="364" y="0"/>
                  </a:moveTo>
                  <a:cubicBezTo>
                    <a:pt x="216" y="0"/>
                    <a:pt x="62" y="97"/>
                    <a:pt x="33" y="269"/>
                  </a:cubicBezTo>
                  <a:cubicBezTo>
                    <a:pt x="0" y="433"/>
                    <a:pt x="99" y="631"/>
                    <a:pt x="263" y="663"/>
                  </a:cubicBezTo>
                  <a:cubicBezTo>
                    <a:pt x="289" y="668"/>
                    <a:pt x="314" y="670"/>
                    <a:pt x="338" y="670"/>
                  </a:cubicBezTo>
                  <a:cubicBezTo>
                    <a:pt x="501" y="670"/>
                    <a:pt x="629" y="577"/>
                    <a:pt x="658" y="433"/>
                  </a:cubicBezTo>
                  <a:cubicBezTo>
                    <a:pt x="723" y="236"/>
                    <a:pt x="592" y="72"/>
                    <a:pt x="428" y="6"/>
                  </a:cubicBezTo>
                  <a:cubicBezTo>
                    <a:pt x="407" y="2"/>
                    <a:pt x="385" y="0"/>
                    <a:pt x="36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3"/>
            <p:cNvSpPr/>
            <p:nvPr/>
          </p:nvSpPr>
          <p:spPr>
            <a:xfrm>
              <a:off x="4899300" y="1492950"/>
              <a:ext cx="18100" cy="17025"/>
            </a:xfrm>
            <a:custGeom>
              <a:rect b="b" l="l" r="r" t="t"/>
              <a:pathLst>
                <a:path extrusionOk="0" h="681" w="724">
                  <a:moveTo>
                    <a:pt x="357" y="0"/>
                  </a:moveTo>
                  <a:cubicBezTo>
                    <a:pt x="208" y="0"/>
                    <a:pt x="93" y="113"/>
                    <a:pt x="66" y="248"/>
                  </a:cubicBezTo>
                  <a:cubicBezTo>
                    <a:pt x="0" y="445"/>
                    <a:pt x="132" y="609"/>
                    <a:pt x="296" y="675"/>
                  </a:cubicBezTo>
                  <a:cubicBezTo>
                    <a:pt x="317" y="679"/>
                    <a:pt x="338" y="681"/>
                    <a:pt x="360" y="681"/>
                  </a:cubicBezTo>
                  <a:cubicBezTo>
                    <a:pt x="508" y="681"/>
                    <a:pt x="662" y="584"/>
                    <a:pt x="690" y="412"/>
                  </a:cubicBezTo>
                  <a:cubicBezTo>
                    <a:pt x="723" y="248"/>
                    <a:pt x="625" y="50"/>
                    <a:pt x="460" y="18"/>
                  </a:cubicBezTo>
                  <a:cubicBezTo>
                    <a:pt x="425" y="6"/>
                    <a:pt x="390" y="0"/>
                    <a:pt x="35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3"/>
            <p:cNvSpPr/>
            <p:nvPr/>
          </p:nvSpPr>
          <p:spPr>
            <a:xfrm>
              <a:off x="4919000" y="1409150"/>
              <a:ext cx="18100" cy="17025"/>
            </a:xfrm>
            <a:custGeom>
              <a:rect b="b" l="l" r="r" t="t"/>
              <a:pathLst>
                <a:path extrusionOk="0" h="681" w="724">
                  <a:moveTo>
                    <a:pt x="358" y="0"/>
                  </a:moveTo>
                  <a:cubicBezTo>
                    <a:pt x="209" y="0"/>
                    <a:pt x="93" y="113"/>
                    <a:pt x="67" y="248"/>
                  </a:cubicBezTo>
                  <a:cubicBezTo>
                    <a:pt x="1" y="445"/>
                    <a:pt x="132" y="609"/>
                    <a:pt x="297" y="675"/>
                  </a:cubicBezTo>
                  <a:cubicBezTo>
                    <a:pt x="314" y="678"/>
                    <a:pt x="331" y="680"/>
                    <a:pt x="349" y="680"/>
                  </a:cubicBezTo>
                  <a:cubicBezTo>
                    <a:pt x="500" y="680"/>
                    <a:pt x="661" y="559"/>
                    <a:pt x="691" y="412"/>
                  </a:cubicBezTo>
                  <a:cubicBezTo>
                    <a:pt x="724" y="248"/>
                    <a:pt x="625" y="51"/>
                    <a:pt x="461" y="18"/>
                  </a:cubicBezTo>
                  <a:cubicBezTo>
                    <a:pt x="425" y="6"/>
                    <a:pt x="391" y="0"/>
                    <a:pt x="358"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3"/>
            <p:cNvSpPr/>
            <p:nvPr/>
          </p:nvSpPr>
          <p:spPr>
            <a:xfrm>
              <a:off x="4416250" y="1531550"/>
              <a:ext cx="18100" cy="17050"/>
            </a:xfrm>
            <a:custGeom>
              <a:rect b="b" l="l" r="r" t="t"/>
              <a:pathLst>
                <a:path extrusionOk="0" h="682" w="724">
                  <a:moveTo>
                    <a:pt x="358" y="1"/>
                  </a:moveTo>
                  <a:cubicBezTo>
                    <a:pt x="208" y="1"/>
                    <a:pt x="93" y="113"/>
                    <a:pt x="66" y="248"/>
                  </a:cubicBezTo>
                  <a:cubicBezTo>
                    <a:pt x="0" y="445"/>
                    <a:pt x="132" y="609"/>
                    <a:pt x="296" y="675"/>
                  </a:cubicBezTo>
                  <a:cubicBezTo>
                    <a:pt x="317" y="679"/>
                    <a:pt x="338" y="681"/>
                    <a:pt x="360" y="681"/>
                  </a:cubicBezTo>
                  <a:cubicBezTo>
                    <a:pt x="508" y="681"/>
                    <a:pt x="662" y="584"/>
                    <a:pt x="690" y="412"/>
                  </a:cubicBezTo>
                  <a:cubicBezTo>
                    <a:pt x="723" y="248"/>
                    <a:pt x="625" y="51"/>
                    <a:pt x="460" y="18"/>
                  </a:cubicBezTo>
                  <a:cubicBezTo>
                    <a:pt x="425" y="6"/>
                    <a:pt x="390" y="1"/>
                    <a:pt x="35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3"/>
            <p:cNvSpPr/>
            <p:nvPr/>
          </p:nvSpPr>
          <p:spPr>
            <a:xfrm>
              <a:off x="4799900" y="1564700"/>
              <a:ext cx="18100" cy="16750"/>
            </a:xfrm>
            <a:custGeom>
              <a:rect b="b" l="l" r="r" t="t"/>
              <a:pathLst>
                <a:path extrusionOk="0" h="670" w="724">
                  <a:moveTo>
                    <a:pt x="362" y="0"/>
                  </a:moveTo>
                  <a:cubicBezTo>
                    <a:pt x="215" y="0"/>
                    <a:pt x="62" y="93"/>
                    <a:pt x="33" y="236"/>
                  </a:cubicBezTo>
                  <a:cubicBezTo>
                    <a:pt x="0" y="434"/>
                    <a:pt x="99" y="598"/>
                    <a:pt x="296" y="664"/>
                  </a:cubicBezTo>
                  <a:cubicBezTo>
                    <a:pt x="317" y="668"/>
                    <a:pt x="338" y="670"/>
                    <a:pt x="358" y="670"/>
                  </a:cubicBezTo>
                  <a:cubicBezTo>
                    <a:pt x="500" y="670"/>
                    <a:pt x="629" y="573"/>
                    <a:pt x="657" y="401"/>
                  </a:cubicBezTo>
                  <a:cubicBezTo>
                    <a:pt x="723" y="236"/>
                    <a:pt x="624" y="39"/>
                    <a:pt x="427" y="6"/>
                  </a:cubicBezTo>
                  <a:cubicBezTo>
                    <a:pt x="406" y="2"/>
                    <a:pt x="384" y="0"/>
                    <a:pt x="362"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3"/>
            <p:cNvSpPr/>
            <p:nvPr/>
          </p:nvSpPr>
          <p:spPr>
            <a:xfrm>
              <a:off x="4380925" y="1457075"/>
              <a:ext cx="18100" cy="16775"/>
            </a:xfrm>
            <a:custGeom>
              <a:rect b="b" l="l" r="r" t="t"/>
              <a:pathLst>
                <a:path extrusionOk="0" h="671" w="724">
                  <a:moveTo>
                    <a:pt x="364" y="0"/>
                  </a:moveTo>
                  <a:cubicBezTo>
                    <a:pt x="216" y="0"/>
                    <a:pt x="62" y="97"/>
                    <a:pt x="33" y="270"/>
                  </a:cubicBezTo>
                  <a:cubicBezTo>
                    <a:pt x="0" y="434"/>
                    <a:pt x="99" y="631"/>
                    <a:pt x="263" y="664"/>
                  </a:cubicBezTo>
                  <a:cubicBezTo>
                    <a:pt x="289" y="668"/>
                    <a:pt x="314" y="670"/>
                    <a:pt x="338" y="670"/>
                  </a:cubicBezTo>
                  <a:cubicBezTo>
                    <a:pt x="501" y="670"/>
                    <a:pt x="629" y="577"/>
                    <a:pt x="658" y="434"/>
                  </a:cubicBezTo>
                  <a:cubicBezTo>
                    <a:pt x="723" y="237"/>
                    <a:pt x="592" y="72"/>
                    <a:pt x="428" y="7"/>
                  </a:cubicBezTo>
                  <a:cubicBezTo>
                    <a:pt x="407" y="2"/>
                    <a:pt x="385" y="0"/>
                    <a:pt x="36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3"/>
            <p:cNvSpPr/>
            <p:nvPr/>
          </p:nvSpPr>
          <p:spPr>
            <a:xfrm>
              <a:off x="3975925" y="1418450"/>
              <a:ext cx="18100" cy="16775"/>
            </a:xfrm>
            <a:custGeom>
              <a:rect b="b" l="l" r="r" t="t"/>
              <a:pathLst>
                <a:path extrusionOk="0" h="671" w="724">
                  <a:moveTo>
                    <a:pt x="365" y="1"/>
                  </a:moveTo>
                  <a:cubicBezTo>
                    <a:pt x="224" y="1"/>
                    <a:pt x="95" y="98"/>
                    <a:pt x="66" y="270"/>
                  </a:cubicBezTo>
                  <a:cubicBezTo>
                    <a:pt x="0" y="434"/>
                    <a:pt x="99" y="599"/>
                    <a:pt x="296" y="664"/>
                  </a:cubicBezTo>
                  <a:cubicBezTo>
                    <a:pt x="317" y="669"/>
                    <a:pt x="338" y="671"/>
                    <a:pt x="359" y="671"/>
                  </a:cubicBezTo>
                  <a:cubicBezTo>
                    <a:pt x="501" y="671"/>
                    <a:pt x="633" y="577"/>
                    <a:pt x="690" y="434"/>
                  </a:cubicBezTo>
                  <a:cubicBezTo>
                    <a:pt x="723" y="237"/>
                    <a:pt x="625" y="40"/>
                    <a:pt x="427" y="7"/>
                  </a:cubicBezTo>
                  <a:cubicBezTo>
                    <a:pt x="407" y="3"/>
                    <a:pt x="386" y="1"/>
                    <a:pt x="365"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3"/>
            <p:cNvSpPr/>
            <p:nvPr/>
          </p:nvSpPr>
          <p:spPr>
            <a:xfrm>
              <a:off x="4030950" y="1367525"/>
              <a:ext cx="18100" cy="16775"/>
            </a:xfrm>
            <a:custGeom>
              <a:rect b="b" l="l" r="r" t="t"/>
              <a:pathLst>
                <a:path extrusionOk="0" h="671" w="724">
                  <a:moveTo>
                    <a:pt x="386" y="1"/>
                  </a:moveTo>
                  <a:cubicBezTo>
                    <a:pt x="224" y="1"/>
                    <a:pt x="95" y="94"/>
                    <a:pt x="67" y="237"/>
                  </a:cubicBezTo>
                  <a:cubicBezTo>
                    <a:pt x="1" y="434"/>
                    <a:pt x="132" y="598"/>
                    <a:pt x="297" y="664"/>
                  </a:cubicBezTo>
                  <a:cubicBezTo>
                    <a:pt x="318" y="668"/>
                    <a:pt x="339" y="670"/>
                    <a:pt x="360" y="670"/>
                  </a:cubicBezTo>
                  <a:cubicBezTo>
                    <a:pt x="508" y="670"/>
                    <a:pt x="662" y="573"/>
                    <a:pt x="691" y="401"/>
                  </a:cubicBezTo>
                  <a:cubicBezTo>
                    <a:pt x="724" y="237"/>
                    <a:pt x="625" y="40"/>
                    <a:pt x="461" y="7"/>
                  </a:cubicBezTo>
                  <a:cubicBezTo>
                    <a:pt x="435" y="3"/>
                    <a:pt x="411" y="1"/>
                    <a:pt x="386"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53"/>
            <p:cNvSpPr/>
            <p:nvPr/>
          </p:nvSpPr>
          <p:spPr>
            <a:xfrm>
              <a:off x="3942250" y="1344525"/>
              <a:ext cx="18075" cy="16775"/>
            </a:xfrm>
            <a:custGeom>
              <a:rect b="b" l="l" r="r" t="t"/>
              <a:pathLst>
                <a:path extrusionOk="0" h="671" w="723">
                  <a:moveTo>
                    <a:pt x="363" y="1"/>
                  </a:moveTo>
                  <a:cubicBezTo>
                    <a:pt x="215" y="1"/>
                    <a:pt x="62" y="98"/>
                    <a:pt x="33" y="270"/>
                  </a:cubicBezTo>
                  <a:cubicBezTo>
                    <a:pt x="0" y="434"/>
                    <a:pt x="99" y="631"/>
                    <a:pt x="263" y="664"/>
                  </a:cubicBezTo>
                  <a:cubicBezTo>
                    <a:pt x="288" y="668"/>
                    <a:pt x="313" y="670"/>
                    <a:pt x="337" y="670"/>
                  </a:cubicBezTo>
                  <a:cubicBezTo>
                    <a:pt x="500" y="670"/>
                    <a:pt x="629" y="577"/>
                    <a:pt x="657" y="434"/>
                  </a:cubicBezTo>
                  <a:cubicBezTo>
                    <a:pt x="723" y="237"/>
                    <a:pt x="591" y="40"/>
                    <a:pt x="427" y="7"/>
                  </a:cubicBezTo>
                  <a:cubicBezTo>
                    <a:pt x="406" y="3"/>
                    <a:pt x="385" y="1"/>
                    <a:pt x="363"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3"/>
            <p:cNvSpPr/>
            <p:nvPr/>
          </p:nvSpPr>
          <p:spPr>
            <a:xfrm>
              <a:off x="4933800" y="1644100"/>
              <a:ext cx="18100" cy="17025"/>
            </a:xfrm>
            <a:custGeom>
              <a:rect b="b" l="l" r="r" t="t"/>
              <a:pathLst>
                <a:path extrusionOk="0" h="681" w="724">
                  <a:moveTo>
                    <a:pt x="358" y="1"/>
                  </a:moveTo>
                  <a:cubicBezTo>
                    <a:pt x="208" y="1"/>
                    <a:pt x="93" y="113"/>
                    <a:pt x="66" y="248"/>
                  </a:cubicBezTo>
                  <a:cubicBezTo>
                    <a:pt x="0" y="412"/>
                    <a:pt x="99" y="609"/>
                    <a:pt x="296" y="675"/>
                  </a:cubicBezTo>
                  <a:cubicBezTo>
                    <a:pt x="313" y="678"/>
                    <a:pt x="331" y="680"/>
                    <a:pt x="348" y="680"/>
                  </a:cubicBezTo>
                  <a:cubicBezTo>
                    <a:pt x="500" y="680"/>
                    <a:pt x="661" y="559"/>
                    <a:pt x="690" y="412"/>
                  </a:cubicBezTo>
                  <a:cubicBezTo>
                    <a:pt x="723" y="248"/>
                    <a:pt x="625" y="51"/>
                    <a:pt x="460" y="18"/>
                  </a:cubicBezTo>
                  <a:cubicBezTo>
                    <a:pt x="425" y="6"/>
                    <a:pt x="390" y="1"/>
                    <a:pt x="35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3"/>
            <p:cNvSpPr/>
            <p:nvPr/>
          </p:nvSpPr>
          <p:spPr>
            <a:xfrm>
              <a:off x="4913250" y="1732275"/>
              <a:ext cx="18100" cy="17050"/>
            </a:xfrm>
            <a:custGeom>
              <a:rect b="b" l="l" r="r" t="t"/>
              <a:pathLst>
                <a:path extrusionOk="0" h="682" w="724">
                  <a:moveTo>
                    <a:pt x="366" y="1"/>
                  </a:moveTo>
                  <a:cubicBezTo>
                    <a:pt x="224" y="1"/>
                    <a:pt x="95" y="98"/>
                    <a:pt x="67" y="270"/>
                  </a:cubicBezTo>
                  <a:cubicBezTo>
                    <a:pt x="1" y="434"/>
                    <a:pt x="99" y="631"/>
                    <a:pt x="297" y="664"/>
                  </a:cubicBezTo>
                  <a:cubicBezTo>
                    <a:pt x="326" y="676"/>
                    <a:pt x="356" y="681"/>
                    <a:pt x="385" y="681"/>
                  </a:cubicBezTo>
                  <a:cubicBezTo>
                    <a:pt x="516" y="681"/>
                    <a:pt x="631" y="569"/>
                    <a:pt x="658" y="434"/>
                  </a:cubicBezTo>
                  <a:cubicBezTo>
                    <a:pt x="724" y="237"/>
                    <a:pt x="625" y="73"/>
                    <a:pt x="428" y="7"/>
                  </a:cubicBezTo>
                  <a:cubicBezTo>
                    <a:pt x="407" y="3"/>
                    <a:pt x="386" y="1"/>
                    <a:pt x="366"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3"/>
            <p:cNvSpPr/>
            <p:nvPr/>
          </p:nvSpPr>
          <p:spPr>
            <a:xfrm>
              <a:off x="4892725" y="1821000"/>
              <a:ext cx="18100" cy="16775"/>
            </a:xfrm>
            <a:custGeom>
              <a:rect b="b" l="l" r="r" t="t"/>
              <a:pathLst>
                <a:path extrusionOk="0" h="671" w="724">
                  <a:moveTo>
                    <a:pt x="364" y="1"/>
                  </a:moveTo>
                  <a:cubicBezTo>
                    <a:pt x="216" y="1"/>
                    <a:pt x="62" y="98"/>
                    <a:pt x="33" y="270"/>
                  </a:cubicBezTo>
                  <a:cubicBezTo>
                    <a:pt x="0" y="434"/>
                    <a:pt x="99" y="631"/>
                    <a:pt x="263" y="664"/>
                  </a:cubicBezTo>
                  <a:cubicBezTo>
                    <a:pt x="289" y="668"/>
                    <a:pt x="314" y="670"/>
                    <a:pt x="338" y="670"/>
                  </a:cubicBezTo>
                  <a:cubicBezTo>
                    <a:pt x="501" y="670"/>
                    <a:pt x="629" y="577"/>
                    <a:pt x="658" y="434"/>
                  </a:cubicBezTo>
                  <a:cubicBezTo>
                    <a:pt x="723" y="237"/>
                    <a:pt x="592" y="72"/>
                    <a:pt x="427" y="7"/>
                  </a:cubicBezTo>
                  <a:cubicBezTo>
                    <a:pt x="407" y="3"/>
                    <a:pt x="385" y="1"/>
                    <a:pt x="36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3"/>
            <p:cNvSpPr/>
            <p:nvPr/>
          </p:nvSpPr>
          <p:spPr>
            <a:xfrm>
              <a:off x="4837675" y="1756925"/>
              <a:ext cx="18100" cy="16775"/>
            </a:xfrm>
            <a:custGeom>
              <a:rect b="b" l="l" r="r" t="t"/>
              <a:pathLst>
                <a:path extrusionOk="0" h="671" w="724">
                  <a:moveTo>
                    <a:pt x="386" y="0"/>
                  </a:moveTo>
                  <a:cubicBezTo>
                    <a:pt x="223" y="0"/>
                    <a:pt x="95" y="94"/>
                    <a:pt x="66" y="237"/>
                  </a:cubicBezTo>
                  <a:cubicBezTo>
                    <a:pt x="1" y="434"/>
                    <a:pt x="99" y="598"/>
                    <a:pt x="296" y="664"/>
                  </a:cubicBezTo>
                  <a:cubicBezTo>
                    <a:pt x="317" y="668"/>
                    <a:pt x="339" y="670"/>
                    <a:pt x="360" y="670"/>
                  </a:cubicBezTo>
                  <a:cubicBezTo>
                    <a:pt x="508" y="670"/>
                    <a:pt x="662" y="573"/>
                    <a:pt x="691" y="401"/>
                  </a:cubicBezTo>
                  <a:cubicBezTo>
                    <a:pt x="724" y="237"/>
                    <a:pt x="625" y="40"/>
                    <a:pt x="461" y="7"/>
                  </a:cubicBezTo>
                  <a:cubicBezTo>
                    <a:pt x="435" y="2"/>
                    <a:pt x="410" y="0"/>
                    <a:pt x="386"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3"/>
            <p:cNvSpPr/>
            <p:nvPr/>
          </p:nvSpPr>
          <p:spPr>
            <a:xfrm>
              <a:off x="4203475" y="1659175"/>
              <a:ext cx="18100" cy="16750"/>
            </a:xfrm>
            <a:custGeom>
              <a:rect b="b" l="l" r="r" t="t"/>
              <a:pathLst>
                <a:path extrusionOk="0" h="670" w="724">
                  <a:moveTo>
                    <a:pt x="364" y="0"/>
                  </a:moveTo>
                  <a:cubicBezTo>
                    <a:pt x="216" y="0"/>
                    <a:pt x="62" y="97"/>
                    <a:pt x="33" y="269"/>
                  </a:cubicBezTo>
                  <a:cubicBezTo>
                    <a:pt x="1" y="433"/>
                    <a:pt x="99" y="598"/>
                    <a:pt x="263" y="663"/>
                  </a:cubicBezTo>
                  <a:cubicBezTo>
                    <a:pt x="289" y="668"/>
                    <a:pt x="314" y="670"/>
                    <a:pt x="338" y="670"/>
                  </a:cubicBezTo>
                  <a:cubicBezTo>
                    <a:pt x="501" y="670"/>
                    <a:pt x="629" y="577"/>
                    <a:pt x="658" y="433"/>
                  </a:cubicBezTo>
                  <a:cubicBezTo>
                    <a:pt x="723" y="236"/>
                    <a:pt x="592" y="39"/>
                    <a:pt x="428" y="6"/>
                  </a:cubicBezTo>
                  <a:cubicBezTo>
                    <a:pt x="407" y="2"/>
                    <a:pt x="385" y="0"/>
                    <a:pt x="36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3"/>
            <p:cNvSpPr/>
            <p:nvPr/>
          </p:nvSpPr>
          <p:spPr>
            <a:xfrm>
              <a:off x="4182125" y="1747600"/>
              <a:ext cx="18100" cy="17050"/>
            </a:xfrm>
            <a:custGeom>
              <a:rect b="b" l="l" r="r" t="t"/>
              <a:pathLst>
                <a:path extrusionOk="0" h="682" w="724">
                  <a:moveTo>
                    <a:pt x="357" y="1"/>
                  </a:moveTo>
                  <a:cubicBezTo>
                    <a:pt x="208" y="1"/>
                    <a:pt x="93" y="114"/>
                    <a:pt x="66" y="248"/>
                  </a:cubicBezTo>
                  <a:cubicBezTo>
                    <a:pt x="0" y="445"/>
                    <a:pt x="132" y="610"/>
                    <a:pt x="296" y="675"/>
                  </a:cubicBezTo>
                  <a:cubicBezTo>
                    <a:pt x="317" y="680"/>
                    <a:pt x="338" y="682"/>
                    <a:pt x="360" y="682"/>
                  </a:cubicBezTo>
                  <a:cubicBezTo>
                    <a:pt x="508" y="682"/>
                    <a:pt x="662" y="585"/>
                    <a:pt x="690" y="413"/>
                  </a:cubicBezTo>
                  <a:cubicBezTo>
                    <a:pt x="723" y="248"/>
                    <a:pt x="625" y="51"/>
                    <a:pt x="460" y="18"/>
                  </a:cubicBezTo>
                  <a:cubicBezTo>
                    <a:pt x="425" y="6"/>
                    <a:pt x="390" y="1"/>
                    <a:pt x="357"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3"/>
            <p:cNvSpPr/>
            <p:nvPr/>
          </p:nvSpPr>
          <p:spPr>
            <a:xfrm>
              <a:off x="4127900" y="1683525"/>
              <a:ext cx="18100" cy="17025"/>
            </a:xfrm>
            <a:custGeom>
              <a:rect b="b" l="l" r="r" t="t"/>
              <a:pathLst>
                <a:path extrusionOk="0" h="681" w="724">
                  <a:moveTo>
                    <a:pt x="339" y="1"/>
                  </a:moveTo>
                  <a:cubicBezTo>
                    <a:pt x="207" y="1"/>
                    <a:pt x="87" y="113"/>
                    <a:pt x="33" y="248"/>
                  </a:cubicBezTo>
                  <a:cubicBezTo>
                    <a:pt x="0" y="412"/>
                    <a:pt x="99" y="610"/>
                    <a:pt x="296" y="675"/>
                  </a:cubicBezTo>
                  <a:cubicBezTo>
                    <a:pt x="313" y="679"/>
                    <a:pt x="330" y="680"/>
                    <a:pt x="347" y="680"/>
                  </a:cubicBezTo>
                  <a:cubicBezTo>
                    <a:pt x="493" y="680"/>
                    <a:pt x="628" y="560"/>
                    <a:pt x="658" y="412"/>
                  </a:cubicBezTo>
                  <a:cubicBezTo>
                    <a:pt x="723" y="248"/>
                    <a:pt x="625" y="51"/>
                    <a:pt x="428" y="18"/>
                  </a:cubicBezTo>
                  <a:cubicBezTo>
                    <a:pt x="398" y="6"/>
                    <a:pt x="368" y="1"/>
                    <a:pt x="339"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3"/>
            <p:cNvSpPr/>
            <p:nvPr/>
          </p:nvSpPr>
          <p:spPr>
            <a:xfrm>
              <a:off x="4744850" y="1241850"/>
              <a:ext cx="18100" cy="16750"/>
            </a:xfrm>
            <a:custGeom>
              <a:rect b="b" l="l" r="r" t="t"/>
              <a:pathLst>
                <a:path extrusionOk="0" h="670" w="724">
                  <a:moveTo>
                    <a:pt x="365" y="0"/>
                  </a:moveTo>
                  <a:cubicBezTo>
                    <a:pt x="224" y="0"/>
                    <a:pt x="95" y="97"/>
                    <a:pt x="66" y="269"/>
                  </a:cubicBezTo>
                  <a:cubicBezTo>
                    <a:pt x="0" y="433"/>
                    <a:pt x="99" y="631"/>
                    <a:pt x="296" y="663"/>
                  </a:cubicBezTo>
                  <a:cubicBezTo>
                    <a:pt x="317" y="668"/>
                    <a:pt x="339" y="670"/>
                    <a:pt x="360" y="670"/>
                  </a:cubicBezTo>
                  <a:cubicBezTo>
                    <a:pt x="501" y="670"/>
                    <a:pt x="629" y="577"/>
                    <a:pt x="658" y="433"/>
                  </a:cubicBezTo>
                  <a:cubicBezTo>
                    <a:pt x="723" y="236"/>
                    <a:pt x="625" y="72"/>
                    <a:pt x="428" y="6"/>
                  </a:cubicBezTo>
                  <a:cubicBezTo>
                    <a:pt x="407" y="2"/>
                    <a:pt x="386" y="0"/>
                    <a:pt x="365"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3"/>
            <p:cNvSpPr/>
            <p:nvPr/>
          </p:nvSpPr>
          <p:spPr>
            <a:xfrm>
              <a:off x="4654475" y="1223775"/>
              <a:ext cx="18100" cy="16750"/>
            </a:xfrm>
            <a:custGeom>
              <a:rect b="b" l="l" r="r" t="t"/>
              <a:pathLst>
                <a:path extrusionOk="0" h="670" w="724">
                  <a:moveTo>
                    <a:pt x="365" y="0"/>
                  </a:moveTo>
                  <a:cubicBezTo>
                    <a:pt x="223" y="0"/>
                    <a:pt x="91" y="93"/>
                    <a:pt x="34" y="236"/>
                  </a:cubicBezTo>
                  <a:cubicBezTo>
                    <a:pt x="1" y="434"/>
                    <a:pt x="99" y="598"/>
                    <a:pt x="297" y="664"/>
                  </a:cubicBezTo>
                  <a:cubicBezTo>
                    <a:pt x="318" y="668"/>
                    <a:pt x="339" y="670"/>
                    <a:pt x="360" y="670"/>
                  </a:cubicBezTo>
                  <a:cubicBezTo>
                    <a:pt x="502" y="670"/>
                    <a:pt x="634" y="577"/>
                    <a:pt x="691" y="434"/>
                  </a:cubicBezTo>
                  <a:cubicBezTo>
                    <a:pt x="724" y="236"/>
                    <a:pt x="625" y="39"/>
                    <a:pt x="428" y="6"/>
                  </a:cubicBezTo>
                  <a:cubicBezTo>
                    <a:pt x="407" y="2"/>
                    <a:pt x="386" y="0"/>
                    <a:pt x="365"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3"/>
            <p:cNvSpPr/>
            <p:nvPr/>
          </p:nvSpPr>
          <p:spPr>
            <a:xfrm>
              <a:off x="4564125" y="1204875"/>
              <a:ext cx="18100" cy="16775"/>
            </a:xfrm>
            <a:custGeom>
              <a:rect b="b" l="l" r="r" t="t"/>
              <a:pathLst>
                <a:path extrusionOk="0" h="671" w="724">
                  <a:moveTo>
                    <a:pt x="364" y="0"/>
                  </a:moveTo>
                  <a:cubicBezTo>
                    <a:pt x="216" y="0"/>
                    <a:pt x="62" y="97"/>
                    <a:pt x="33" y="269"/>
                  </a:cubicBezTo>
                  <a:cubicBezTo>
                    <a:pt x="0" y="434"/>
                    <a:pt x="99" y="631"/>
                    <a:pt x="263" y="664"/>
                  </a:cubicBezTo>
                  <a:cubicBezTo>
                    <a:pt x="289" y="668"/>
                    <a:pt x="313" y="670"/>
                    <a:pt x="338" y="670"/>
                  </a:cubicBezTo>
                  <a:cubicBezTo>
                    <a:pt x="501" y="670"/>
                    <a:pt x="629" y="577"/>
                    <a:pt x="657" y="434"/>
                  </a:cubicBezTo>
                  <a:cubicBezTo>
                    <a:pt x="723" y="237"/>
                    <a:pt x="592" y="72"/>
                    <a:pt x="427" y="7"/>
                  </a:cubicBezTo>
                  <a:cubicBezTo>
                    <a:pt x="407" y="2"/>
                    <a:pt x="385" y="0"/>
                    <a:pt x="36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3"/>
            <p:cNvSpPr/>
            <p:nvPr/>
          </p:nvSpPr>
          <p:spPr>
            <a:xfrm>
              <a:off x="4472925" y="1186800"/>
              <a:ext cx="18100" cy="16775"/>
            </a:xfrm>
            <a:custGeom>
              <a:rect b="b" l="l" r="r" t="t"/>
              <a:pathLst>
                <a:path extrusionOk="0" h="671" w="724">
                  <a:moveTo>
                    <a:pt x="387" y="0"/>
                  </a:moveTo>
                  <a:cubicBezTo>
                    <a:pt x="224" y="0"/>
                    <a:pt x="95" y="97"/>
                    <a:pt x="66" y="270"/>
                  </a:cubicBezTo>
                  <a:cubicBezTo>
                    <a:pt x="1" y="434"/>
                    <a:pt x="132" y="631"/>
                    <a:pt x="296" y="664"/>
                  </a:cubicBezTo>
                  <a:cubicBezTo>
                    <a:pt x="318" y="668"/>
                    <a:pt x="339" y="670"/>
                    <a:pt x="361" y="670"/>
                  </a:cubicBezTo>
                  <a:cubicBezTo>
                    <a:pt x="509" y="670"/>
                    <a:pt x="662" y="577"/>
                    <a:pt x="691" y="434"/>
                  </a:cubicBezTo>
                  <a:cubicBezTo>
                    <a:pt x="724" y="237"/>
                    <a:pt x="625" y="72"/>
                    <a:pt x="461" y="7"/>
                  </a:cubicBezTo>
                  <a:cubicBezTo>
                    <a:pt x="436" y="2"/>
                    <a:pt x="411" y="0"/>
                    <a:pt x="38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3"/>
            <p:cNvSpPr/>
            <p:nvPr/>
          </p:nvSpPr>
          <p:spPr>
            <a:xfrm>
              <a:off x="4382575" y="1168375"/>
              <a:ext cx="18100" cy="17125"/>
            </a:xfrm>
            <a:custGeom>
              <a:rect b="b" l="l" r="r" t="t"/>
              <a:pathLst>
                <a:path extrusionOk="0" h="685" w="724">
                  <a:moveTo>
                    <a:pt x="342" y="0"/>
                  </a:moveTo>
                  <a:cubicBezTo>
                    <a:pt x="200" y="0"/>
                    <a:pt x="92" y="95"/>
                    <a:pt x="66" y="251"/>
                  </a:cubicBezTo>
                  <a:cubicBezTo>
                    <a:pt x="0" y="415"/>
                    <a:pt x="99" y="612"/>
                    <a:pt x="296" y="678"/>
                  </a:cubicBezTo>
                  <a:cubicBezTo>
                    <a:pt x="317" y="682"/>
                    <a:pt x="338" y="684"/>
                    <a:pt x="360" y="684"/>
                  </a:cubicBezTo>
                  <a:cubicBezTo>
                    <a:pt x="508" y="684"/>
                    <a:pt x="661" y="587"/>
                    <a:pt x="690" y="415"/>
                  </a:cubicBezTo>
                  <a:cubicBezTo>
                    <a:pt x="723" y="251"/>
                    <a:pt x="624" y="54"/>
                    <a:pt x="460" y="21"/>
                  </a:cubicBezTo>
                  <a:cubicBezTo>
                    <a:pt x="419" y="7"/>
                    <a:pt x="379" y="0"/>
                    <a:pt x="342"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3"/>
            <p:cNvSpPr/>
            <p:nvPr/>
          </p:nvSpPr>
          <p:spPr>
            <a:xfrm>
              <a:off x="4292200" y="1149825"/>
              <a:ext cx="18100" cy="16775"/>
            </a:xfrm>
            <a:custGeom>
              <a:rect b="b" l="l" r="r" t="t"/>
              <a:pathLst>
                <a:path extrusionOk="0" h="671" w="724">
                  <a:moveTo>
                    <a:pt x="365" y="1"/>
                  </a:moveTo>
                  <a:cubicBezTo>
                    <a:pt x="224" y="1"/>
                    <a:pt x="95" y="98"/>
                    <a:pt x="66" y="270"/>
                  </a:cubicBezTo>
                  <a:cubicBezTo>
                    <a:pt x="0" y="434"/>
                    <a:pt x="99" y="631"/>
                    <a:pt x="296" y="664"/>
                  </a:cubicBezTo>
                  <a:cubicBezTo>
                    <a:pt x="317" y="668"/>
                    <a:pt x="339" y="670"/>
                    <a:pt x="360" y="670"/>
                  </a:cubicBezTo>
                  <a:cubicBezTo>
                    <a:pt x="501" y="670"/>
                    <a:pt x="633" y="577"/>
                    <a:pt x="691" y="434"/>
                  </a:cubicBezTo>
                  <a:cubicBezTo>
                    <a:pt x="723" y="237"/>
                    <a:pt x="625" y="73"/>
                    <a:pt x="428" y="7"/>
                  </a:cubicBezTo>
                  <a:cubicBezTo>
                    <a:pt x="407" y="3"/>
                    <a:pt x="386" y="1"/>
                    <a:pt x="365"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3"/>
            <p:cNvSpPr/>
            <p:nvPr/>
          </p:nvSpPr>
          <p:spPr>
            <a:xfrm>
              <a:off x="4201825" y="1131475"/>
              <a:ext cx="18100" cy="17050"/>
            </a:xfrm>
            <a:custGeom>
              <a:rect b="b" l="l" r="r" t="t"/>
              <a:pathLst>
                <a:path extrusionOk="0" h="682" w="724">
                  <a:moveTo>
                    <a:pt x="358" y="1"/>
                  </a:moveTo>
                  <a:cubicBezTo>
                    <a:pt x="208" y="1"/>
                    <a:pt x="88" y="113"/>
                    <a:pt x="34" y="248"/>
                  </a:cubicBezTo>
                  <a:cubicBezTo>
                    <a:pt x="1" y="445"/>
                    <a:pt x="99" y="609"/>
                    <a:pt x="297" y="675"/>
                  </a:cubicBezTo>
                  <a:cubicBezTo>
                    <a:pt x="317" y="679"/>
                    <a:pt x="339" y="681"/>
                    <a:pt x="360" y="681"/>
                  </a:cubicBezTo>
                  <a:cubicBezTo>
                    <a:pt x="508" y="681"/>
                    <a:pt x="662" y="584"/>
                    <a:pt x="691" y="412"/>
                  </a:cubicBezTo>
                  <a:cubicBezTo>
                    <a:pt x="724" y="248"/>
                    <a:pt x="625" y="51"/>
                    <a:pt x="461" y="18"/>
                  </a:cubicBezTo>
                  <a:cubicBezTo>
                    <a:pt x="425" y="6"/>
                    <a:pt x="391" y="1"/>
                    <a:pt x="35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3"/>
            <p:cNvSpPr/>
            <p:nvPr/>
          </p:nvSpPr>
          <p:spPr>
            <a:xfrm>
              <a:off x="4111475" y="1112850"/>
              <a:ext cx="18100" cy="17050"/>
            </a:xfrm>
            <a:custGeom>
              <a:rect b="b" l="l" r="r" t="t"/>
              <a:pathLst>
                <a:path extrusionOk="0" h="682" w="724">
                  <a:moveTo>
                    <a:pt x="364" y="1"/>
                  </a:moveTo>
                  <a:cubicBezTo>
                    <a:pt x="216" y="1"/>
                    <a:pt x="62" y="98"/>
                    <a:pt x="33" y="270"/>
                  </a:cubicBezTo>
                  <a:cubicBezTo>
                    <a:pt x="0" y="434"/>
                    <a:pt x="99" y="632"/>
                    <a:pt x="263" y="664"/>
                  </a:cubicBezTo>
                  <a:cubicBezTo>
                    <a:pt x="299" y="676"/>
                    <a:pt x="333" y="682"/>
                    <a:pt x="366" y="682"/>
                  </a:cubicBezTo>
                  <a:cubicBezTo>
                    <a:pt x="515" y="682"/>
                    <a:pt x="630" y="569"/>
                    <a:pt x="657" y="434"/>
                  </a:cubicBezTo>
                  <a:cubicBezTo>
                    <a:pt x="723" y="237"/>
                    <a:pt x="592" y="73"/>
                    <a:pt x="427" y="7"/>
                  </a:cubicBezTo>
                  <a:cubicBezTo>
                    <a:pt x="407" y="3"/>
                    <a:pt x="385" y="1"/>
                    <a:pt x="36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3"/>
            <p:cNvSpPr/>
            <p:nvPr/>
          </p:nvSpPr>
          <p:spPr>
            <a:xfrm>
              <a:off x="5163825" y="1431750"/>
              <a:ext cx="272750" cy="638350"/>
            </a:xfrm>
            <a:custGeom>
              <a:rect b="b" l="l" r="r" t="t"/>
              <a:pathLst>
                <a:path extrusionOk="0" h="25534" w="10910">
                  <a:moveTo>
                    <a:pt x="5652" y="1"/>
                  </a:moveTo>
                  <a:lnTo>
                    <a:pt x="0" y="24186"/>
                  </a:lnTo>
                  <a:lnTo>
                    <a:pt x="5258" y="25533"/>
                  </a:lnTo>
                  <a:lnTo>
                    <a:pt x="10910" y="1381"/>
                  </a:lnTo>
                  <a:lnTo>
                    <a:pt x="5652" y="1"/>
                  </a:ln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3"/>
            <p:cNvSpPr/>
            <p:nvPr/>
          </p:nvSpPr>
          <p:spPr>
            <a:xfrm>
              <a:off x="5077550" y="1431750"/>
              <a:ext cx="227600" cy="604675"/>
            </a:xfrm>
            <a:custGeom>
              <a:rect b="b" l="l" r="r" t="t"/>
              <a:pathLst>
                <a:path extrusionOk="0" h="24187" w="9104">
                  <a:moveTo>
                    <a:pt x="9103" y="1"/>
                  </a:moveTo>
                  <a:lnTo>
                    <a:pt x="2860" y="4733"/>
                  </a:lnTo>
                  <a:lnTo>
                    <a:pt x="1" y="16990"/>
                  </a:lnTo>
                  <a:lnTo>
                    <a:pt x="3451" y="24186"/>
                  </a:lnTo>
                  <a:lnTo>
                    <a:pt x="9103" y="1"/>
                  </a:ln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1" name="Google Shape;691;p53"/>
          <p:cNvGrpSpPr/>
          <p:nvPr/>
        </p:nvGrpSpPr>
        <p:grpSpPr>
          <a:xfrm>
            <a:off x="-669801" y="2524824"/>
            <a:ext cx="2874841" cy="1802448"/>
            <a:chOff x="943450" y="4379675"/>
            <a:chExt cx="1718375" cy="1077375"/>
          </a:xfrm>
        </p:grpSpPr>
        <p:sp>
          <p:nvSpPr>
            <p:cNvPr id="692" name="Google Shape;692;p53"/>
            <p:cNvSpPr/>
            <p:nvPr/>
          </p:nvSpPr>
          <p:spPr>
            <a:xfrm>
              <a:off x="1232200" y="4379675"/>
              <a:ext cx="1182200" cy="1077075"/>
            </a:xfrm>
            <a:custGeom>
              <a:rect b="b" l="l" r="r" t="t"/>
              <a:pathLst>
                <a:path extrusionOk="0" h="43083" w="47288">
                  <a:moveTo>
                    <a:pt x="23644" y="1"/>
                  </a:moveTo>
                  <a:cubicBezTo>
                    <a:pt x="18131" y="1"/>
                    <a:pt x="12617" y="2104"/>
                    <a:pt x="8412" y="6309"/>
                  </a:cubicBezTo>
                  <a:cubicBezTo>
                    <a:pt x="1" y="14720"/>
                    <a:pt x="1" y="28363"/>
                    <a:pt x="8412" y="36774"/>
                  </a:cubicBezTo>
                  <a:cubicBezTo>
                    <a:pt x="12617" y="40980"/>
                    <a:pt x="18131" y="43082"/>
                    <a:pt x="23644" y="43082"/>
                  </a:cubicBezTo>
                  <a:cubicBezTo>
                    <a:pt x="29158" y="43082"/>
                    <a:pt x="34671" y="40980"/>
                    <a:pt x="38877" y="36774"/>
                  </a:cubicBezTo>
                  <a:cubicBezTo>
                    <a:pt x="47288" y="28363"/>
                    <a:pt x="47288" y="14720"/>
                    <a:pt x="38877" y="6309"/>
                  </a:cubicBezTo>
                  <a:cubicBezTo>
                    <a:pt x="34671" y="2104"/>
                    <a:pt x="29158" y="1"/>
                    <a:pt x="2364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3"/>
            <p:cNvSpPr/>
            <p:nvPr/>
          </p:nvSpPr>
          <p:spPr>
            <a:xfrm>
              <a:off x="1804450" y="4702175"/>
              <a:ext cx="579625" cy="754875"/>
            </a:xfrm>
            <a:custGeom>
              <a:rect b="b" l="l" r="r" t="t"/>
              <a:pathLst>
                <a:path extrusionOk="0" h="30195" w="23185">
                  <a:moveTo>
                    <a:pt x="20485" y="0"/>
                  </a:moveTo>
                  <a:lnTo>
                    <a:pt x="20485" y="0"/>
                  </a:lnTo>
                  <a:cubicBezTo>
                    <a:pt x="18351" y="314"/>
                    <a:pt x="16070" y="1046"/>
                    <a:pt x="14878" y="2678"/>
                  </a:cubicBezTo>
                  <a:cubicBezTo>
                    <a:pt x="13246" y="4938"/>
                    <a:pt x="13329" y="8495"/>
                    <a:pt x="13120" y="11173"/>
                  </a:cubicBezTo>
                  <a:cubicBezTo>
                    <a:pt x="12911" y="13914"/>
                    <a:pt x="12681" y="16551"/>
                    <a:pt x="10756" y="18664"/>
                  </a:cubicBezTo>
                  <a:cubicBezTo>
                    <a:pt x="9207" y="20359"/>
                    <a:pt x="7115" y="21070"/>
                    <a:pt x="5211" y="22263"/>
                  </a:cubicBezTo>
                  <a:cubicBezTo>
                    <a:pt x="3265" y="23476"/>
                    <a:pt x="85" y="25862"/>
                    <a:pt x="22" y="28393"/>
                  </a:cubicBezTo>
                  <a:cubicBezTo>
                    <a:pt x="1" y="29021"/>
                    <a:pt x="189" y="29649"/>
                    <a:pt x="545" y="30193"/>
                  </a:cubicBezTo>
                  <a:cubicBezTo>
                    <a:pt x="621" y="30194"/>
                    <a:pt x="696" y="30194"/>
                    <a:pt x="772" y="30194"/>
                  </a:cubicBezTo>
                  <a:cubicBezTo>
                    <a:pt x="8615" y="30194"/>
                    <a:pt x="15856" y="25900"/>
                    <a:pt x="19648" y="19020"/>
                  </a:cubicBezTo>
                  <a:cubicBezTo>
                    <a:pt x="22870" y="13161"/>
                    <a:pt x="23184" y="6131"/>
                    <a:pt x="2048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3"/>
            <p:cNvSpPr/>
            <p:nvPr/>
          </p:nvSpPr>
          <p:spPr>
            <a:xfrm>
              <a:off x="1270375" y="4781750"/>
              <a:ext cx="585375" cy="491650"/>
            </a:xfrm>
            <a:custGeom>
              <a:rect b="b" l="l" r="r" t="t"/>
              <a:pathLst>
                <a:path extrusionOk="0" h="19666" w="23415">
                  <a:moveTo>
                    <a:pt x="18434" y="0"/>
                  </a:moveTo>
                  <a:cubicBezTo>
                    <a:pt x="17690" y="0"/>
                    <a:pt x="16942" y="197"/>
                    <a:pt x="16238" y="437"/>
                  </a:cubicBezTo>
                  <a:cubicBezTo>
                    <a:pt x="15610" y="625"/>
                    <a:pt x="14982" y="834"/>
                    <a:pt x="14375" y="1065"/>
                  </a:cubicBezTo>
                  <a:cubicBezTo>
                    <a:pt x="13612" y="1326"/>
                    <a:pt x="12817" y="1457"/>
                    <a:pt x="12022" y="1457"/>
                  </a:cubicBezTo>
                  <a:cubicBezTo>
                    <a:pt x="11226" y="1457"/>
                    <a:pt x="10431" y="1326"/>
                    <a:pt x="9668" y="1065"/>
                  </a:cubicBezTo>
                  <a:cubicBezTo>
                    <a:pt x="8695" y="772"/>
                    <a:pt x="7713" y="631"/>
                    <a:pt x="6753" y="631"/>
                  </a:cubicBezTo>
                  <a:cubicBezTo>
                    <a:pt x="4491" y="631"/>
                    <a:pt x="2349" y="1412"/>
                    <a:pt x="733" y="2822"/>
                  </a:cubicBezTo>
                  <a:cubicBezTo>
                    <a:pt x="1" y="8848"/>
                    <a:pt x="1821" y="14895"/>
                    <a:pt x="5755" y="19498"/>
                  </a:cubicBezTo>
                  <a:cubicBezTo>
                    <a:pt x="6271" y="19610"/>
                    <a:pt x="6787" y="19666"/>
                    <a:pt x="7309" y="19666"/>
                  </a:cubicBezTo>
                  <a:cubicBezTo>
                    <a:pt x="7571" y="19666"/>
                    <a:pt x="7833" y="19652"/>
                    <a:pt x="8098" y="19624"/>
                  </a:cubicBezTo>
                  <a:cubicBezTo>
                    <a:pt x="10944" y="19268"/>
                    <a:pt x="12660" y="16967"/>
                    <a:pt x="14041" y="14686"/>
                  </a:cubicBezTo>
                  <a:cubicBezTo>
                    <a:pt x="15171" y="12740"/>
                    <a:pt x="16342" y="10982"/>
                    <a:pt x="18058" y="9518"/>
                  </a:cubicBezTo>
                  <a:cubicBezTo>
                    <a:pt x="19272" y="8472"/>
                    <a:pt x="20987" y="7635"/>
                    <a:pt x="21992" y="6337"/>
                  </a:cubicBezTo>
                  <a:cubicBezTo>
                    <a:pt x="23414" y="4496"/>
                    <a:pt x="22933" y="1630"/>
                    <a:pt x="20778" y="521"/>
                  </a:cubicBezTo>
                  <a:cubicBezTo>
                    <a:pt x="20318" y="290"/>
                    <a:pt x="19816" y="165"/>
                    <a:pt x="19313" y="102"/>
                  </a:cubicBezTo>
                  <a:cubicBezTo>
                    <a:pt x="19023" y="31"/>
                    <a:pt x="18729" y="0"/>
                    <a:pt x="18434"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3"/>
            <p:cNvSpPr/>
            <p:nvPr/>
          </p:nvSpPr>
          <p:spPr>
            <a:xfrm>
              <a:off x="1422075" y="4379675"/>
              <a:ext cx="641350" cy="274600"/>
            </a:xfrm>
            <a:custGeom>
              <a:rect b="b" l="l" r="r" t="t"/>
              <a:pathLst>
                <a:path extrusionOk="0" h="10984" w="25654">
                  <a:moveTo>
                    <a:pt x="16074" y="0"/>
                  </a:moveTo>
                  <a:cubicBezTo>
                    <a:pt x="10081" y="0"/>
                    <a:pt x="4194" y="2496"/>
                    <a:pt x="1" y="7167"/>
                  </a:cubicBezTo>
                  <a:cubicBezTo>
                    <a:pt x="398" y="7627"/>
                    <a:pt x="838" y="8025"/>
                    <a:pt x="1340" y="8339"/>
                  </a:cubicBezTo>
                  <a:cubicBezTo>
                    <a:pt x="2954" y="9830"/>
                    <a:pt x="4951" y="10983"/>
                    <a:pt x="7146" y="10983"/>
                  </a:cubicBezTo>
                  <a:cubicBezTo>
                    <a:pt x="7568" y="10983"/>
                    <a:pt x="7998" y="10941"/>
                    <a:pt x="8433" y="10850"/>
                  </a:cubicBezTo>
                  <a:cubicBezTo>
                    <a:pt x="11611" y="10169"/>
                    <a:pt x="12977" y="7270"/>
                    <a:pt x="16486" y="7270"/>
                  </a:cubicBezTo>
                  <a:cubicBezTo>
                    <a:pt x="16535" y="7270"/>
                    <a:pt x="16585" y="7271"/>
                    <a:pt x="16635" y="7272"/>
                  </a:cubicBezTo>
                  <a:cubicBezTo>
                    <a:pt x="17006" y="7277"/>
                    <a:pt x="17370" y="7282"/>
                    <a:pt x="17727" y="7282"/>
                  </a:cubicBezTo>
                  <a:cubicBezTo>
                    <a:pt x="20097" y="7282"/>
                    <a:pt x="22193" y="7057"/>
                    <a:pt x="24084" y="5221"/>
                  </a:cubicBezTo>
                  <a:cubicBezTo>
                    <a:pt x="24942" y="4405"/>
                    <a:pt x="25653" y="3254"/>
                    <a:pt x="25486" y="2166"/>
                  </a:cubicBezTo>
                  <a:cubicBezTo>
                    <a:pt x="22478" y="706"/>
                    <a:pt x="19261" y="0"/>
                    <a:pt x="16074"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3"/>
            <p:cNvSpPr/>
            <p:nvPr/>
          </p:nvSpPr>
          <p:spPr>
            <a:xfrm>
              <a:off x="1310150" y="4615850"/>
              <a:ext cx="456825" cy="167625"/>
            </a:xfrm>
            <a:custGeom>
              <a:rect b="b" l="l" r="r" t="t"/>
              <a:pathLst>
                <a:path extrusionOk="0" h="6705" w="18273">
                  <a:moveTo>
                    <a:pt x="2720" y="1"/>
                  </a:moveTo>
                  <a:cubicBezTo>
                    <a:pt x="2344" y="566"/>
                    <a:pt x="1988" y="1131"/>
                    <a:pt x="1653" y="1737"/>
                  </a:cubicBezTo>
                  <a:cubicBezTo>
                    <a:pt x="984" y="2972"/>
                    <a:pt x="440" y="4269"/>
                    <a:pt x="0" y="5587"/>
                  </a:cubicBezTo>
                  <a:cubicBezTo>
                    <a:pt x="419" y="5441"/>
                    <a:pt x="858" y="5336"/>
                    <a:pt x="1297" y="5253"/>
                  </a:cubicBezTo>
                  <a:cubicBezTo>
                    <a:pt x="1630" y="5212"/>
                    <a:pt x="1961" y="5194"/>
                    <a:pt x="2290" y="5194"/>
                  </a:cubicBezTo>
                  <a:cubicBezTo>
                    <a:pt x="5021" y="5194"/>
                    <a:pt x="7629" y="6451"/>
                    <a:pt x="10336" y="6675"/>
                  </a:cubicBezTo>
                  <a:cubicBezTo>
                    <a:pt x="10527" y="6693"/>
                    <a:pt x="10820" y="6705"/>
                    <a:pt x="11180" y="6705"/>
                  </a:cubicBezTo>
                  <a:cubicBezTo>
                    <a:pt x="13430" y="6705"/>
                    <a:pt x="18272" y="6230"/>
                    <a:pt x="16739" y="3579"/>
                  </a:cubicBezTo>
                  <a:cubicBezTo>
                    <a:pt x="16229" y="2705"/>
                    <a:pt x="15213" y="2488"/>
                    <a:pt x="14130" y="2488"/>
                  </a:cubicBezTo>
                  <a:cubicBezTo>
                    <a:pt x="13059" y="2488"/>
                    <a:pt x="11922" y="2700"/>
                    <a:pt x="11144" y="2700"/>
                  </a:cubicBezTo>
                  <a:cubicBezTo>
                    <a:pt x="11126" y="2700"/>
                    <a:pt x="11108" y="2700"/>
                    <a:pt x="11090" y="2700"/>
                  </a:cubicBezTo>
                  <a:cubicBezTo>
                    <a:pt x="8098" y="2637"/>
                    <a:pt x="5189" y="1696"/>
                    <a:pt x="2720" y="1"/>
                  </a:cubicBez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3"/>
            <p:cNvSpPr/>
            <p:nvPr/>
          </p:nvSpPr>
          <p:spPr>
            <a:xfrm>
              <a:off x="1503675" y="5088675"/>
              <a:ext cx="386075" cy="364150"/>
            </a:xfrm>
            <a:custGeom>
              <a:rect b="b" l="l" r="r" t="t"/>
              <a:pathLst>
                <a:path extrusionOk="0" h="14566" w="15443">
                  <a:moveTo>
                    <a:pt x="12146" y="1"/>
                  </a:moveTo>
                  <a:cubicBezTo>
                    <a:pt x="11828" y="1"/>
                    <a:pt x="11500" y="50"/>
                    <a:pt x="11174" y="149"/>
                  </a:cubicBezTo>
                  <a:cubicBezTo>
                    <a:pt x="8956" y="840"/>
                    <a:pt x="7638" y="3748"/>
                    <a:pt x="6320" y="5422"/>
                  </a:cubicBezTo>
                  <a:cubicBezTo>
                    <a:pt x="5064" y="7012"/>
                    <a:pt x="2574" y="9607"/>
                    <a:pt x="1" y="10527"/>
                  </a:cubicBezTo>
                  <a:cubicBezTo>
                    <a:pt x="2972" y="12703"/>
                    <a:pt x="6424" y="14105"/>
                    <a:pt x="10086" y="14566"/>
                  </a:cubicBezTo>
                  <a:cubicBezTo>
                    <a:pt x="10232" y="14084"/>
                    <a:pt x="10316" y="13582"/>
                    <a:pt x="10316" y="13080"/>
                  </a:cubicBezTo>
                  <a:cubicBezTo>
                    <a:pt x="10358" y="12285"/>
                    <a:pt x="10212" y="11385"/>
                    <a:pt x="10400" y="10611"/>
                  </a:cubicBezTo>
                  <a:cubicBezTo>
                    <a:pt x="10756" y="9209"/>
                    <a:pt x="11948" y="8309"/>
                    <a:pt x="12806" y="7242"/>
                  </a:cubicBezTo>
                  <a:cubicBezTo>
                    <a:pt x="13978" y="5799"/>
                    <a:pt x="15442" y="3643"/>
                    <a:pt x="14668" y="1697"/>
                  </a:cubicBezTo>
                  <a:cubicBezTo>
                    <a:pt x="14231" y="579"/>
                    <a:pt x="13241" y="1"/>
                    <a:pt x="12146" y="1"/>
                  </a:cubicBez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3"/>
            <p:cNvSpPr/>
            <p:nvPr/>
          </p:nvSpPr>
          <p:spPr>
            <a:xfrm>
              <a:off x="1858350" y="4467825"/>
              <a:ext cx="432075" cy="623050"/>
            </a:xfrm>
            <a:custGeom>
              <a:rect b="b" l="l" r="r" t="t"/>
              <a:pathLst>
                <a:path extrusionOk="0" h="24922" w="17283">
                  <a:moveTo>
                    <a:pt x="10399" y="0"/>
                  </a:moveTo>
                  <a:cubicBezTo>
                    <a:pt x="9855" y="754"/>
                    <a:pt x="9416" y="1570"/>
                    <a:pt x="9081" y="2427"/>
                  </a:cubicBezTo>
                  <a:cubicBezTo>
                    <a:pt x="8934" y="2825"/>
                    <a:pt x="8872" y="3285"/>
                    <a:pt x="8600" y="3620"/>
                  </a:cubicBezTo>
                  <a:cubicBezTo>
                    <a:pt x="8286" y="3955"/>
                    <a:pt x="7909" y="4248"/>
                    <a:pt x="7512" y="4478"/>
                  </a:cubicBezTo>
                  <a:cubicBezTo>
                    <a:pt x="6654" y="5043"/>
                    <a:pt x="5712" y="5503"/>
                    <a:pt x="4750" y="5838"/>
                  </a:cubicBezTo>
                  <a:cubicBezTo>
                    <a:pt x="3557" y="6277"/>
                    <a:pt x="2385" y="6780"/>
                    <a:pt x="1590" y="7847"/>
                  </a:cubicBezTo>
                  <a:cubicBezTo>
                    <a:pt x="837" y="8830"/>
                    <a:pt x="544" y="10086"/>
                    <a:pt x="732" y="11320"/>
                  </a:cubicBezTo>
                  <a:cubicBezTo>
                    <a:pt x="858" y="12136"/>
                    <a:pt x="1297" y="12847"/>
                    <a:pt x="1507" y="13622"/>
                  </a:cubicBezTo>
                  <a:cubicBezTo>
                    <a:pt x="1925" y="15212"/>
                    <a:pt x="1569" y="16488"/>
                    <a:pt x="1172" y="18016"/>
                  </a:cubicBezTo>
                  <a:cubicBezTo>
                    <a:pt x="586" y="20213"/>
                    <a:pt x="0" y="23372"/>
                    <a:pt x="2574" y="24627"/>
                  </a:cubicBezTo>
                  <a:cubicBezTo>
                    <a:pt x="2992" y="24831"/>
                    <a:pt x="3394" y="24922"/>
                    <a:pt x="3776" y="24922"/>
                  </a:cubicBezTo>
                  <a:cubicBezTo>
                    <a:pt x="5550" y="24922"/>
                    <a:pt x="6895" y="22972"/>
                    <a:pt x="7533" y="21405"/>
                  </a:cubicBezTo>
                  <a:cubicBezTo>
                    <a:pt x="9227" y="17220"/>
                    <a:pt x="8432" y="13036"/>
                    <a:pt x="12554" y="10065"/>
                  </a:cubicBezTo>
                  <a:cubicBezTo>
                    <a:pt x="13768" y="9186"/>
                    <a:pt x="15818" y="8433"/>
                    <a:pt x="17283" y="7324"/>
                  </a:cubicBezTo>
                  <a:cubicBezTo>
                    <a:pt x="15609" y="4373"/>
                    <a:pt x="13245" y="1863"/>
                    <a:pt x="10399" y="0"/>
                  </a:cubicBez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3"/>
            <p:cNvSpPr/>
            <p:nvPr/>
          </p:nvSpPr>
          <p:spPr>
            <a:xfrm>
              <a:off x="1691475" y="5092150"/>
              <a:ext cx="41600" cy="46200"/>
            </a:xfrm>
            <a:custGeom>
              <a:rect b="b" l="l" r="r" t="t"/>
              <a:pathLst>
                <a:path extrusionOk="0" h="1848" w="1664">
                  <a:moveTo>
                    <a:pt x="1328" y="0"/>
                  </a:moveTo>
                  <a:cubicBezTo>
                    <a:pt x="1305" y="0"/>
                    <a:pt x="1280" y="3"/>
                    <a:pt x="1256" y="10"/>
                  </a:cubicBezTo>
                  <a:cubicBezTo>
                    <a:pt x="482" y="282"/>
                    <a:pt x="147" y="1014"/>
                    <a:pt x="0" y="1768"/>
                  </a:cubicBezTo>
                  <a:cubicBezTo>
                    <a:pt x="0" y="1813"/>
                    <a:pt x="44" y="1847"/>
                    <a:pt x="84" y="1847"/>
                  </a:cubicBezTo>
                  <a:cubicBezTo>
                    <a:pt x="99" y="1847"/>
                    <a:pt x="114" y="1842"/>
                    <a:pt x="126" y="1831"/>
                  </a:cubicBezTo>
                  <a:cubicBezTo>
                    <a:pt x="628" y="1391"/>
                    <a:pt x="1235" y="1014"/>
                    <a:pt x="1570" y="387"/>
                  </a:cubicBezTo>
                  <a:cubicBezTo>
                    <a:pt x="1663" y="219"/>
                    <a:pt x="1523" y="0"/>
                    <a:pt x="132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3"/>
            <p:cNvSpPr/>
            <p:nvPr/>
          </p:nvSpPr>
          <p:spPr>
            <a:xfrm>
              <a:off x="1665325" y="4642000"/>
              <a:ext cx="45525" cy="23575"/>
            </a:xfrm>
            <a:custGeom>
              <a:rect b="b" l="l" r="r" t="t"/>
              <a:pathLst>
                <a:path extrusionOk="0" h="943" w="1821">
                  <a:moveTo>
                    <a:pt x="1570" y="1"/>
                  </a:moveTo>
                  <a:cubicBezTo>
                    <a:pt x="1256" y="22"/>
                    <a:pt x="984" y="126"/>
                    <a:pt x="753" y="315"/>
                  </a:cubicBezTo>
                  <a:cubicBezTo>
                    <a:pt x="481" y="461"/>
                    <a:pt x="251" y="629"/>
                    <a:pt x="42" y="838"/>
                  </a:cubicBezTo>
                  <a:cubicBezTo>
                    <a:pt x="0" y="880"/>
                    <a:pt x="42" y="942"/>
                    <a:pt x="84" y="942"/>
                  </a:cubicBezTo>
                  <a:cubicBezTo>
                    <a:pt x="398" y="922"/>
                    <a:pt x="691" y="859"/>
                    <a:pt x="984" y="733"/>
                  </a:cubicBezTo>
                  <a:cubicBezTo>
                    <a:pt x="1277" y="670"/>
                    <a:pt x="1528" y="503"/>
                    <a:pt x="1716" y="273"/>
                  </a:cubicBezTo>
                  <a:cubicBezTo>
                    <a:pt x="1821" y="147"/>
                    <a:pt x="1674" y="22"/>
                    <a:pt x="1570"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3"/>
            <p:cNvSpPr/>
            <p:nvPr/>
          </p:nvSpPr>
          <p:spPr>
            <a:xfrm>
              <a:off x="1718525" y="5032025"/>
              <a:ext cx="50800" cy="46575"/>
            </a:xfrm>
            <a:custGeom>
              <a:rect b="b" l="l" r="r" t="t"/>
              <a:pathLst>
                <a:path extrusionOk="0" h="1863" w="2032">
                  <a:moveTo>
                    <a:pt x="1486" y="0"/>
                  </a:moveTo>
                  <a:cubicBezTo>
                    <a:pt x="1461" y="0"/>
                    <a:pt x="1435" y="3"/>
                    <a:pt x="1408" y="9"/>
                  </a:cubicBezTo>
                  <a:cubicBezTo>
                    <a:pt x="634" y="197"/>
                    <a:pt x="153" y="909"/>
                    <a:pt x="27" y="1683"/>
                  </a:cubicBezTo>
                  <a:cubicBezTo>
                    <a:pt x="1" y="1790"/>
                    <a:pt x="77" y="1863"/>
                    <a:pt x="157" y="1863"/>
                  </a:cubicBezTo>
                  <a:cubicBezTo>
                    <a:pt x="202" y="1863"/>
                    <a:pt x="248" y="1840"/>
                    <a:pt x="278" y="1787"/>
                  </a:cubicBezTo>
                  <a:cubicBezTo>
                    <a:pt x="592" y="1243"/>
                    <a:pt x="1136" y="930"/>
                    <a:pt x="1701" y="658"/>
                  </a:cubicBezTo>
                  <a:cubicBezTo>
                    <a:pt x="2032" y="483"/>
                    <a:pt x="1820" y="0"/>
                    <a:pt x="148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3"/>
            <p:cNvSpPr/>
            <p:nvPr/>
          </p:nvSpPr>
          <p:spPr>
            <a:xfrm>
              <a:off x="1638125" y="5162925"/>
              <a:ext cx="43425" cy="51375"/>
            </a:xfrm>
            <a:custGeom>
              <a:rect b="b" l="l" r="r" t="t"/>
              <a:pathLst>
                <a:path extrusionOk="0" h="2055" w="1737">
                  <a:moveTo>
                    <a:pt x="1327" y="0"/>
                  </a:moveTo>
                  <a:cubicBezTo>
                    <a:pt x="1275" y="0"/>
                    <a:pt x="1222" y="15"/>
                    <a:pt x="1172" y="46"/>
                  </a:cubicBezTo>
                  <a:cubicBezTo>
                    <a:pt x="858" y="213"/>
                    <a:pt x="774" y="590"/>
                    <a:pt x="586" y="883"/>
                  </a:cubicBezTo>
                  <a:cubicBezTo>
                    <a:pt x="481" y="1050"/>
                    <a:pt x="356" y="1217"/>
                    <a:pt x="251" y="1385"/>
                  </a:cubicBezTo>
                  <a:cubicBezTo>
                    <a:pt x="168" y="1552"/>
                    <a:pt x="126" y="1720"/>
                    <a:pt x="21" y="1908"/>
                  </a:cubicBezTo>
                  <a:cubicBezTo>
                    <a:pt x="0" y="1971"/>
                    <a:pt x="63" y="2054"/>
                    <a:pt x="147" y="2054"/>
                  </a:cubicBezTo>
                  <a:cubicBezTo>
                    <a:pt x="356" y="2013"/>
                    <a:pt x="544" y="1929"/>
                    <a:pt x="733" y="1824"/>
                  </a:cubicBezTo>
                  <a:cubicBezTo>
                    <a:pt x="900" y="1699"/>
                    <a:pt x="1067" y="1531"/>
                    <a:pt x="1193" y="1343"/>
                  </a:cubicBezTo>
                  <a:cubicBezTo>
                    <a:pt x="1423" y="1029"/>
                    <a:pt x="1737" y="632"/>
                    <a:pt x="1611" y="213"/>
                  </a:cubicBezTo>
                  <a:cubicBezTo>
                    <a:pt x="1567" y="81"/>
                    <a:pt x="1451" y="0"/>
                    <a:pt x="1327"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3"/>
            <p:cNvSpPr/>
            <p:nvPr/>
          </p:nvSpPr>
          <p:spPr>
            <a:xfrm>
              <a:off x="1736150" y="4726625"/>
              <a:ext cx="38525" cy="42250"/>
            </a:xfrm>
            <a:custGeom>
              <a:rect b="b" l="l" r="r" t="t"/>
              <a:pathLst>
                <a:path extrusionOk="0" h="1690" w="1541">
                  <a:moveTo>
                    <a:pt x="546" y="0"/>
                  </a:moveTo>
                  <a:cubicBezTo>
                    <a:pt x="468" y="0"/>
                    <a:pt x="389" y="37"/>
                    <a:pt x="348" y="110"/>
                  </a:cubicBezTo>
                  <a:cubicBezTo>
                    <a:pt x="0" y="604"/>
                    <a:pt x="484" y="1689"/>
                    <a:pt x="1114" y="1689"/>
                  </a:cubicBezTo>
                  <a:cubicBezTo>
                    <a:pt x="1205" y="1689"/>
                    <a:pt x="1299" y="1667"/>
                    <a:pt x="1394" y="1617"/>
                  </a:cubicBezTo>
                  <a:cubicBezTo>
                    <a:pt x="1478" y="1554"/>
                    <a:pt x="1540" y="1470"/>
                    <a:pt x="1540" y="1366"/>
                  </a:cubicBezTo>
                  <a:cubicBezTo>
                    <a:pt x="1498" y="1052"/>
                    <a:pt x="1310" y="947"/>
                    <a:pt x="1122" y="717"/>
                  </a:cubicBezTo>
                  <a:cubicBezTo>
                    <a:pt x="975" y="529"/>
                    <a:pt x="850" y="319"/>
                    <a:pt x="745" y="110"/>
                  </a:cubicBezTo>
                  <a:cubicBezTo>
                    <a:pt x="703" y="37"/>
                    <a:pt x="625" y="0"/>
                    <a:pt x="54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3"/>
            <p:cNvSpPr/>
            <p:nvPr/>
          </p:nvSpPr>
          <p:spPr>
            <a:xfrm>
              <a:off x="1618050" y="5142650"/>
              <a:ext cx="39225" cy="56375"/>
            </a:xfrm>
            <a:custGeom>
              <a:rect b="b" l="l" r="r" t="t"/>
              <a:pathLst>
                <a:path extrusionOk="0" h="2255" w="1569">
                  <a:moveTo>
                    <a:pt x="1247" y="1"/>
                  </a:moveTo>
                  <a:cubicBezTo>
                    <a:pt x="1198" y="1"/>
                    <a:pt x="1147" y="13"/>
                    <a:pt x="1096" y="41"/>
                  </a:cubicBezTo>
                  <a:cubicBezTo>
                    <a:pt x="761" y="229"/>
                    <a:pt x="510" y="522"/>
                    <a:pt x="364" y="857"/>
                  </a:cubicBezTo>
                  <a:cubicBezTo>
                    <a:pt x="280" y="1003"/>
                    <a:pt x="196" y="1171"/>
                    <a:pt x="134" y="1338"/>
                  </a:cubicBezTo>
                  <a:cubicBezTo>
                    <a:pt x="50" y="1589"/>
                    <a:pt x="134" y="1861"/>
                    <a:pt x="29" y="2112"/>
                  </a:cubicBezTo>
                  <a:cubicBezTo>
                    <a:pt x="0" y="2198"/>
                    <a:pt x="50" y="2255"/>
                    <a:pt x="112" y="2255"/>
                  </a:cubicBezTo>
                  <a:cubicBezTo>
                    <a:pt x="140" y="2255"/>
                    <a:pt x="170" y="2243"/>
                    <a:pt x="196" y="2217"/>
                  </a:cubicBezTo>
                  <a:cubicBezTo>
                    <a:pt x="343" y="1945"/>
                    <a:pt x="573" y="1882"/>
                    <a:pt x="761" y="1673"/>
                  </a:cubicBezTo>
                  <a:cubicBezTo>
                    <a:pt x="866" y="1547"/>
                    <a:pt x="971" y="1422"/>
                    <a:pt x="1054" y="1275"/>
                  </a:cubicBezTo>
                  <a:cubicBezTo>
                    <a:pt x="1284" y="1003"/>
                    <a:pt x="1452" y="689"/>
                    <a:pt x="1536" y="355"/>
                  </a:cubicBezTo>
                  <a:cubicBezTo>
                    <a:pt x="1568" y="158"/>
                    <a:pt x="1422" y="1"/>
                    <a:pt x="1247"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3"/>
            <p:cNvSpPr/>
            <p:nvPr/>
          </p:nvSpPr>
          <p:spPr>
            <a:xfrm>
              <a:off x="1654325" y="5070400"/>
              <a:ext cx="42400" cy="55075"/>
            </a:xfrm>
            <a:custGeom>
              <a:rect b="b" l="l" r="r" t="t"/>
              <a:pathLst>
                <a:path extrusionOk="0" h="2203" w="1696">
                  <a:moveTo>
                    <a:pt x="1376" y="1"/>
                  </a:moveTo>
                  <a:cubicBezTo>
                    <a:pt x="1033" y="1"/>
                    <a:pt x="770" y="385"/>
                    <a:pt x="587" y="650"/>
                  </a:cubicBezTo>
                  <a:cubicBezTo>
                    <a:pt x="336" y="1006"/>
                    <a:pt x="1" y="1445"/>
                    <a:pt x="43" y="1905"/>
                  </a:cubicBezTo>
                  <a:cubicBezTo>
                    <a:pt x="58" y="2077"/>
                    <a:pt x="214" y="2203"/>
                    <a:pt x="379" y="2203"/>
                  </a:cubicBezTo>
                  <a:cubicBezTo>
                    <a:pt x="435" y="2203"/>
                    <a:pt x="492" y="2188"/>
                    <a:pt x="545" y="2156"/>
                  </a:cubicBezTo>
                  <a:cubicBezTo>
                    <a:pt x="984" y="1905"/>
                    <a:pt x="1235" y="1194"/>
                    <a:pt x="1424" y="734"/>
                  </a:cubicBezTo>
                  <a:cubicBezTo>
                    <a:pt x="1486" y="629"/>
                    <a:pt x="1696" y="43"/>
                    <a:pt x="1403" y="1"/>
                  </a:cubicBezTo>
                  <a:cubicBezTo>
                    <a:pt x="1394" y="1"/>
                    <a:pt x="1385" y="1"/>
                    <a:pt x="1376"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3"/>
            <p:cNvSpPr/>
            <p:nvPr/>
          </p:nvSpPr>
          <p:spPr>
            <a:xfrm>
              <a:off x="1883000" y="5107975"/>
              <a:ext cx="40225" cy="67325"/>
            </a:xfrm>
            <a:custGeom>
              <a:rect b="b" l="l" r="r" t="t"/>
              <a:pathLst>
                <a:path extrusionOk="0" h="2693" w="1609">
                  <a:moveTo>
                    <a:pt x="945" y="1"/>
                  </a:moveTo>
                  <a:cubicBezTo>
                    <a:pt x="868" y="1"/>
                    <a:pt x="793" y="22"/>
                    <a:pt x="730" y="68"/>
                  </a:cubicBezTo>
                  <a:cubicBezTo>
                    <a:pt x="353" y="298"/>
                    <a:pt x="374" y="653"/>
                    <a:pt x="311" y="1051"/>
                  </a:cubicBezTo>
                  <a:cubicBezTo>
                    <a:pt x="249" y="1428"/>
                    <a:pt x="123" y="1804"/>
                    <a:pt x="60" y="2202"/>
                  </a:cubicBezTo>
                  <a:cubicBezTo>
                    <a:pt x="1" y="2484"/>
                    <a:pt x="226" y="2692"/>
                    <a:pt x="466" y="2692"/>
                  </a:cubicBezTo>
                  <a:cubicBezTo>
                    <a:pt x="565" y="2692"/>
                    <a:pt x="666" y="2657"/>
                    <a:pt x="751" y="2578"/>
                  </a:cubicBezTo>
                  <a:cubicBezTo>
                    <a:pt x="1065" y="2244"/>
                    <a:pt x="1274" y="1825"/>
                    <a:pt x="1378" y="1365"/>
                  </a:cubicBezTo>
                  <a:cubicBezTo>
                    <a:pt x="1462" y="967"/>
                    <a:pt x="1609" y="402"/>
                    <a:pt x="1232" y="109"/>
                  </a:cubicBezTo>
                  <a:cubicBezTo>
                    <a:pt x="1149" y="38"/>
                    <a:pt x="1045" y="1"/>
                    <a:pt x="945"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3"/>
            <p:cNvSpPr/>
            <p:nvPr/>
          </p:nvSpPr>
          <p:spPr>
            <a:xfrm>
              <a:off x="1860425" y="4834775"/>
              <a:ext cx="26700" cy="51150"/>
            </a:xfrm>
            <a:custGeom>
              <a:rect b="b" l="l" r="r" t="t"/>
              <a:pathLst>
                <a:path extrusionOk="0" h="2046" w="1068">
                  <a:moveTo>
                    <a:pt x="506" y="0"/>
                  </a:moveTo>
                  <a:cubicBezTo>
                    <a:pt x="424" y="0"/>
                    <a:pt x="346" y="32"/>
                    <a:pt x="294" y="94"/>
                  </a:cubicBezTo>
                  <a:cubicBezTo>
                    <a:pt x="84" y="366"/>
                    <a:pt x="1" y="722"/>
                    <a:pt x="22" y="1057"/>
                  </a:cubicBezTo>
                  <a:cubicBezTo>
                    <a:pt x="1" y="1434"/>
                    <a:pt x="22" y="1789"/>
                    <a:pt x="377" y="1998"/>
                  </a:cubicBezTo>
                  <a:cubicBezTo>
                    <a:pt x="430" y="2030"/>
                    <a:pt x="487" y="2046"/>
                    <a:pt x="547" y="2046"/>
                  </a:cubicBezTo>
                  <a:cubicBezTo>
                    <a:pt x="608" y="2046"/>
                    <a:pt x="670" y="2030"/>
                    <a:pt x="733" y="1998"/>
                  </a:cubicBezTo>
                  <a:cubicBezTo>
                    <a:pt x="1068" y="1768"/>
                    <a:pt x="1068" y="1413"/>
                    <a:pt x="1026" y="1036"/>
                  </a:cubicBezTo>
                  <a:cubicBezTo>
                    <a:pt x="1026" y="701"/>
                    <a:pt x="921" y="366"/>
                    <a:pt x="733" y="94"/>
                  </a:cubicBezTo>
                  <a:cubicBezTo>
                    <a:pt x="670" y="32"/>
                    <a:pt x="587" y="0"/>
                    <a:pt x="50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3"/>
            <p:cNvSpPr/>
            <p:nvPr/>
          </p:nvSpPr>
          <p:spPr>
            <a:xfrm>
              <a:off x="1739075" y="4618975"/>
              <a:ext cx="63325" cy="57425"/>
            </a:xfrm>
            <a:custGeom>
              <a:rect b="b" l="l" r="r" t="t"/>
              <a:pathLst>
                <a:path extrusionOk="0" h="2297" w="2533">
                  <a:moveTo>
                    <a:pt x="1808" y="0"/>
                  </a:moveTo>
                  <a:cubicBezTo>
                    <a:pt x="941" y="0"/>
                    <a:pt x="38" y="1112"/>
                    <a:pt x="0" y="1884"/>
                  </a:cubicBezTo>
                  <a:cubicBezTo>
                    <a:pt x="15" y="2138"/>
                    <a:pt x="218" y="2297"/>
                    <a:pt x="427" y="2297"/>
                  </a:cubicBezTo>
                  <a:cubicBezTo>
                    <a:pt x="528" y="2297"/>
                    <a:pt x="630" y="2259"/>
                    <a:pt x="712" y="2177"/>
                  </a:cubicBezTo>
                  <a:cubicBezTo>
                    <a:pt x="921" y="1884"/>
                    <a:pt x="1172" y="1612"/>
                    <a:pt x="1402" y="1361"/>
                  </a:cubicBezTo>
                  <a:cubicBezTo>
                    <a:pt x="1695" y="1131"/>
                    <a:pt x="2093" y="1047"/>
                    <a:pt x="2302" y="796"/>
                  </a:cubicBezTo>
                  <a:cubicBezTo>
                    <a:pt x="2532" y="524"/>
                    <a:pt x="2428" y="127"/>
                    <a:pt x="2093" y="43"/>
                  </a:cubicBezTo>
                  <a:cubicBezTo>
                    <a:pt x="1999" y="14"/>
                    <a:pt x="1904" y="0"/>
                    <a:pt x="180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3"/>
            <p:cNvSpPr/>
            <p:nvPr/>
          </p:nvSpPr>
          <p:spPr>
            <a:xfrm>
              <a:off x="1778300" y="5393150"/>
              <a:ext cx="24425" cy="28975"/>
            </a:xfrm>
            <a:custGeom>
              <a:rect b="b" l="l" r="r" t="t"/>
              <a:pathLst>
                <a:path extrusionOk="0" h="1159" w="977">
                  <a:moveTo>
                    <a:pt x="136" y="0"/>
                  </a:moveTo>
                  <a:cubicBezTo>
                    <a:pt x="125" y="0"/>
                    <a:pt x="115" y="1"/>
                    <a:pt x="105" y="1"/>
                  </a:cubicBezTo>
                  <a:cubicBezTo>
                    <a:pt x="64" y="1"/>
                    <a:pt x="22" y="43"/>
                    <a:pt x="22" y="106"/>
                  </a:cubicBezTo>
                  <a:cubicBezTo>
                    <a:pt x="1" y="420"/>
                    <a:pt x="105" y="734"/>
                    <a:pt x="315" y="1006"/>
                  </a:cubicBezTo>
                  <a:cubicBezTo>
                    <a:pt x="378" y="1112"/>
                    <a:pt x="478" y="1158"/>
                    <a:pt x="579" y="1158"/>
                  </a:cubicBezTo>
                  <a:cubicBezTo>
                    <a:pt x="776" y="1158"/>
                    <a:pt x="977" y="982"/>
                    <a:pt x="921" y="734"/>
                  </a:cubicBezTo>
                  <a:cubicBezTo>
                    <a:pt x="860" y="387"/>
                    <a:pt x="521" y="0"/>
                    <a:pt x="13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3"/>
            <p:cNvSpPr/>
            <p:nvPr/>
          </p:nvSpPr>
          <p:spPr>
            <a:xfrm>
              <a:off x="1824850" y="4736925"/>
              <a:ext cx="39275" cy="63725"/>
            </a:xfrm>
            <a:custGeom>
              <a:rect b="b" l="l" r="r" t="t"/>
              <a:pathLst>
                <a:path extrusionOk="0" h="2549" w="1571">
                  <a:moveTo>
                    <a:pt x="364" y="0"/>
                  </a:moveTo>
                  <a:cubicBezTo>
                    <a:pt x="236" y="0"/>
                    <a:pt x="115" y="78"/>
                    <a:pt x="85" y="200"/>
                  </a:cubicBezTo>
                  <a:cubicBezTo>
                    <a:pt x="1" y="556"/>
                    <a:pt x="231" y="995"/>
                    <a:pt x="336" y="1330"/>
                  </a:cubicBezTo>
                  <a:cubicBezTo>
                    <a:pt x="398" y="1749"/>
                    <a:pt x="587" y="2125"/>
                    <a:pt x="859" y="2439"/>
                  </a:cubicBezTo>
                  <a:cubicBezTo>
                    <a:pt x="941" y="2514"/>
                    <a:pt x="1040" y="2549"/>
                    <a:pt x="1136" y="2549"/>
                  </a:cubicBezTo>
                  <a:cubicBezTo>
                    <a:pt x="1307" y="2549"/>
                    <a:pt x="1467" y="2439"/>
                    <a:pt x="1507" y="2251"/>
                  </a:cubicBezTo>
                  <a:cubicBezTo>
                    <a:pt x="1570" y="1811"/>
                    <a:pt x="1466" y="1372"/>
                    <a:pt x="1215" y="1016"/>
                  </a:cubicBezTo>
                  <a:cubicBezTo>
                    <a:pt x="1047" y="682"/>
                    <a:pt x="838" y="179"/>
                    <a:pt x="503" y="33"/>
                  </a:cubicBezTo>
                  <a:cubicBezTo>
                    <a:pt x="458" y="11"/>
                    <a:pt x="410" y="0"/>
                    <a:pt x="36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3"/>
            <p:cNvSpPr/>
            <p:nvPr/>
          </p:nvSpPr>
          <p:spPr>
            <a:xfrm>
              <a:off x="1832175" y="4905425"/>
              <a:ext cx="35600" cy="49100"/>
            </a:xfrm>
            <a:custGeom>
              <a:rect b="b" l="l" r="r" t="t"/>
              <a:pathLst>
                <a:path extrusionOk="0" h="1964" w="1424">
                  <a:moveTo>
                    <a:pt x="1214" y="1"/>
                  </a:moveTo>
                  <a:cubicBezTo>
                    <a:pt x="1187" y="1"/>
                    <a:pt x="1158" y="10"/>
                    <a:pt x="1131" y="30"/>
                  </a:cubicBezTo>
                  <a:cubicBezTo>
                    <a:pt x="587" y="344"/>
                    <a:pt x="1" y="1683"/>
                    <a:pt x="880" y="1955"/>
                  </a:cubicBezTo>
                  <a:cubicBezTo>
                    <a:pt x="909" y="1961"/>
                    <a:pt x="939" y="1963"/>
                    <a:pt x="968" y="1963"/>
                  </a:cubicBezTo>
                  <a:cubicBezTo>
                    <a:pt x="1166" y="1963"/>
                    <a:pt x="1345" y="1842"/>
                    <a:pt x="1382" y="1641"/>
                  </a:cubicBezTo>
                  <a:cubicBezTo>
                    <a:pt x="1424" y="1516"/>
                    <a:pt x="1424" y="1390"/>
                    <a:pt x="1382" y="1265"/>
                  </a:cubicBezTo>
                  <a:cubicBezTo>
                    <a:pt x="1382" y="1139"/>
                    <a:pt x="1382" y="1014"/>
                    <a:pt x="1382" y="888"/>
                  </a:cubicBezTo>
                  <a:cubicBezTo>
                    <a:pt x="1403" y="616"/>
                    <a:pt x="1403" y="365"/>
                    <a:pt x="1340" y="114"/>
                  </a:cubicBezTo>
                  <a:cubicBezTo>
                    <a:pt x="1326" y="43"/>
                    <a:pt x="1273" y="1"/>
                    <a:pt x="1214"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3"/>
            <p:cNvSpPr/>
            <p:nvPr/>
          </p:nvSpPr>
          <p:spPr>
            <a:xfrm>
              <a:off x="1847350" y="4594025"/>
              <a:ext cx="70650" cy="27975"/>
            </a:xfrm>
            <a:custGeom>
              <a:rect b="b" l="l" r="r" t="t"/>
              <a:pathLst>
                <a:path extrusionOk="0" h="1119" w="2826">
                  <a:moveTo>
                    <a:pt x="2179" y="1"/>
                  </a:moveTo>
                  <a:cubicBezTo>
                    <a:pt x="1811" y="1"/>
                    <a:pt x="1471" y="114"/>
                    <a:pt x="1089" y="183"/>
                  </a:cubicBezTo>
                  <a:cubicBezTo>
                    <a:pt x="879" y="225"/>
                    <a:pt x="628" y="204"/>
                    <a:pt x="419" y="267"/>
                  </a:cubicBezTo>
                  <a:cubicBezTo>
                    <a:pt x="335" y="288"/>
                    <a:pt x="273" y="330"/>
                    <a:pt x="210" y="372"/>
                  </a:cubicBezTo>
                  <a:cubicBezTo>
                    <a:pt x="168" y="392"/>
                    <a:pt x="147" y="434"/>
                    <a:pt x="126" y="476"/>
                  </a:cubicBezTo>
                  <a:cubicBezTo>
                    <a:pt x="22" y="539"/>
                    <a:pt x="1" y="665"/>
                    <a:pt x="84" y="748"/>
                  </a:cubicBezTo>
                  <a:cubicBezTo>
                    <a:pt x="105" y="790"/>
                    <a:pt x="147" y="853"/>
                    <a:pt x="189" y="895"/>
                  </a:cubicBezTo>
                  <a:cubicBezTo>
                    <a:pt x="252" y="957"/>
                    <a:pt x="335" y="999"/>
                    <a:pt x="440" y="1041"/>
                  </a:cubicBezTo>
                  <a:cubicBezTo>
                    <a:pt x="645" y="1075"/>
                    <a:pt x="836" y="1109"/>
                    <a:pt x="1036" y="1109"/>
                  </a:cubicBezTo>
                  <a:cubicBezTo>
                    <a:pt x="1081" y="1109"/>
                    <a:pt x="1126" y="1108"/>
                    <a:pt x="1172" y="1104"/>
                  </a:cubicBezTo>
                  <a:cubicBezTo>
                    <a:pt x="1251" y="1113"/>
                    <a:pt x="1330" y="1118"/>
                    <a:pt x="1408" y="1118"/>
                  </a:cubicBezTo>
                  <a:cubicBezTo>
                    <a:pt x="1845" y="1118"/>
                    <a:pt x="2261" y="970"/>
                    <a:pt x="2616" y="685"/>
                  </a:cubicBezTo>
                  <a:cubicBezTo>
                    <a:pt x="2825" y="455"/>
                    <a:pt x="2721" y="79"/>
                    <a:pt x="2407" y="16"/>
                  </a:cubicBezTo>
                  <a:cubicBezTo>
                    <a:pt x="2329" y="5"/>
                    <a:pt x="2254" y="1"/>
                    <a:pt x="217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3"/>
            <p:cNvSpPr/>
            <p:nvPr/>
          </p:nvSpPr>
          <p:spPr>
            <a:xfrm>
              <a:off x="2118450" y="4761250"/>
              <a:ext cx="30825" cy="45975"/>
            </a:xfrm>
            <a:custGeom>
              <a:rect b="b" l="l" r="r" t="t"/>
              <a:pathLst>
                <a:path extrusionOk="0" h="1839" w="1233">
                  <a:moveTo>
                    <a:pt x="885" y="1"/>
                  </a:moveTo>
                  <a:cubicBezTo>
                    <a:pt x="815" y="1"/>
                    <a:pt x="745" y="26"/>
                    <a:pt x="686" y="85"/>
                  </a:cubicBezTo>
                  <a:cubicBezTo>
                    <a:pt x="476" y="315"/>
                    <a:pt x="330" y="587"/>
                    <a:pt x="225" y="880"/>
                  </a:cubicBezTo>
                  <a:cubicBezTo>
                    <a:pt x="183" y="1006"/>
                    <a:pt x="142" y="1110"/>
                    <a:pt x="100" y="1236"/>
                  </a:cubicBezTo>
                  <a:cubicBezTo>
                    <a:pt x="37" y="1403"/>
                    <a:pt x="58" y="1571"/>
                    <a:pt x="16" y="1738"/>
                  </a:cubicBezTo>
                  <a:cubicBezTo>
                    <a:pt x="1" y="1799"/>
                    <a:pt x="53" y="1838"/>
                    <a:pt x="106" y="1838"/>
                  </a:cubicBezTo>
                  <a:cubicBezTo>
                    <a:pt x="126" y="1838"/>
                    <a:pt x="146" y="1833"/>
                    <a:pt x="162" y="1822"/>
                  </a:cubicBezTo>
                  <a:cubicBezTo>
                    <a:pt x="267" y="1696"/>
                    <a:pt x="414" y="1613"/>
                    <a:pt x="518" y="1487"/>
                  </a:cubicBezTo>
                  <a:cubicBezTo>
                    <a:pt x="602" y="1382"/>
                    <a:pt x="686" y="1278"/>
                    <a:pt x="769" y="1173"/>
                  </a:cubicBezTo>
                  <a:cubicBezTo>
                    <a:pt x="958" y="943"/>
                    <a:pt x="1104" y="671"/>
                    <a:pt x="1188" y="378"/>
                  </a:cubicBezTo>
                  <a:cubicBezTo>
                    <a:pt x="1233" y="168"/>
                    <a:pt x="1062" y="1"/>
                    <a:pt x="885"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3"/>
            <p:cNvSpPr/>
            <p:nvPr/>
          </p:nvSpPr>
          <p:spPr>
            <a:xfrm>
              <a:off x="2032000" y="5006475"/>
              <a:ext cx="36125" cy="53750"/>
            </a:xfrm>
            <a:custGeom>
              <a:rect b="b" l="l" r="r" t="t"/>
              <a:pathLst>
                <a:path extrusionOk="0" h="2150" w="1445">
                  <a:moveTo>
                    <a:pt x="1189" y="0"/>
                  </a:moveTo>
                  <a:cubicBezTo>
                    <a:pt x="1131" y="0"/>
                    <a:pt x="1073" y="21"/>
                    <a:pt x="1026" y="68"/>
                  </a:cubicBezTo>
                  <a:cubicBezTo>
                    <a:pt x="796" y="361"/>
                    <a:pt x="607" y="675"/>
                    <a:pt x="419" y="989"/>
                  </a:cubicBezTo>
                  <a:cubicBezTo>
                    <a:pt x="252" y="1282"/>
                    <a:pt x="1" y="1575"/>
                    <a:pt x="147" y="1931"/>
                  </a:cubicBezTo>
                  <a:cubicBezTo>
                    <a:pt x="183" y="2055"/>
                    <a:pt x="324" y="2149"/>
                    <a:pt x="468" y="2149"/>
                  </a:cubicBezTo>
                  <a:cubicBezTo>
                    <a:pt x="494" y="2149"/>
                    <a:pt x="519" y="2146"/>
                    <a:pt x="545" y="2140"/>
                  </a:cubicBezTo>
                  <a:cubicBezTo>
                    <a:pt x="921" y="2077"/>
                    <a:pt x="1047" y="1659"/>
                    <a:pt x="1172" y="1324"/>
                  </a:cubicBezTo>
                  <a:cubicBezTo>
                    <a:pt x="1319" y="989"/>
                    <a:pt x="1403" y="612"/>
                    <a:pt x="1444" y="236"/>
                  </a:cubicBezTo>
                  <a:cubicBezTo>
                    <a:pt x="1430" y="94"/>
                    <a:pt x="1310" y="0"/>
                    <a:pt x="118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53"/>
            <p:cNvSpPr/>
            <p:nvPr/>
          </p:nvSpPr>
          <p:spPr>
            <a:xfrm>
              <a:off x="2012125" y="5143650"/>
              <a:ext cx="52850" cy="42725"/>
            </a:xfrm>
            <a:custGeom>
              <a:rect b="b" l="l" r="r" t="t"/>
              <a:pathLst>
                <a:path extrusionOk="0" h="1709" w="2114">
                  <a:moveTo>
                    <a:pt x="1737" y="1"/>
                  </a:moveTo>
                  <a:cubicBezTo>
                    <a:pt x="1319" y="1"/>
                    <a:pt x="1047" y="419"/>
                    <a:pt x="754" y="649"/>
                  </a:cubicBezTo>
                  <a:cubicBezTo>
                    <a:pt x="503" y="859"/>
                    <a:pt x="63" y="1131"/>
                    <a:pt x="22" y="1444"/>
                  </a:cubicBezTo>
                  <a:cubicBezTo>
                    <a:pt x="1" y="1528"/>
                    <a:pt x="42" y="1612"/>
                    <a:pt x="105" y="1654"/>
                  </a:cubicBezTo>
                  <a:cubicBezTo>
                    <a:pt x="187" y="1692"/>
                    <a:pt x="275" y="1708"/>
                    <a:pt x="365" y="1708"/>
                  </a:cubicBezTo>
                  <a:cubicBezTo>
                    <a:pt x="671" y="1708"/>
                    <a:pt x="1009" y="1522"/>
                    <a:pt x="1235" y="1361"/>
                  </a:cubicBezTo>
                  <a:cubicBezTo>
                    <a:pt x="1591" y="1131"/>
                    <a:pt x="2114" y="817"/>
                    <a:pt x="2114" y="356"/>
                  </a:cubicBezTo>
                  <a:cubicBezTo>
                    <a:pt x="2093" y="168"/>
                    <a:pt x="1926" y="1"/>
                    <a:pt x="1737"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53"/>
            <p:cNvSpPr/>
            <p:nvPr/>
          </p:nvSpPr>
          <p:spPr>
            <a:xfrm>
              <a:off x="1772550" y="5329475"/>
              <a:ext cx="35125" cy="45800"/>
            </a:xfrm>
            <a:custGeom>
              <a:rect b="b" l="l" r="r" t="t"/>
              <a:pathLst>
                <a:path extrusionOk="0" h="1832" w="1405">
                  <a:moveTo>
                    <a:pt x="1056" y="1"/>
                  </a:moveTo>
                  <a:cubicBezTo>
                    <a:pt x="1026" y="1"/>
                    <a:pt x="995" y="6"/>
                    <a:pt x="963" y="16"/>
                  </a:cubicBezTo>
                  <a:cubicBezTo>
                    <a:pt x="649" y="142"/>
                    <a:pt x="377" y="393"/>
                    <a:pt x="231" y="707"/>
                  </a:cubicBezTo>
                  <a:cubicBezTo>
                    <a:pt x="1" y="1084"/>
                    <a:pt x="105" y="1544"/>
                    <a:pt x="461" y="1795"/>
                  </a:cubicBezTo>
                  <a:cubicBezTo>
                    <a:pt x="511" y="1820"/>
                    <a:pt x="566" y="1832"/>
                    <a:pt x="623" y="1832"/>
                  </a:cubicBezTo>
                  <a:cubicBezTo>
                    <a:pt x="754" y="1832"/>
                    <a:pt x="890" y="1766"/>
                    <a:pt x="963" y="1649"/>
                  </a:cubicBezTo>
                  <a:cubicBezTo>
                    <a:pt x="1214" y="1293"/>
                    <a:pt x="984" y="770"/>
                    <a:pt x="1277" y="414"/>
                  </a:cubicBezTo>
                  <a:cubicBezTo>
                    <a:pt x="1405" y="231"/>
                    <a:pt x="1262" y="1"/>
                    <a:pt x="1056"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3"/>
            <p:cNvSpPr/>
            <p:nvPr/>
          </p:nvSpPr>
          <p:spPr>
            <a:xfrm>
              <a:off x="2070200" y="4947200"/>
              <a:ext cx="33950" cy="62500"/>
            </a:xfrm>
            <a:custGeom>
              <a:rect b="b" l="l" r="r" t="t"/>
              <a:pathLst>
                <a:path extrusionOk="0" h="2500" w="1358">
                  <a:moveTo>
                    <a:pt x="678" y="1"/>
                  </a:moveTo>
                  <a:cubicBezTo>
                    <a:pt x="583" y="1"/>
                    <a:pt x="489" y="51"/>
                    <a:pt x="440" y="138"/>
                  </a:cubicBezTo>
                  <a:cubicBezTo>
                    <a:pt x="272" y="452"/>
                    <a:pt x="126" y="807"/>
                    <a:pt x="84" y="1163"/>
                  </a:cubicBezTo>
                  <a:cubicBezTo>
                    <a:pt x="0" y="1540"/>
                    <a:pt x="63" y="1916"/>
                    <a:pt x="251" y="2251"/>
                  </a:cubicBezTo>
                  <a:cubicBezTo>
                    <a:pt x="352" y="2427"/>
                    <a:pt x="502" y="2499"/>
                    <a:pt x="652" y="2499"/>
                  </a:cubicBezTo>
                  <a:cubicBezTo>
                    <a:pt x="1003" y="2499"/>
                    <a:pt x="1358" y="2109"/>
                    <a:pt x="1109" y="1728"/>
                  </a:cubicBezTo>
                  <a:cubicBezTo>
                    <a:pt x="1109" y="1707"/>
                    <a:pt x="1088" y="1686"/>
                    <a:pt x="1088" y="1665"/>
                  </a:cubicBezTo>
                  <a:cubicBezTo>
                    <a:pt x="1172" y="1351"/>
                    <a:pt x="1172" y="1017"/>
                    <a:pt x="1088" y="703"/>
                  </a:cubicBezTo>
                  <a:cubicBezTo>
                    <a:pt x="1088" y="598"/>
                    <a:pt x="1067" y="494"/>
                    <a:pt x="1046" y="410"/>
                  </a:cubicBezTo>
                  <a:cubicBezTo>
                    <a:pt x="1046" y="389"/>
                    <a:pt x="1046" y="368"/>
                    <a:pt x="1025" y="347"/>
                  </a:cubicBezTo>
                  <a:cubicBezTo>
                    <a:pt x="984" y="242"/>
                    <a:pt x="942" y="159"/>
                    <a:pt x="858" y="75"/>
                  </a:cubicBezTo>
                  <a:cubicBezTo>
                    <a:pt x="807" y="24"/>
                    <a:pt x="742" y="1"/>
                    <a:pt x="678"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3"/>
            <p:cNvSpPr/>
            <p:nvPr/>
          </p:nvSpPr>
          <p:spPr>
            <a:xfrm>
              <a:off x="1292350" y="4768600"/>
              <a:ext cx="66975" cy="61750"/>
            </a:xfrm>
            <a:custGeom>
              <a:rect b="b" l="l" r="r" t="t"/>
              <a:pathLst>
                <a:path extrusionOk="0" h="2470" w="2679">
                  <a:moveTo>
                    <a:pt x="2135" y="0"/>
                  </a:moveTo>
                  <a:cubicBezTo>
                    <a:pt x="1507" y="21"/>
                    <a:pt x="900" y="231"/>
                    <a:pt x="377" y="607"/>
                  </a:cubicBezTo>
                  <a:cubicBezTo>
                    <a:pt x="210" y="1235"/>
                    <a:pt x="105" y="1842"/>
                    <a:pt x="1" y="2469"/>
                  </a:cubicBezTo>
                  <a:cubicBezTo>
                    <a:pt x="440" y="2323"/>
                    <a:pt x="838" y="2093"/>
                    <a:pt x="1193" y="1779"/>
                  </a:cubicBezTo>
                  <a:cubicBezTo>
                    <a:pt x="1654" y="1465"/>
                    <a:pt x="2177" y="1193"/>
                    <a:pt x="2512" y="754"/>
                  </a:cubicBezTo>
                  <a:cubicBezTo>
                    <a:pt x="2679" y="586"/>
                    <a:pt x="2637" y="293"/>
                    <a:pt x="2428" y="189"/>
                  </a:cubicBezTo>
                  <a:cubicBezTo>
                    <a:pt x="2365" y="84"/>
                    <a:pt x="2260" y="0"/>
                    <a:pt x="2135"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53"/>
            <p:cNvSpPr/>
            <p:nvPr/>
          </p:nvSpPr>
          <p:spPr>
            <a:xfrm>
              <a:off x="2159650" y="4743750"/>
              <a:ext cx="16750" cy="21950"/>
            </a:xfrm>
            <a:custGeom>
              <a:rect b="b" l="l" r="r" t="t"/>
              <a:pathLst>
                <a:path extrusionOk="0" h="878" w="670">
                  <a:moveTo>
                    <a:pt x="390" y="0"/>
                  </a:moveTo>
                  <a:cubicBezTo>
                    <a:pt x="252" y="0"/>
                    <a:pt x="103" y="78"/>
                    <a:pt x="42" y="220"/>
                  </a:cubicBezTo>
                  <a:cubicBezTo>
                    <a:pt x="21" y="367"/>
                    <a:pt x="0" y="513"/>
                    <a:pt x="0" y="660"/>
                  </a:cubicBezTo>
                  <a:cubicBezTo>
                    <a:pt x="0" y="787"/>
                    <a:pt x="108" y="877"/>
                    <a:pt x="225" y="877"/>
                  </a:cubicBezTo>
                  <a:cubicBezTo>
                    <a:pt x="262" y="877"/>
                    <a:pt x="299" y="868"/>
                    <a:pt x="335" y="848"/>
                  </a:cubicBezTo>
                  <a:cubicBezTo>
                    <a:pt x="544" y="722"/>
                    <a:pt x="670" y="513"/>
                    <a:pt x="670" y="283"/>
                  </a:cubicBezTo>
                  <a:cubicBezTo>
                    <a:pt x="670" y="89"/>
                    <a:pt x="536" y="0"/>
                    <a:pt x="390"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53"/>
            <p:cNvSpPr/>
            <p:nvPr/>
          </p:nvSpPr>
          <p:spPr>
            <a:xfrm>
              <a:off x="1391225" y="4578725"/>
              <a:ext cx="56525" cy="35775"/>
            </a:xfrm>
            <a:custGeom>
              <a:rect b="b" l="l" r="r" t="t"/>
              <a:pathLst>
                <a:path extrusionOk="0" h="1431" w="2261">
                  <a:moveTo>
                    <a:pt x="586" y="0"/>
                  </a:moveTo>
                  <a:cubicBezTo>
                    <a:pt x="377" y="230"/>
                    <a:pt x="189" y="481"/>
                    <a:pt x="0" y="732"/>
                  </a:cubicBezTo>
                  <a:cubicBezTo>
                    <a:pt x="500" y="1117"/>
                    <a:pt x="1105" y="1431"/>
                    <a:pt x="1671" y="1431"/>
                  </a:cubicBezTo>
                  <a:cubicBezTo>
                    <a:pt x="1721" y="1431"/>
                    <a:pt x="1771" y="1428"/>
                    <a:pt x="1821" y="1423"/>
                  </a:cubicBezTo>
                  <a:cubicBezTo>
                    <a:pt x="2114" y="1402"/>
                    <a:pt x="2260" y="1046"/>
                    <a:pt x="2051" y="837"/>
                  </a:cubicBezTo>
                  <a:cubicBezTo>
                    <a:pt x="1758" y="544"/>
                    <a:pt x="1402" y="335"/>
                    <a:pt x="1005" y="188"/>
                  </a:cubicBezTo>
                  <a:cubicBezTo>
                    <a:pt x="858" y="126"/>
                    <a:pt x="712" y="63"/>
                    <a:pt x="58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3"/>
            <p:cNvSpPr/>
            <p:nvPr/>
          </p:nvSpPr>
          <p:spPr>
            <a:xfrm>
              <a:off x="2044825" y="5030000"/>
              <a:ext cx="53625" cy="81950"/>
            </a:xfrm>
            <a:custGeom>
              <a:rect b="b" l="l" r="r" t="t"/>
              <a:pathLst>
                <a:path extrusionOk="0" h="3278" w="2145">
                  <a:moveTo>
                    <a:pt x="1543" y="1"/>
                  </a:moveTo>
                  <a:cubicBezTo>
                    <a:pt x="1435" y="1"/>
                    <a:pt x="1326" y="43"/>
                    <a:pt x="1245" y="132"/>
                  </a:cubicBezTo>
                  <a:cubicBezTo>
                    <a:pt x="890" y="425"/>
                    <a:pt x="743" y="990"/>
                    <a:pt x="534" y="1408"/>
                  </a:cubicBezTo>
                  <a:cubicBezTo>
                    <a:pt x="283" y="1827"/>
                    <a:pt x="115" y="2287"/>
                    <a:pt x="32" y="2789"/>
                  </a:cubicBezTo>
                  <a:cubicBezTo>
                    <a:pt x="0" y="3086"/>
                    <a:pt x="284" y="3278"/>
                    <a:pt x="560" y="3278"/>
                  </a:cubicBezTo>
                  <a:cubicBezTo>
                    <a:pt x="654" y="3278"/>
                    <a:pt x="747" y="3255"/>
                    <a:pt x="827" y="3208"/>
                  </a:cubicBezTo>
                  <a:cubicBezTo>
                    <a:pt x="1308" y="2915"/>
                    <a:pt x="1559" y="2392"/>
                    <a:pt x="1747" y="1868"/>
                  </a:cubicBezTo>
                  <a:cubicBezTo>
                    <a:pt x="1936" y="1408"/>
                    <a:pt x="2145" y="780"/>
                    <a:pt x="1936" y="299"/>
                  </a:cubicBezTo>
                  <a:cubicBezTo>
                    <a:pt x="1884" y="107"/>
                    <a:pt x="1715" y="1"/>
                    <a:pt x="1543"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3"/>
            <p:cNvSpPr/>
            <p:nvPr/>
          </p:nvSpPr>
          <p:spPr>
            <a:xfrm>
              <a:off x="2098275" y="4825100"/>
              <a:ext cx="37850" cy="27725"/>
            </a:xfrm>
            <a:custGeom>
              <a:rect b="b" l="l" r="r" t="t"/>
              <a:pathLst>
                <a:path extrusionOk="0" h="1109" w="1514">
                  <a:moveTo>
                    <a:pt x="1304" y="0"/>
                  </a:moveTo>
                  <a:cubicBezTo>
                    <a:pt x="990" y="0"/>
                    <a:pt x="697" y="84"/>
                    <a:pt x="446" y="251"/>
                  </a:cubicBezTo>
                  <a:cubicBezTo>
                    <a:pt x="1" y="483"/>
                    <a:pt x="299" y="1109"/>
                    <a:pt x="694" y="1109"/>
                  </a:cubicBezTo>
                  <a:cubicBezTo>
                    <a:pt x="763" y="1109"/>
                    <a:pt x="835" y="1090"/>
                    <a:pt x="907" y="1046"/>
                  </a:cubicBezTo>
                  <a:cubicBezTo>
                    <a:pt x="1200" y="837"/>
                    <a:pt x="1513" y="523"/>
                    <a:pt x="1451" y="147"/>
                  </a:cubicBezTo>
                  <a:cubicBezTo>
                    <a:pt x="1430" y="63"/>
                    <a:pt x="1367" y="21"/>
                    <a:pt x="130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53"/>
            <p:cNvSpPr/>
            <p:nvPr/>
          </p:nvSpPr>
          <p:spPr>
            <a:xfrm>
              <a:off x="1828000" y="4647475"/>
              <a:ext cx="33800" cy="65850"/>
            </a:xfrm>
            <a:custGeom>
              <a:rect b="b" l="l" r="r" t="t"/>
              <a:pathLst>
                <a:path extrusionOk="0" h="2634" w="1352">
                  <a:moveTo>
                    <a:pt x="1064" y="1"/>
                  </a:moveTo>
                  <a:cubicBezTo>
                    <a:pt x="1023" y="1"/>
                    <a:pt x="982" y="11"/>
                    <a:pt x="942" y="33"/>
                  </a:cubicBezTo>
                  <a:cubicBezTo>
                    <a:pt x="252" y="451"/>
                    <a:pt x="0" y="1477"/>
                    <a:pt x="189" y="2230"/>
                  </a:cubicBezTo>
                  <a:cubicBezTo>
                    <a:pt x="264" y="2512"/>
                    <a:pt x="470" y="2633"/>
                    <a:pt x="683" y="2633"/>
                  </a:cubicBezTo>
                  <a:cubicBezTo>
                    <a:pt x="1006" y="2633"/>
                    <a:pt x="1344" y="2354"/>
                    <a:pt x="1256" y="1937"/>
                  </a:cubicBezTo>
                  <a:cubicBezTo>
                    <a:pt x="1193" y="1665"/>
                    <a:pt x="1151" y="1393"/>
                    <a:pt x="1151" y="1121"/>
                  </a:cubicBezTo>
                  <a:cubicBezTo>
                    <a:pt x="1193" y="849"/>
                    <a:pt x="1256" y="577"/>
                    <a:pt x="1319" y="305"/>
                  </a:cubicBezTo>
                  <a:cubicBezTo>
                    <a:pt x="1352" y="140"/>
                    <a:pt x="1215" y="1"/>
                    <a:pt x="1064"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53"/>
            <p:cNvSpPr/>
            <p:nvPr/>
          </p:nvSpPr>
          <p:spPr>
            <a:xfrm>
              <a:off x="2035150" y="4450175"/>
              <a:ext cx="54950" cy="79325"/>
            </a:xfrm>
            <a:custGeom>
              <a:rect b="b" l="l" r="r" t="t"/>
              <a:pathLst>
                <a:path extrusionOk="0" h="3173" w="2198">
                  <a:moveTo>
                    <a:pt x="1854" y="0"/>
                  </a:moveTo>
                  <a:cubicBezTo>
                    <a:pt x="1774" y="0"/>
                    <a:pt x="1694" y="31"/>
                    <a:pt x="1632" y="100"/>
                  </a:cubicBezTo>
                  <a:cubicBezTo>
                    <a:pt x="1235" y="539"/>
                    <a:pt x="1046" y="1104"/>
                    <a:pt x="774" y="1627"/>
                  </a:cubicBezTo>
                  <a:cubicBezTo>
                    <a:pt x="628" y="1899"/>
                    <a:pt x="440" y="2171"/>
                    <a:pt x="293" y="2443"/>
                  </a:cubicBezTo>
                  <a:cubicBezTo>
                    <a:pt x="168" y="2652"/>
                    <a:pt x="84" y="2861"/>
                    <a:pt x="0" y="3071"/>
                  </a:cubicBezTo>
                  <a:cubicBezTo>
                    <a:pt x="29" y="3143"/>
                    <a:pt x="85" y="3172"/>
                    <a:pt x="156" y="3172"/>
                  </a:cubicBezTo>
                  <a:cubicBezTo>
                    <a:pt x="391" y="3172"/>
                    <a:pt x="787" y="2853"/>
                    <a:pt x="900" y="2757"/>
                  </a:cubicBezTo>
                  <a:cubicBezTo>
                    <a:pt x="1130" y="2527"/>
                    <a:pt x="1318" y="2276"/>
                    <a:pt x="1486" y="2025"/>
                  </a:cubicBezTo>
                  <a:cubicBezTo>
                    <a:pt x="1842" y="1501"/>
                    <a:pt x="2197" y="957"/>
                    <a:pt x="2176" y="309"/>
                  </a:cubicBezTo>
                  <a:cubicBezTo>
                    <a:pt x="2176" y="126"/>
                    <a:pt x="2016" y="0"/>
                    <a:pt x="185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3"/>
            <p:cNvSpPr/>
            <p:nvPr/>
          </p:nvSpPr>
          <p:spPr>
            <a:xfrm>
              <a:off x="2103675" y="4922125"/>
              <a:ext cx="22025" cy="43350"/>
            </a:xfrm>
            <a:custGeom>
              <a:rect b="b" l="l" r="r" t="t"/>
              <a:pathLst>
                <a:path extrusionOk="0" h="1734" w="881">
                  <a:moveTo>
                    <a:pt x="413" y="1"/>
                  </a:moveTo>
                  <a:cubicBezTo>
                    <a:pt x="351" y="1"/>
                    <a:pt x="283" y="42"/>
                    <a:pt x="272" y="116"/>
                  </a:cubicBezTo>
                  <a:cubicBezTo>
                    <a:pt x="230" y="325"/>
                    <a:pt x="63" y="492"/>
                    <a:pt x="42" y="722"/>
                  </a:cubicBezTo>
                  <a:cubicBezTo>
                    <a:pt x="0" y="953"/>
                    <a:pt x="21" y="1225"/>
                    <a:pt x="84" y="1455"/>
                  </a:cubicBezTo>
                  <a:cubicBezTo>
                    <a:pt x="152" y="1639"/>
                    <a:pt x="333" y="1734"/>
                    <a:pt x="503" y="1734"/>
                  </a:cubicBezTo>
                  <a:cubicBezTo>
                    <a:pt x="699" y="1734"/>
                    <a:pt x="881" y="1608"/>
                    <a:pt x="858" y="1350"/>
                  </a:cubicBezTo>
                  <a:cubicBezTo>
                    <a:pt x="837" y="1120"/>
                    <a:pt x="774" y="890"/>
                    <a:pt x="712" y="660"/>
                  </a:cubicBezTo>
                  <a:cubicBezTo>
                    <a:pt x="649" y="492"/>
                    <a:pt x="523" y="325"/>
                    <a:pt x="523" y="137"/>
                  </a:cubicBezTo>
                  <a:cubicBezTo>
                    <a:pt x="534" y="42"/>
                    <a:pt x="476" y="1"/>
                    <a:pt x="413"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53"/>
            <p:cNvSpPr/>
            <p:nvPr/>
          </p:nvSpPr>
          <p:spPr>
            <a:xfrm>
              <a:off x="2089550" y="4862025"/>
              <a:ext cx="27225" cy="49400"/>
            </a:xfrm>
            <a:custGeom>
              <a:rect b="b" l="l" r="r" t="t"/>
              <a:pathLst>
                <a:path extrusionOk="0" h="1976" w="1089">
                  <a:moveTo>
                    <a:pt x="715" y="1"/>
                  </a:moveTo>
                  <a:cubicBezTo>
                    <a:pt x="705" y="1"/>
                    <a:pt x="696" y="3"/>
                    <a:pt x="691" y="9"/>
                  </a:cubicBezTo>
                  <a:cubicBezTo>
                    <a:pt x="293" y="532"/>
                    <a:pt x="0" y="1201"/>
                    <a:pt x="293" y="1850"/>
                  </a:cubicBezTo>
                  <a:cubicBezTo>
                    <a:pt x="329" y="1940"/>
                    <a:pt x="396" y="1976"/>
                    <a:pt x="469" y="1976"/>
                  </a:cubicBezTo>
                  <a:cubicBezTo>
                    <a:pt x="566" y="1976"/>
                    <a:pt x="673" y="1913"/>
                    <a:pt x="733" y="1829"/>
                  </a:cubicBezTo>
                  <a:cubicBezTo>
                    <a:pt x="1088" y="1306"/>
                    <a:pt x="963" y="616"/>
                    <a:pt x="795" y="51"/>
                  </a:cubicBezTo>
                  <a:cubicBezTo>
                    <a:pt x="780" y="20"/>
                    <a:pt x="742" y="1"/>
                    <a:pt x="715"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53"/>
            <p:cNvSpPr/>
            <p:nvPr/>
          </p:nvSpPr>
          <p:spPr>
            <a:xfrm>
              <a:off x="2100000" y="5019075"/>
              <a:ext cx="21475" cy="32800"/>
            </a:xfrm>
            <a:custGeom>
              <a:rect b="b" l="l" r="r" t="t"/>
              <a:pathLst>
                <a:path extrusionOk="0" h="1312" w="859">
                  <a:moveTo>
                    <a:pt x="291" y="0"/>
                  </a:moveTo>
                  <a:cubicBezTo>
                    <a:pt x="213" y="0"/>
                    <a:pt x="142" y="58"/>
                    <a:pt x="126" y="150"/>
                  </a:cubicBezTo>
                  <a:cubicBezTo>
                    <a:pt x="22" y="464"/>
                    <a:pt x="1" y="966"/>
                    <a:pt x="231" y="1217"/>
                  </a:cubicBezTo>
                  <a:cubicBezTo>
                    <a:pt x="294" y="1280"/>
                    <a:pt x="377" y="1312"/>
                    <a:pt x="461" y="1312"/>
                  </a:cubicBezTo>
                  <a:cubicBezTo>
                    <a:pt x="545" y="1312"/>
                    <a:pt x="628" y="1280"/>
                    <a:pt x="691" y="1217"/>
                  </a:cubicBezTo>
                  <a:cubicBezTo>
                    <a:pt x="838" y="1008"/>
                    <a:pt x="859" y="736"/>
                    <a:pt x="754" y="527"/>
                  </a:cubicBezTo>
                  <a:cubicBezTo>
                    <a:pt x="691" y="318"/>
                    <a:pt x="566" y="129"/>
                    <a:pt x="377" y="25"/>
                  </a:cubicBezTo>
                  <a:cubicBezTo>
                    <a:pt x="349" y="8"/>
                    <a:pt x="320" y="0"/>
                    <a:pt x="291"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53"/>
            <p:cNvSpPr/>
            <p:nvPr/>
          </p:nvSpPr>
          <p:spPr>
            <a:xfrm>
              <a:off x="1767325" y="4674925"/>
              <a:ext cx="55425" cy="68475"/>
            </a:xfrm>
            <a:custGeom>
              <a:rect b="b" l="l" r="r" t="t"/>
              <a:pathLst>
                <a:path extrusionOk="0" h="2739" w="2217">
                  <a:moveTo>
                    <a:pt x="1715" y="1"/>
                  </a:moveTo>
                  <a:cubicBezTo>
                    <a:pt x="1639" y="1"/>
                    <a:pt x="1559" y="26"/>
                    <a:pt x="1486" y="86"/>
                  </a:cubicBezTo>
                  <a:cubicBezTo>
                    <a:pt x="816" y="651"/>
                    <a:pt x="0" y="1592"/>
                    <a:pt x="523" y="2513"/>
                  </a:cubicBezTo>
                  <a:cubicBezTo>
                    <a:pt x="614" y="2665"/>
                    <a:pt x="764" y="2738"/>
                    <a:pt x="916" y="2738"/>
                  </a:cubicBezTo>
                  <a:cubicBezTo>
                    <a:pt x="1078" y="2738"/>
                    <a:pt x="1242" y="2654"/>
                    <a:pt x="1339" y="2492"/>
                  </a:cubicBezTo>
                  <a:cubicBezTo>
                    <a:pt x="1444" y="2157"/>
                    <a:pt x="1528" y="1802"/>
                    <a:pt x="1549" y="1446"/>
                  </a:cubicBezTo>
                  <a:cubicBezTo>
                    <a:pt x="1591" y="1111"/>
                    <a:pt x="1737" y="797"/>
                    <a:pt x="1988" y="567"/>
                  </a:cubicBezTo>
                  <a:cubicBezTo>
                    <a:pt x="2217" y="322"/>
                    <a:pt x="1987" y="1"/>
                    <a:pt x="1715"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53"/>
            <p:cNvSpPr/>
            <p:nvPr/>
          </p:nvSpPr>
          <p:spPr>
            <a:xfrm>
              <a:off x="1398025" y="4763825"/>
              <a:ext cx="71675" cy="20850"/>
            </a:xfrm>
            <a:custGeom>
              <a:rect b="b" l="l" r="r" t="t"/>
              <a:pathLst>
                <a:path extrusionOk="0" h="834" w="2867">
                  <a:moveTo>
                    <a:pt x="957" y="0"/>
                  </a:moveTo>
                  <a:cubicBezTo>
                    <a:pt x="647" y="0"/>
                    <a:pt x="343" y="67"/>
                    <a:pt x="63" y="191"/>
                  </a:cubicBezTo>
                  <a:cubicBezTo>
                    <a:pt x="0" y="212"/>
                    <a:pt x="0" y="296"/>
                    <a:pt x="42" y="359"/>
                  </a:cubicBezTo>
                  <a:cubicBezTo>
                    <a:pt x="356" y="610"/>
                    <a:pt x="754" y="756"/>
                    <a:pt x="1172" y="756"/>
                  </a:cubicBezTo>
                  <a:cubicBezTo>
                    <a:pt x="1420" y="792"/>
                    <a:pt x="1680" y="834"/>
                    <a:pt x="1940" y="834"/>
                  </a:cubicBezTo>
                  <a:cubicBezTo>
                    <a:pt x="2140" y="834"/>
                    <a:pt x="2340" y="809"/>
                    <a:pt x="2532" y="735"/>
                  </a:cubicBezTo>
                  <a:cubicBezTo>
                    <a:pt x="2741" y="652"/>
                    <a:pt x="2867" y="275"/>
                    <a:pt x="2574" y="171"/>
                  </a:cubicBezTo>
                  <a:cubicBezTo>
                    <a:pt x="2243" y="71"/>
                    <a:pt x="1899" y="11"/>
                    <a:pt x="1552" y="11"/>
                  </a:cubicBezTo>
                  <a:cubicBezTo>
                    <a:pt x="1460" y="11"/>
                    <a:pt x="1368" y="15"/>
                    <a:pt x="1277" y="24"/>
                  </a:cubicBezTo>
                  <a:cubicBezTo>
                    <a:pt x="1170" y="8"/>
                    <a:pt x="1063" y="0"/>
                    <a:pt x="957"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53"/>
            <p:cNvSpPr/>
            <p:nvPr/>
          </p:nvSpPr>
          <p:spPr>
            <a:xfrm>
              <a:off x="1522525" y="5299700"/>
              <a:ext cx="35050" cy="28625"/>
            </a:xfrm>
            <a:custGeom>
              <a:rect b="b" l="l" r="r" t="t"/>
              <a:pathLst>
                <a:path extrusionOk="0" h="1145" w="1402">
                  <a:moveTo>
                    <a:pt x="1119" y="1"/>
                  </a:moveTo>
                  <a:cubicBezTo>
                    <a:pt x="659" y="1"/>
                    <a:pt x="227" y="281"/>
                    <a:pt x="42" y="726"/>
                  </a:cubicBezTo>
                  <a:cubicBezTo>
                    <a:pt x="0" y="956"/>
                    <a:pt x="167" y="1145"/>
                    <a:pt x="377" y="1145"/>
                  </a:cubicBezTo>
                  <a:cubicBezTo>
                    <a:pt x="879" y="1040"/>
                    <a:pt x="1276" y="643"/>
                    <a:pt x="1381" y="140"/>
                  </a:cubicBezTo>
                  <a:cubicBezTo>
                    <a:pt x="1402" y="78"/>
                    <a:pt x="1360" y="36"/>
                    <a:pt x="1297" y="15"/>
                  </a:cubicBezTo>
                  <a:cubicBezTo>
                    <a:pt x="1238" y="5"/>
                    <a:pt x="1178" y="1"/>
                    <a:pt x="111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53"/>
            <p:cNvSpPr/>
            <p:nvPr/>
          </p:nvSpPr>
          <p:spPr>
            <a:xfrm>
              <a:off x="1423125" y="5277350"/>
              <a:ext cx="51825" cy="24825"/>
            </a:xfrm>
            <a:custGeom>
              <a:rect b="b" l="l" r="r" t="t"/>
              <a:pathLst>
                <a:path extrusionOk="0" h="993" w="2073">
                  <a:moveTo>
                    <a:pt x="578" y="0"/>
                  </a:moveTo>
                  <a:cubicBezTo>
                    <a:pt x="385" y="0"/>
                    <a:pt x="193" y="15"/>
                    <a:pt x="1" y="30"/>
                  </a:cubicBezTo>
                  <a:cubicBezTo>
                    <a:pt x="273" y="365"/>
                    <a:pt x="586" y="679"/>
                    <a:pt x="900" y="993"/>
                  </a:cubicBezTo>
                  <a:lnTo>
                    <a:pt x="1026" y="951"/>
                  </a:lnTo>
                  <a:cubicBezTo>
                    <a:pt x="1235" y="909"/>
                    <a:pt x="2072" y="616"/>
                    <a:pt x="1800" y="239"/>
                  </a:cubicBezTo>
                  <a:cubicBezTo>
                    <a:pt x="1654" y="34"/>
                    <a:pt x="1384" y="3"/>
                    <a:pt x="1128" y="3"/>
                  </a:cubicBezTo>
                  <a:cubicBezTo>
                    <a:pt x="1018" y="3"/>
                    <a:pt x="911" y="9"/>
                    <a:pt x="817" y="9"/>
                  </a:cubicBezTo>
                  <a:cubicBezTo>
                    <a:pt x="737" y="3"/>
                    <a:pt x="657" y="0"/>
                    <a:pt x="57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53"/>
            <p:cNvSpPr/>
            <p:nvPr/>
          </p:nvSpPr>
          <p:spPr>
            <a:xfrm>
              <a:off x="1425750" y="4627325"/>
              <a:ext cx="32975" cy="21075"/>
            </a:xfrm>
            <a:custGeom>
              <a:rect b="b" l="l" r="r" t="t"/>
              <a:pathLst>
                <a:path extrusionOk="0" h="843" w="1319">
                  <a:moveTo>
                    <a:pt x="459" y="0"/>
                  </a:moveTo>
                  <a:cubicBezTo>
                    <a:pt x="333" y="0"/>
                    <a:pt x="210" y="16"/>
                    <a:pt x="105" y="44"/>
                  </a:cubicBezTo>
                  <a:cubicBezTo>
                    <a:pt x="42" y="65"/>
                    <a:pt x="0" y="149"/>
                    <a:pt x="42" y="211"/>
                  </a:cubicBezTo>
                  <a:cubicBezTo>
                    <a:pt x="193" y="513"/>
                    <a:pt x="546" y="842"/>
                    <a:pt x="895" y="842"/>
                  </a:cubicBezTo>
                  <a:cubicBezTo>
                    <a:pt x="982" y="842"/>
                    <a:pt x="1068" y="822"/>
                    <a:pt x="1151" y="776"/>
                  </a:cubicBezTo>
                  <a:cubicBezTo>
                    <a:pt x="1256" y="713"/>
                    <a:pt x="1318" y="588"/>
                    <a:pt x="1277" y="462"/>
                  </a:cubicBezTo>
                  <a:cubicBezTo>
                    <a:pt x="1184" y="124"/>
                    <a:pt x="809" y="0"/>
                    <a:pt x="45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53"/>
            <p:cNvSpPr/>
            <p:nvPr/>
          </p:nvSpPr>
          <p:spPr>
            <a:xfrm>
              <a:off x="1582150" y="4792475"/>
              <a:ext cx="34550" cy="15050"/>
            </a:xfrm>
            <a:custGeom>
              <a:rect b="b" l="l" r="r" t="t"/>
              <a:pathLst>
                <a:path extrusionOk="0" h="602" w="1382">
                  <a:moveTo>
                    <a:pt x="1048" y="0"/>
                  </a:moveTo>
                  <a:cubicBezTo>
                    <a:pt x="895" y="0"/>
                    <a:pt x="751" y="28"/>
                    <a:pt x="607" y="92"/>
                  </a:cubicBezTo>
                  <a:cubicBezTo>
                    <a:pt x="419" y="133"/>
                    <a:pt x="251" y="217"/>
                    <a:pt x="63" y="280"/>
                  </a:cubicBezTo>
                  <a:cubicBezTo>
                    <a:pt x="0" y="322"/>
                    <a:pt x="0" y="426"/>
                    <a:pt x="63" y="468"/>
                  </a:cubicBezTo>
                  <a:cubicBezTo>
                    <a:pt x="220" y="551"/>
                    <a:pt x="438" y="602"/>
                    <a:pt x="652" y="602"/>
                  </a:cubicBezTo>
                  <a:cubicBezTo>
                    <a:pt x="924" y="602"/>
                    <a:pt x="1190" y="521"/>
                    <a:pt x="1319" y="322"/>
                  </a:cubicBezTo>
                  <a:cubicBezTo>
                    <a:pt x="1381" y="196"/>
                    <a:pt x="1319" y="50"/>
                    <a:pt x="1193" y="8"/>
                  </a:cubicBezTo>
                  <a:cubicBezTo>
                    <a:pt x="1144" y="3"/>
                    <a:pt x="1095" y="0"/>
                    <a:pt x="104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53"/>
            <p:cNvSpPr/>
            <p:nvPr/>
          </p:nvSpPr>
          <p:spPr>
            <a:xfrm>
              <a:off x="1531000" y="4791625"/>
              <a:ext cx="39150" cy="14975"/>
            </a:xfrm>
            <a:custGeom>
              <a:rect b="b" l="l" r="r" t="t"/>
              <a:pathLst>
                <a:path extrusionOk="0" h="599" w="1566">
                  <a:moveTo>
                    <a:pt x="943" y="0"/>
                  </a:moveTo>
                  <a:cubicBezTo>
                    <a:pt x="870" y="0"/>
                    <a:pt x="798" y="7"/>
                    <a:pt x="728" y="21"/>
                  </a:cubicBezTo>
                  <a:cubicBezTo>
                    <a:pt x="624" y="21"/>
                    <a:pt x="498" y="21"/>
                    <a:pt x="393" y="42"/>
                  </a:cubicBezTo>
                  <a:cubicBezTo>
                    <a:pt x="289" y="63"/>
                    <a:pt x="163" y="126"/>
                    <a:pt x="80" y="126"/>
                  </a:cubicBezTo>
                  <a:cubicBezTo>
                    <a:pt x="73" y="123"/>
                    <a:pt x="66" y="122"/>
                    <a:pt x="60" y="122"/>
                  </a:cubicBezTo>
                  <a:cubicBezTo>
                    <a:pt x="13" y="122"/>
                    <a:pt x="0" y="191"/>
                    <a:pt x="38" y="209"/>
                  </a:cubicBezTo>
                  <a:cubicBezTo>
                    <a:pt x="142" y="272"/>
                    <a:pt x="226" y="398"/>
                    <a:pt x="331" y="460"/>
                  </a:cubicBezTo>
                  <a:cubicBezTo>
                    <a:pt x="456" y="523"/>
                    <a:pt x="582" y="565"/>
                    <a:pt x="707" y="586"/>
                  </a:cubicBezTo>
                  <a:cubicBezTo>
                    <a:pt x="759" y="594"/>
                    <a:pt x="810" y="599"/>
                    <a:pt x="861" y="599"/>
                  </a:cubicBezTo>
                  <a:cubicBezTo>
                    <a:pt x="1059" y="599"/>
                    <a:pt x="1252" y="535"/>
                    <a:pt x="1419" y="419"/>
                  </a:cubicBezTo>
                  <a:cubicBezTo>
                    <a:pt x="1565" y="335"/>
                    <a:pt x="1523" y="126"/>
                    <a:pt x="1377" y="84"/>
                  </a:cubicBezTo>
                  <a:cubicBezTo>
                    <a:pt x="1237" y="28"/>
                    <a:pt x="1089" y="0"/>
                    <a:pt x="943"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53"/>
            <p:cNvSpPr/>
            <p:nvPr/>
          </p:nvSpPr>
          <p:spPr>
            <a:xfrm>
              <a:off x="1561225" y="4663950"/>
              <a:ext cx="39775" cy="12550"/>
            </a:xfrm>
            <a:custGeom>
              <a:rect b="b" l="l" r="r" t="t"/>
              <a:pathLst>
                <a:path extrusionOk="0" h="502" w="1591">
                  <a:moveTo>
                    <a:pt x="556" y="1"/>
                  </a:moveTo>
                  <a:cubicBezTo>
                    <a:pt x="404" y="1"/>
                    <a:pt x="253" y="8"/>
                    <a:pt x="105" y="23"/>
                  </a:cubicBezTo>
                  <a:cubicBezTo>
                    <a:pt x="42" y="23"/>
                    <a:pt x="0" y="106"/>
                    <a:pt x="63" y="148"/>
                  </a:cubicBezTo>
                  <a:cubicBezTo>
                    <a:pt x="330" y="384"/>
                    <a:pt x="679" y="501"/>
                    <a:pt x="1031" y="501"/>
                  </a:cubicBezTo>
                  <a:cubicBezTo>
                    <a:pt x="1149" y="501"/>
                    <a:pt x="1266" y="488"/>
                    <a:pt x="1381" y="462"/>
                  </a:cubicBezTo>
                  <a:cubicBezTo>
                    <a:pt x="1591" y="420"/>
                    <a:pt x="1591" y="127"/>
                    <a:pt x="1381" y="64"/>
                  </a:cubicBezTo>
                  <a:cubicBezTo>
                    <a:pt x="1111" y="24"/>
                    <a:pt x="832" y="1"/>
                    <a:pt x="556"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53"/>
            <p:cNvSpPr/>
            <p:nvPr/>
          </p:nvSpPr>
          <p:spPr>
            <a:xfrm>
              <a:off x="1454525" y="5304975"/>
              <a:ext cx="62775" cy="29625"/>
            </a:xfrm>
            <a:custGeom>
              <a:rect b="b" l="l" r="r" t="t"/>
              <a:pathLst>
                <a:path extrusionOk="0" h="1185" w="2511">
                  <a:moveTo>
                    <a:pt x="1818" y="0"/>
                  </a:moveTo>
                  <a:cubicBezTo>
                    <a:pt x="1350" y="0"/>
                    <a:pt x="928" y="147"/>
                    <a:pt x="460" y="201"/>
                  </a:cubicBezTo>
                  <a:cubicBezTo>
                    <a:pt x="314" y="222"/>
                    <a:pt x="147" y="222"/>
                    <a:pt x="0" y="243"/>
                  </a:cubicBezTo>
                  <a:cubicBezTo>
                    <a:pt x="356" y="557"/>
                    <a:pt x="711" y="871"/>
                    <a:pt x="1088" y="1185"/>
                  </a:cubicBezTo>
                  <a:cubicBezTo>
                    <a:pt x="1548" y="1143"/>
                    <a:pt x="1988" y="934"/>
                    <a:pt x="2323" y="620"/>
                  </a:cubicBezTo>
                  <a:cubicBezTo>
                    <a:pt x="2511" y="390"/>
                    <a:pt x="2364" y="13"/>
                    <a:pt x="2051" y="13"/>
                  </a:cubicBezTo>
                  <a:cubicBezTo>
                    <a:pt x="1972" y="4"/>
                    <a:pt x="1894" y="0"/>
                    <a:pt x="181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53"/>
            <p:cNvSpPr/>
            <p:nvPr/>
          </p:nvSpPr>
          <p:spPr>
            <a:xfrm>
              <a:off x="2224625" y="4695325"/>
              <a:ext cx="19450" cy="15425"/>
            </a:xfrm>
            <a:custGeom>
              <a:rect b="b" l="l" r="r" t="t"/>
              <a:pathLst>
                <a:path extrusionOk="0" h="617" w="778">
                  <a:moveTo>
                    <a:pt x="432" y="1"/>
                  </a:moveTo>
                  <a:cubicBezTo>
                    <a:pt x="386" y="1"/>
                    <a:pt x="338" y="14"/>
                    <a:pt x="289" y="44"/>
                  </a:cubicBezTo>
                  <a:cubicBezTo>
                    <a:pt x="184" y="86"/>
                    <a:pt x="121" y="190"/>
                    <a:pt x="58" y="295"/>
                  </a:cubicBezTo>
                  <a:cubicBezTo>
                    <a:pt x="37" y="379"/>
                    <a:pt x="58" y="462"/>
                    <a:pt x="17" y="525"/>
                  </a:cubicBezTo>
                  <a:cubicBezTo>
                    <a:pt x="1" y="589"/>
                    <a:pt x="33" y="616"/>
                    <a:pt x="78" y="616"/>
                  </a:cubicBezTo>
                  <a:cubicBezTo>
                    <a:pt x="91" y="616"/>
                    <a:pt x="106" y="614"/>
                    <a:pt x="121" y="609"/>
                  </a:cubicBezTo>
                  <a:cubicBezTo>
                    <a:pt x="134" y="604"/>
                    <a:pt x="149" y="603"/>
                    <a:pt x="164" y="603"/>
                  </a:cubicBezTo>
                  <a:cubicBezTo>
                    <a:pt x="204" y="603"/>
                    <a:pt x="251" y="615"/>
                    <a:pt x="298" y="615"/>
                  </a:cubicBezTo>
                  <a:cubicBezTo>
                    <a:pt x="316" y="615"/>
                    <a:pt x="334" y="613"/>
                    <a:pt x="351" y="609"/>
                  </a:cubicBezTo>
                  <a:cubicBezTo>
                    <a:pt x="456" y="588"/>
                    <a:pt x="561" y="525"/>
                    <a:pt x="623" y="442"/>
                  </a:cubicBezTo>
                  <a:cubicBezTo>
                    <a:pt x="778" y="270"/>
                    <a:pt x="637" y="1"/>
                    <a:pt x="432"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53"/>
            <p:cNvSpPr/>
            <p:nvPr/>
          </p:nvSpPr>
          <p:spPr>
            <a:xfrm>
              <a:off x="1561225" y="5229750"/>
              <a:ext cx="57650" cy="52125"/>
            </a:xfrm>
            <a:custGeom>
              <a:rect b="b" l="l" r="r" t="t"/>
              <a:pathLst>
                <a:path extrusionOk="0" h="2085" w="2306">
                  <a:moveTo>
                    <a:pt x="1833" y="0"/>
                  </a:moveTo>
                  <a:cubicBezTo>
                    <a:pt x="1767" y="0"/>
                    <a:pt x="1698" y="16"/>
                    <a:pt x="1632" y="51"/>
                  </a:cubicBezTo>
                  <a:cubicBezTo>
                    <a:pt x="1235" y="281"/>
                    <a:pt x="984" y="679"/>
                    <a:pt x="670" y="992"/>
                  </a:cubicBezTo>
                  <a:cubicBezTo>
                    <a:pt x="398" y="1264"/>
                    <a:pt x="105" y="1536"/>
                    <a:pt x="0" y="1913"/>
                  </a:cubicBezTo>
                  <a:cubicBezTo>
                    <a:pt x="0" y="1976"/>
                    <a:pt x="21" y="2018"/>
                    <a:pt x="63" y="2039"/>
                  </a:cubicBezTo>
                  <a:cubicBezTo>
                    <a:pt x="162" y="2070"/>
                    <a:pt x="260" y="2084"/>
                    <a:pt x="357" y="2084"/>
                  </a:cubicBezTo>
                  <a:cubicBezTo>
                    <a:pt x="709" y="2084"/>
                    <a:pt x="1039" y="1896"/>
                    <a:pt x="1319" y="1683"/>
                  </a:cubicBezTo>
                  <a:cubicBezTo>
                    <a:pt x="1716" y="1390"/>
                    <a:pt x="2156" y="1013"/>
                    <a:pt x="2239" y="490"/>
                  </a:cubicBezTo>
                  <a:cubicBezTo>
                    <a:pt x="2305" y="226"/>
                    <a:pt x="2084" y="0"/>
                    <a:pt x="1833"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53"/>
            <p:cNvSpPr/>
            <p:nvPr/>
          </p:nvSpPr>
          <p:spPr>
            <a:xfrm>
              <a:off x="2171675" y="4710875"/>
              <a:ext cx="40925" cy="21650"/>
            </a:xfrm>
            <a:custGeom>
              <a:rect b="b" l="l" r="r" t="t"/>
              <a:pathLst>
                <a:path extrusionOk="0" h="866" w="1637">
                  <a:moveTo>
                    <a:pt x="1330" y="0"/>
                  </a:moveTo>
                  <a:cubicBezTo>
                    <a:pt x="1313" y="0"/>
                    <a:pt x="1295" y="3"/>
                    <a:pt x="1277" y="8"/>
                  </a:cubicBezTo>
                  <a:cubicBezTo>
                    <a:pt x="1005" y="92"/>
                    <a:pt x="774" y="196"/>
                    <a:pt x="544" y="343"/>
                  </a:cubicBezTo>
                  <a:cubicBezTo>
                    <a:pt x="335" y="426"/>
                    <a:pt x="147" y="573"/>
                    <a:pt x="21" y="761"/>
                  </a:cubicBezTo>
                  <a:cubicBezTo>
                    <a:pt x="0" y="803"/>
                    <a:pt x="21" y="866"/>
                    <a:pt x="84" y="866"/>
                  </a:cubicBezTo>
                  <a:cubicBezTo>
                    <a:pt x="314" y="845"/>
                    <a:pt x="544" y="803"/>
                    <a:pt x="754" y="698"/>
                  </a:cubicBezTo>
                  <a:cubicBezTo>
                    <a:pt x="984" y="615"/>
                    <a:pt x="1214" y="510"/>
                    <a:pt x="1444" y="405"/>
                  </a:cubicBezTo>
                  <a:cubicBezTo>
                    <a:pt x="1636" y="309"/>
                    <a:pt x="1528" y="0"/>
                    <a:pt x="1330"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53"/>
            <p:cNvSpPr/>
            <p:nvPr/>
          </p:nvSpPr>
          <p:spPr>
            <a:xfrm>
              <a:off x="2251700" y="4662925"/>
              <a:ext cx="59650" cy="39825"/>
            </a:xfrm>
            <a:custGeom>
              <a:rect b="b" l="l" r="r" t="t"/>
              <a:pathLst>
                <a:path extrusionOk="0" h="1593" w="2386">
                  <a:moveTo>
                    <a:pt x="1842" y="1"/>
                  </a:moveTo>
                  <a:cubicBezTo>
                    <a:pt x="1612" y="85"/>
                    <a:pt x="1382" y="189"/>
                    <a:pt x="1172" y="315"/>
                  </a:cubicBezTo>
                  <a:cubicBezTo>
                    <a:pt x="733" y="482"/>
                    <a:pt x="356" y="796"/>
                    <a:pt x="105" y="1173"/>
                  </a:cubicBezTo>
                  <a:cubicBezTo>
                    <a:pt x="1" y="1361"/>
                    <a:pt x="147" y="1591"/>
                    <a:pt x="356" y="1591"/>
                  </a:cubicBezTo>
                  <a:cubicBezTo>
                    <a:pt x="379" y="1592"/>
                    <a:pt x="402" y="1593"/>
                    <a:pt x="424" y="1593"/>
                  </a:cubicBezTo>
                  <a:cubicBezTo>
                    <a:pt x="837" y="1593"/>
                    <a:pt x="1214" y="1417"/>
                    <a:pt x="1591" y="1298"/>
                  </a:cubicBezTo>
                  <a:cubicBezTo>
                    <a:pt x="1863" y="1214"/>
                    <a:pt x="2114" y="1152"/>
                    <a:pt x="2386" y="1068"/>
                  </a:cubicBezTo>
                  <a:cubicBezTo>
                    <a:pt x="2198" y="712"/>
                    <a:pt x="2030" y="357"/>
                    <a:pt x="1842"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53"/>
            <p:cNvSpPr/>
            <p:nvPr/>
          </p:nvSpPr>
          <p:spPr>
            <a:xfrm>
              <a:off x="1812300" y="5288775"/>
              <a:ext cx="25675" cy="43750"/>
            </a:xfrm>
            <a:custGeom>
              <a:rect b="b" l="l" r="r" t="t"/>
              <a:pathLst>
                <a:path extrusionOk="0" h="1750" w="1027">
                  <a:moveTo>
                    <a:pt x="571" y="1"/>
                  </a:moveTo>
                  <a:cubicBezTo>
                    <a:pt x="505" y="1"/>
                    <a:pt x="439" y="18"/>
                    <a:pt x="377" y="54"/>
                  </a:cubicBezTo>
                  <a:cubicBezTo>
                    <a:pt x="64" y="201"/>
                    <a:pt x="22" y="640"/>
                    <a:pt x="1" y="954"/>
                  </a:cubicBezTo>
                  <a:cubicBezTo>
                    <a:pt x="1" y="1100"/>
                    <a:pt x="43" y="1247"/>
                    <a:pt x="105" y="1393"/>
                  </a:cubicBezTo>
                  <a:cubicBezTo>
                    <a:pt x="168" y="1561"/>
                    <a:pt x="273" y="1582"/>
                    <a:pt x="398" y="1728"/>
                  </a:cubicBezTo>
                  <a:cubicBezTo>
                    <a:pt x="419" y="1742"/>
                    <a:pt x="443" y="1749"/>
                    <a:pt x="466" y="1749"/>
                  </a:cubicBezTo>
                  <a:cubicBezTo>
                    <a:pt x="512" y="1749"/>
                    <a:pt x="559" y="1721"/>
                    <a:pt x="587" y="1665"/>
                  </a:cubicBezTo>
                  <a:cubicBezTo>
                    <a:pt x="608" y="1582"/>
                    <a:pt x="691" y="1519"/>
                    <a:pt x="712" y="1414"/>
                  </a:cubicBezTo>
                  <a:cubicBezTo>
                    <a:pt x="754" y="1289"/>
                    <a:pt x="796" y="1163"/>
                    <a:pt x="817" y="1038"/>
                  </a:cubicBezTo>
                  <a:cubicBezTo>
                    <a:pt x="859" y="787"/>
                    <a:pt x="1026" y="515"/>
                    <a:pt x="942" y="264"/>
                  </a:cubicBezTo>
                  <a:cubicBezTo>
                    <a:pt x="883" y="101"/>
                    <a:pt x="729" y="1"/>
                    <a:pt x="571"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53"/>
            <p:cNvSpPr/>
            <p:nvPr/>
          </p:nvSpPr>
          <p:spPr>
            <a:xfrm>
              <a:off x="1768375" y="5423100"/>
              <a:ext cx="25125" cy="33375"/>
            </a:xfrm>
            <a:custGeom>
              <a:rect b="b" l="l" r="r" t="t"/>
              <a:pathLst>
                <a:path extrusionOk="0" h="1335" w="1005">
                  <a:moveTo>
                    <a:pt x="409" y="1"/>
                  </a:moveTo>
                  <a:cubicBezTo>
                    <a:pt x="378" y="1"/>
                    <a:pt x="346" y="12"/>
                    <a:pt x="314" y="38"/>
                  </a:cubicBezTo>
                  <a:cubicBezTo>
                    <a:pt x="0" y="247"/>
                    <a:pt x="105" y="812"/>
                    <a:pt x="126" y="1126"/>
                  </a:cubicBezTo>
                  <a:lnTo>
                    <a:pt x="126" y="1251"/>
                  </a:lnTo>
                  <a:cubicBezTo>
                    <a:pt x="419" y="1293"/>
                    <a:pt x="712" y="1314"/>
                    <a:pt x="1005" y="1335"/>
                  </a:cubicBezTo>
                  <a:cubicBezTo>
                    <a:pt x="963" y="1168"/>
                    <a:pt x="942" y="1021"/>
                    <a:pt x="900" y="854"/>
                  </a:cubicBezTo>
                  <a:cubicBezTo>
                    <a:pt x="863" y="742"/>
                    <a:pt x="660" y="1"/>
                    <a:pt x="40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53"/>
            <p:cNvSpPr/>
            <p:nvPr/>
          </p:nvSpPr>
          <p:spPr>
            <a:xfrm>
              <a:off x="1961900" y="5193600"/>
              <a:ext cx="44500" cy="27525"/>
            </a:xfrm>
            <a:custGeom>
              <a:rect b="b" l="l" r="r" t="t"/>
              <a:pathLst>
                <a:path extrusionOk="0" h="1101" w="1780">
                  <a:moveTo>
                    <a:pt x="1315" y="0"/>
                  </a:moveTo>
                  <a:cubicBezTo>
                    <a:pt x="1086" y="0"/>
                    <a:pt x="846" y="147"/>
                    <a:pt x="650" y="283"/>
                  </a:cubicBezTo>
                  <a:cubicBezTo>
                    <a:pt x="398" y="430"/>
                    <a:pt x="189" y="639"/>
                    <a:pt x="43" y="890"/>
                  </a:cubicBezTo>
                  <a:cubicBezTo>
                    <a:pt x="1" y="953"/>
                    <a:pt x="43" y="1037"/>
                    <a:pt x="126" y="1058"/>
                  </a:cubicBezTo>
                  <a:cubicBezTo>
                    <a:pt x="245" y="1085"/>
                    <a:pt x="372" y="1100"/>
                    <a:pt x="500" y="1100"/>
                  </a:cubicBezTo>
                  <a:cubicBezTo>
                    <a:pt x="664" y="1100"/>
                    <a:pt x="831" y="1075"/>
                    <a:pt x="984" y="1016"/>
                  </a:cubicBezTo>
                  <a:cubicBezTo>
                    <a:pt x="1277" y="953"/>
                    <a:pt x="1696" y="827"/>
                    <a:pt x="1759" y="472"/>
                  </a:cubicBezTo>
                  <a:cubicBezTo>
                    <a:pt x="1779" y="304"/>
                    <a:pt x="1717" y="158"/>
                    <a:pt x="1570" y="74"/>
                  </a:cubicBezTo>
                  <a:cubicBezTo>
                    <a:pt x="1489" y="22"/>
                    <a:pt x="1403" y="0"/>
                    <a:pt x="1315"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53"/>
            <p:cNvSpPr/>
            <p:nvPr/>
          </p:nvSpPr>
          <p:spPr>
            <a:xfrm>
              <a:off x="1922250" y="5148425"/>
              <a:ext cx="85975" cy="64500"/>
            </a:xfrm>
            <a:custGeom>
              <a:rect b="b" l="l" r="r" t="t"/>
              <a:pathLst>
                <a:path extrusionOk="0" h="2580" w="3439">
                  <a:moveTo>
                    <a:pt x="2824" y="0"/>
                  </a:moveTo>
                  <a:cubicBezTo>
                    <a:pt x="2783" y="0"/>
                    <a:pt x="2740" y="6"/>
                    <a:pt x="2696" y="19"/>
                  </a:cubicBezTo>
                  <a:cubicBezTo>
                    <a:pt x="1775" y="312"/>
                    <a:pt x="666" y="981"/>
                    <a:pt x="206" y="1860"/>
                  </a:cubicBezTo>
                  <a:cubicBezTo>
                    <a:pt x="0" y="2255"/>
                    <a:pt x="315" y="2579"/>
                    <a:pt x="677" y="2579"/>
                  </a:cubicBezTo>
                  <a:cubicBezTo>
                    <a:pt x="757" y="2579"/>
                    <a:pt x="838" y="2564"/>
                    <a:pt x="917" y="2530"/>
                  </a:cubicBezTo>
                  <a:cubicBezTo>
                    <a:pt x="1336" y="2320"/>
                    <a:pt x="1712" y="2028"/>
                    <a:pt x="2047" y="1714"/>
                  </a:cubicBezTo>
                  <a:cubicBezTo>
                    <a:pt x="2403" y="1400"/>
                    <a:pt x="2800" y="1107"/>
                    <a:pt x="3156" y="772"/>
                  </a:cubicBezTo>
                  <a:cubicBezTo>
                    <a:pt x="3439" y="471"/>
                    <a:pt x="3196" y="0"/>
                    <a:pt x="282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53"/>
            <p:cNvSpPr/>
            <p:nvPr/>
          </p:nvSpPr>
          <p:spPr>
            <a:xfrm>
              <a:off x="1833475" y="5241450"/>
              <a:ext cx="56275" cy="45825"/>
            </a:xfrm>
            <a:custGeom>
              <a:rect b="b" l="l" r="r" t="t"/>
              <a:pathLst>
                <a:path extrusionOk="0" h="1833" w="2251">
                  <a:moveTo>
                    <a:pt x="1591" y="0"/>
                  </a:moveTo>
                  <a:cubicBezTo>
                    <a:pt x="1300" y="0"/>
                    <a:pt x="1025" y="255"/>
                    <a:pt x="828" y="420"/>
                  </a:cubicBezTo>
                  <a:cubicBezTo>
                    <a:pt x="472" y="671"/>
                    <a:pt x="221" y="1027"/>
                    <a:pt x="74" y="1424"/>
                  </a:cubicBezTo>
                  <a:cubicBezTo>
                    <a:pt x="1" y="1645"/>
                    <a:pt x="202" y="1833"/>
                    <a:pt x="408" y="1833"/>
                  </a:cubicBezTo>
                  <a:cubicBezTo>
                    <a:pt x="436" y="1833"/>
                    <a:pt x="465" y="1829"/>
                    <a:pt x="493" y="1822"/>
                  </a:cubicBezTo>
                  <a:cubicBezTo>
                    <a:pt x="932" y="1675"/>
                    <a:pt x="1330" y="1403"/>
                    <a:pt x="1623" y="1027"/>
                  </a:cubicBezTo>
                  <a:cubicBezTo>
                    <a:pt x="1811" y="817"/>
                    <a:pt x="2250" y="294"/>
                    <a:pt x="1832" y="64"/>
                  </a:cubicBezTo>
                  <a:cubicBezTo>
                    <a:pt x="1751" y="19"/>
                    <a:pt x="1671" y="0"/>
                    <a:pt x="1591"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53"/>
            <p:cNvSpPr/>
            <p:nvPr/>
          </p:nvSpPr>
          <p:spPr>
            <a:xfrm>
              <a:off x="1903325" y="5234500"/>
              <a:ext cx="38725" cy="26425"/>
            </a:xfrm>
            <a:custGeom>
              <a:rect b="b" l="l" r="r" t="t"/>
              <a:pathLst>
                <a:path extrusionOk="0" h="1057" w="1549">
                  <a:moveTo>
                    <a:pt x="1223" y="0"/>
                  </a:moveTo>
                  <a:cubicBezTo>
                    <a:pt x="967" y="0"/>
                    <a:pt x="745" y="168"/>
                    <a:pt x="524" y="321"/>
                  </a:cubicBezTo>
                  <a:cubicBezTo>
                    <a:pt x="252" y="489"/>
                    <a:pt x="21" y="656"/>
                    <a:pt x="0" y="949"/>
                  </a:cubicBezTo>
                  <a:cubicBezTo>
                    <a:pt x="0" y="1012"/>
                    <a:pt x="42" y="1054"/>
                    <a:pt x="84" y="1054"/>
                  </a:cubicBezTo>
                  <a:cubicBezTo>
                    <a:pt x="114" y="1056"/>
                    <a:pt x="144" y="1057"/>
                    <a:pt x="174" y="1057"/>
                  </a:cubicBezTo>
                  <a:cubicBezTo>
                    <a:pt x="441" y="1057"/>
                    <a:pt x="717" y="976"/>
                    <a:pt x="942" y="844"/>
                  </a:cubicBezTo>
                  <a:cubicBezTo>
                    <a:pt x="1256" y="719"/>
                    <a:pt x="1549" y="593"/>
                    <a:pt x="1549" y="196"/>
                  </a:cubicBezTo>
                  <a:cubicBezTo>
                    <a:pt x="1549" y="112"/>
                    <a:pt x="1486" y="49"/>
                    <a:pt x="1402" y="28"/>
                  </a:cubicBezTo>
                  <a:cubicBezTo>
                    <a:pt x="1340" y="9"/>
                    <a:pt x="1281" y="0"/>
                    <a:pt x="1223"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53"/>
            <p:cNvSpPr/>
            <p:nvPr/>
          </p:nvSpPr>
          <p:spPr>
            <a:xfrm>
              <a:off x="1878750" y="5190650"/>
              <a:ext cx="39775" cy="41425"/>
            </a:xfrm>
            <a:custGeom>
              <a:rect b="b" l="l" r="r" t="t"/>
              <a:pathLst>
                <a:path extrusionOk="0" h="1657" w="1591">
                  <a:moveTo>
                    <a:pt x="1185" y="0"/>
                  </a:moveTo>
                  <a:cubicBezTo>
                    <a:pt x="833" y="0"/>
                    <a:pt x="636" y="294"/>
                    <a:pt x="439" y="569"/>
                  </a:cubicBezTo>
                  <a:cubicBezTo>
                    <a:pt x="209" y="862"/>
                    <a:pt x="0" y="1155"/>
                    <a:pt x="63" y="1510"/>
                  </a:cubicBezTo>
                  <a:cubicBezTo>
                    <a:pt x="84" y="1594"/>
                    <a:pt x="167" y="1657"/>
                    <a:pt x="272" y="1657"/>
                  </a:cubicBezTo>
                  <a:cubicBezTo>
                    <a:pt x="586" y="1657"/>
                    <a:pt x="858" y="1322"/>
                    <a:pt x="1067" y="1092"/>
                  </a:cubicBezTo>
                  <a:cubicBezTo>
                    <a:pt x="1276" y="862"/>
                    <a:pt x="1590" y="548"/>
                    <a:pt x="1444" y="192"/>
                  </a:cubicBezTo>
                  <a:cubicBezTo>
                    <a:pt x="1423" y="108"/>
                    <a:pt x="1339" y="25"/>
                    <a:pt x="1255" y="4"/>
                  </a:cubicBezTo>
                  <a:cubicBezTo>
                    <a:pt x="1231" y="1"/>
                    <a:pt x="1208" y="0"/>
                    <a:pt x="1185"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53"/>
            <p:cNvSpPr/>
            <p:nvPr/>
          </p:nvSpPr>
          <p:spPr>
            <a:xfrm>
              <a:off x="1800275" y="4771650"/>
              <a:ext cx="36325" cy="35675"/>
            </a:xfrm>
            <a:custGeom>
              <a:rect b="b" l="l" r="r" t="t"/>
              <a:pathLst>
                <a:path extrusionOk="0" h="1427" w="1453">
                  <a:moveTo>
                    <a:pt x="223" y="1"/>
                  </a:moveTo>
                  <a:cubicBezTo>
                    <a:pt x="198" y="1"/>
                    <a:pt x="172" y="2"/>
                    <a:pt x="147" y="4"/>
                  </a:cubicBezTo>
                  <a:cubicBezTo>
                    <a:pt x="63" y="25"/>
                    <a:pt x="1" y="109"/>
                    <a:pt x="21" y="192"/>
                  </a:cubicBezTo>
                  <a:cubicBezTo>
                    <a:pt x="63" y="402"/>
                    <a:pt x="168" y="611"/>
                    <a:pt x="314" y="757"/>
                  </a:cubicBezTo>
                  <a:cubicBezTo>
                    <a:pt x="440" y="987"/>
                    <a:pt x="607" y="1197"/>
                    <a:pt x="817" y="1364"/>
                  </a:cubicBezTo>
                  <a:cubicBezTo>
                    <a:pt x="882" y="1408"/>
                    <a:pt x="948" y="1427"/>
                    <a:pt x="1012" y="1427"/>
                  </a:cubicBezTo>
                  <a:cubicBezTo>
                    <a:pt x="1253" y="1427"/>
                    <a:pt x="1452" y="1152"/>
                    <a:pt x="1402" y="904"/>
                  </a:cubicBezTo>
                  <a:cubicBezTo>
                    <a:pt x="1298" y="632"/>
                    <a:pt x="1089" y="381"/>
                    <a:pt x="837" y="234"/>
                  </a:cubicBezTo>
                  <a:cubicBezTo>
                    <a:pt x="668" y="84"/>
                    <a:pt x="448" y="1"/>
                    <a:pt x="223"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53"/>
            <p:cNvSpPr/>
            <p:nvPr/>
          </p:nvSpPr>
          <p:spPr>
            <a:xfrm>
              <a:off x="1806025" y="4962175"/>
              <a:ext cx="40275" cy="62200"/>
            </a:xfrm>
            <a:custGeom>
              <a:rect b="b" l="l" r="r" t="t"/>
              <a:pathLst>
                <a:path extrusionOk="0" h="2488" w="1611">
                  <a:moveTo>
                    <a:pt x="1082" y="1"/>
                  </a:moveTo>
                  <a:cubicBezTo>
                    <a:pt x="899" y="1"/>
                    <a:pt x="718" y="102"/>
                    <a:pt x="649" y="334"/>
                  </a:cubicBezTo>
                  <a:cubicBezTo>
                    <a:pt x="566" y="648"/>
                    <a:pt x="440" y="962"/>
                    <a:pt x="294" y="1255"/>
                  </a:cubicBezTo>
                  <a:cubicBezTo>
                    <a:pt x="147" y="1568"/>
                    <a:pt x="1" y="1799"/>
                    <a:pt x="84" y="2154"/>
                  </a:cubicBezTo>
                  <a:cubicBezTo>
                    <a:pt x="144" y="2364"/>
                    <a:pt x="333" y="2488"/>
                    <a:pt x="534" y="2488"/>
                  </a:cubicBezTo>
                  <a:cubicBezTo>
                    <a:pt x="615" y="2488"/>
                    <a:pt x="697" y="2468"/>
                    <a:pt x="775" y="2426"/>
                  </a:cubicBezTo>
                  <a:cubicBezTo>
                    <a:pt x="1361" y="2175"/>
                    <a:pt x="1486" y="1108"/>
                    <a:pt x="1549" y="543"/>
                  </a:cubicBezTo>
                  <a:cubicBezTo>
                    <a:pt x="1611" y="210"/>
                    <a:pt x="1345" y="1"/>
                    <a:pt x="1082"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53"/>
            <p:cNvSpPr/>
            <p:nvPr/>
          </p:nvSpPr>
          <p:spPr>
            <a:xfrm>
              <a:off x="1477525" y="4781425"/>
              <a:ext cx="37700" cy="17350"/>
            </a:xfrm>
            <a:custGeom>
              <a:rect b="b" l="l" r="r" t="t"/>
              <a:pathLst>
                <a:path extrusionOk="0" h="694" w="1508">
                  <a:moveTo>
                    <a:pt x="409" y="0"/>
                  </a:moveTo>
                  <a:cubicBezTo>
                    <a:pt x="299" y="0"/>
                    <a:pt x="189" y="11"/>
                    <a:pt x="84" y="31"/>
                  </a:cubicBezTo>
                  <a:cubicBezTo>
                    <a:pt x="22" y="52"/>
                    <a:pt x="1" y="136"/>
                    <a:pt x="43" y="178"/>
                  </a:cubicBezTo>
                  <a:cubicBezTo>
                    <a:pt x="231" y="345"/>
                    <a:pt x="419" y="450"/>
                    <a:pt x="628" y="555"/>
                  </a:cubicBezTo>
                  <a:cubicBezTo>
                    <a:pt x="793" y="637"/>
                    <a:pt x="970" y="693"/>
                    <a:pt x="1140" y="693"/>
                  </a:cubicBezTo>
                  <a:cubicBezTo>
                    <a:pt x="1187" y="693"/>
                    <a:pt x="1232" y="689"/>
                    <a:pt x="1277" y="680"/>
                  </a:cubicBezTo>
                  <a:cubicBezTo>
                    <a:pt x="1444" y="596"/>
                    <a:pt x="1507" y="387"/>
                    <a:pt x="1382" y="262"/>
                  </a:cubicBezTo>
                  <a:cubicBezTo>
                    <a:pt x="1231" y="111"/>
                    <a:pt x="1013" y="28"/>
                    <a:pt x="803" y="28"/>
                  </a:cubicBezTo>
                  <a:cubicBezTo>
                    <a:pt x="780" y="28"/>
                    <a:pt x="756" y="29"/>
                    <a:pt x="733" y="31"/>
                  </a:cubicBezTo>
                  <a:cubicBezTo>
                    <a:pt x="628" y="11"/>
                    <a:pt x="519" y="0"/>
                    <a:pt x="40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53"/>
            <p:cNvSpPr/>
            <p:nvPr/>
          </p:nvSpPr>
          <p:spPr>
            <a:xfrm>
              <a:off x="1502650" y="5260000"/>
              <a:ext cx="47925" cy="30650"/>
            </a:xfrm>
            <a:custGeom>
              <a:rect b="b" l="l" r="r" t="t"/>
              <a:pathLst>
                <a:path extrusionOk="0" h="1226" w="1917">
                  <a:moveTo>
                    <a:pt x="1589" y="0"/>
                  </a:moveTo>
                  <a:cubicBezTo>
                    <a:pt x="1562" y="0"/>
                    <a:pt x="1534" y="4"/>
                    <a:pt x="1507" y="13"/>
                  </a:cubicBezTo>
                  <a:cubicBezTo>
                    <a:pt x="1214" y="117"/>
                    <a:pt x="962" y="264"/>
                    <a:pt x="732" y="473"/>
                  </a:cubicBezTo>
                  <a:cubicBezTo>
                    <a:pt x="481" y="598"/>
                    <a:pt x="251" y="766"/>
                    <a:pt x="63" y="954"/>
                  </a:cubicBezTo>
                  <a:cubicBezTo>
                    <a:pt x="0" y="1017"/>
                    <a:pt x="21" y="1101"/>
                    <a:pt x="84" y="1122"/>
                  </a:cubicBezTo>
                  <a:cubicBezTo>
                    <a:pt x="185" y="1197"/>
                    <a:pt x="316" y="1226"/>
                    <a:pt x="455" y="1226"/>
                  </a:cubicBezTo>
                  <a:cubicBezTo>
                    <a:pt x="661" y="1226"/>
                    <a:pt x="884" y="1163"/>
                    <a:pt x="1046" y="1101"/>
                  </a:cubicBezTo>
                  <a:cubicBezTo>
                    <a:pt x="1423" y="996"/>
                    <a:pt x="1737" y="724"/>
                    <a:pt x="1862" y="347"/>
                  </a:cubicBezTo>
                  <a:cubicBezTo>
                    <a:pt x="1917" y="166"/>
                    <a:pt x="1767" y="0"/>
                    <a:pt x="158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53"/>
            <p:cNvSpPr/>
            <p:nvPr/>
          </p:nvSpPr>
          <p:spPr>
            <a:xfrm>
              <a:off x="1783025" y="4570850"/>
              <a:ext cx="55975" cy="33000"/>
            </a:xfrm>
            <a:custGeom>
              <a:rect b="b" l="l" r="r" t="t"/>
              <a:pathLst>
                <a:path extrusionOk="0" h="1320" w="2239">
                  <a:moveTo>
                    <a:pt x="1361" y="0"/>
                  </a:moveTo>
                  <a:cubicBezTo>
                    <a:pt x="1206" y="0"/>
                    <a:pt x="1048" y="24"/>
                    <a:pt x="900" y="64"/>
                  </a:cubicBezTo>
                  <a:cubicBezTo>
                    <a:pt x="460" y="148"/>
                    <a:pt x="0" y="462"/>
                    <a:pt x="42" y="964"/>
                  </a:cubicBezTo>
                  <a:cubicBezTo>
                    <a:pt x="42" y="1152"/>
                    <a:pt x="209" y="1319"/>
                    <a:pt x="419" y="1319"/>
                  </a:cubicBezTo>
                  <a:cubicBezTo>
                    <a:pt x="586" y="1299"/>
                    <a:pt x="753" y="1236"/>
                    <a:pt x="900" y="1152"/>
                  </a:cubicBezTo>
                  <a:cubicBezTo>
                    <a:pt x="1025" y="1068"/>
                    <a:pt x="1151" y="985"/>
                    <a:pt x="1297" y="922"/>
                  </a:cubicBezTo>
                  <a:cubicBezTo>
                    <a:pt x="1423" y="859"/>
                    <a:pt x="1569" y="817"/>
                    <a:pt x="1716" y="755"/>
                  </a:cubicBezTo>
                  <a:cubicBezTo>
                    <a:pt x="1862" y="671"/>
                    <a:pt x="2009" y="608"/>
                    <a:pt x="2134" y="503"/>
                  </a:cubicBezTo>
                  <a:cubicBezTo>
                    <a:pt x="2239" y="441"/>
                    <a:pt x="2239" y="294"/>
                    <a:pt x="2134" y="252"/>
                  </a:cubicBezTo>
                  <a:cubicBezTo>
                    <a:pt x="1967" y="148"/>
                    <a:pt x="1799" y="64"/>
                    <a:pt x="1611" y="22"/>
                  </a:cubicBezTo>
                  <a:cubicBezTo>
                    <a:pt x="1530" y="7"/>
                    <a:pt x="1445" y="0"/>
                    <a:pt x="1361"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53"/>
            <p:cNvSpPr/>
            <p:nvPr/>
          </p:nvSpPr>
          <p:spPr>
            <a:xfrm>
              <a:off x="1473475" y="4630975"/>
              <a:ext cx="58475" cy="32875"/>
            </a:xfrm>
            <a:custGeom>
              <a:rect b="b" l="l" r="r" t="t"/>
              <a:pathLst>
                <a:path extrusionOk="0" h="1315" w="2339">
                  <a:moveTo>
                    <a:pt x="319" y="1"/>
                  </a:moveTo>
                  <a:cubicBezTo>
                    <a:pt x="127" y="1"/>
                    <a:pt x="1" y="180"/>
                    <a:pt x="100" y="358"/>
                  </a:cubicBezTo>
                  <a:cubicBezTo>
                    <a:pt x="423" y="871"/>
                    <a:pt x="1141" y="1314"/>
                    <a:pt x="1787" y="1314"/>
                  </a:cubicBezTo>
                  <a:cubicBezTo>
                    <a:pt x="1853" y="1314"/>
                    <a:pt x="1919" y="1310"/>
                    <a:pt x="1983" y="1300"/>
                  </a:cubicBezTo>
                  <a:cubicBezTo>
                    <a:pt x="2339" y="1237"/>
                    <a:pt x="2276" y="798"/>
                    <a:pt x="2067" y="630"/>
                  </a:cubicBezTo>
                  <a:cubicBezTo>
                    <a:pt x="1795" y="484"/>
                    <a:pt x="1502" y="379"/>
                    <a:pt x="1209" y="316"/>
                  </a:cubicBezTo>
                  <a:cubicBezTo>
                    <a:pt x="916" y="191"/>
                    <a:pt x="644" y="86"/>
                    <a:pt x="351" y="3"/>
                  </a:cubicBezTo>
                  <a:cubicBezTo>
                    <a:pt x="340" y="1"/>
                    <a:pt x="330" y="1"/>
                    <a:pt x="31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53"/>
            <p:cNvSpPr/>
            <p:nvPr/>
          </p:nvSpPr>
          <p:spPr>
            <a:xfrm>
              <a:off x="1928725" y="5107050"/>
              <a:ext cx="48650" cy="54325"/>
            </a:xfrm>
            <a:custGeom>
              <a:rect b="b" l="l" r="r" t="t"/>
              <a:pathLst>
                <a:path extrusionOk="0" h="2173" w="1946">
                  <a:moveTo>
                    <a:pt x="1419" y="0"/>
                  </a:moveTo>
                  <a:cubicBezTo>
                    <a:pt x="1330" y="0"/>
                    <a:pt x="1239" y="32"/>
                    <a:pt x="1161" y="105"/>
                  </a:cubicBezTo>
                  <a:cubicBezTo>
                    <a:pt x="889" y="398"/>
                    <a:pt x="658" y="711"/>
                    <a:pt x="470" y="1046"/>
                  </a:cubicBezTo>
                  <a:cubicBezTo>
                    <a:pt x="365" y="1214"/>
                    <a:pt x="261" y="1360"/>
                    <a:pt x="198" y="1527"/>
                  </a:cubicBezTo>
                  <a:cubicBezTo>
                    <a:pt x="156" y="1695"/>
                    <a:pt x="93" y="1841"/>
                    <a:pt x="52" y="2009"/>
                  </a:cubicBezTo>
                  <a:cubicBezTo>
                    <a:pt x="1" y="2077"/>
                    <a:pt x="74" y="2172"/>
                    <a:pt x="148" y="2172"/>
                  </a:cubicBezTo>
                  <a:cubicBezTo>
                    <a:pt x="165" y="2172"/>
                    <a:pt x="182" y="2167"/>
                    <a:pt x="198" y="2155"/>
                  </a:cubicBezTo>
                  <a:cubicBezTo>
                    <a:pt x="324" y="2051"/>
                    <a:pt x="491" y="2030"/>
                    <a:pt x="617" y="1946"/>
                  </a:cubicBezTo>
                  <a:cubicBezTo>
                    <a:pt x="784" y="1841"/>
                    <a:pt x="930" y="1716"/>
                    <a:pt x="1056" y="1590"/>
                  </a:cubicBezTo>
                  <a:cubicBezTo>
                    <a:pt x="1349" y="1297"/>
                    <a:pt x="1600" y="962"/>
                    <a:pt x="1788" y="586"/>
                  </a:cubicBezTo>
                  <a:cubicBezTo>
                    <a:pt x="1945" y="287"/>
                    <a:pt x="1689" y="0"/>
                    <a:pt x="141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3"/>
            <p:cNvSpPr/>
            <p:nvPr/>
          </p:nvSpPr>
          <p:spPr>
            <a:xfrm>
              <a:off x="1942550" y="4565025"/>
              <a:ext cx="69075" cy="38300"/>
            </a:xfrm>
            <a:custGeom>
              <a:rect b="b" l="l" r="r" t="t"/>
              <a:pathLst>
                <a:path extrusionOk="0" h="1532" w="2763">
                  <a:moveTo>
                    <a:pt x="2374" y="0"/>
                  </a:moveTo>
                  <a:cubicBezTo>
                    <a:pt x="2074" y="0"/>
                    <a:pt x="1769" y="189"/>
                    <a:pt x="1507" y="276"/>
                  </a:cubicBezTo>
                  <a:cubicBezTo>
                    <a:pt x="1110" y="381"/>
                    <a:pt x="733" y="548"/>
                    <a:pt x="356" y="716"/>
                  </a:cubicBezTo>
                  <a:cubicBezTo>
                    <a:pt x="1" y="967"/>
                    <a:pt x="168" y="1532"/>
                    <a:pt x="608" y="1532"/>
                  </a:cubicBezTo>
                  <a:cubicBezTo>
                    <a:pt x="1047" y="1532"/>
                    <a:pt x="1507" y="1385"/>
                    <a:pt x="1884" y="1155"/>
                  </a:cubicBezTo>
                  <a:cubicBezTo>
                    <a:pt x="2198" y="967"/>
                    <a:pt x="2679" y="716"/>
                    <a:pt x="2742" y="318"/>
                  </a:cubicBezTo>
                  <a:cubicBezTo>
                    <a:pt x="2763" y="172"/>
                    <a:pt x="2679" y="46"/>
                    <a:pt x="2553" y="25"/>
                  </a:cubicBezTo>
                  <a:cubicBezTo>
                    <a:pt x="2494" y="8"/>
                    <a:pt x="2434" y="0"/>
                    <a:pt x="237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53"/>
            <p:cNvSpPr/>
            <p:nvPr/>
          </p:nvSpPr>
          <p:spPr>
            <a:xfrm>
              <a:off x="1803650" y="4607025"/>
              <a:ext cx="39550" cy="53450"/>
            </a:xfrm>
            <a:custGeom>
              <a:rect b="b" l="l" r="r" t="t"/>
              <a:pathLst>
                <a:path extrusionOk="0" h="2138" w="1582">
                  <a:moveTo>
                    <a:pt x="894" y="0"/>
                  </a:moveTo>
                  <a:cubicBezTo>
                    <a:pt x="779" y="0"/>
                    <a:pt x="668" y="75"/>
                    <a:pt x="640" y="186"/>
                  </a:cubicBezTo>
                  <a:cubicBezTo>
                    <a:pt x="556" y="626"/>
                    <a:pt x="410" y="1065"/>
                    <a:pt x="200" y="1463"/>
                  </a:cubicBezTo>
                  <a:cubicBezTo>
                    <a:pt x="0" y="1820"/>
                    <a:pt x="326" y="2137"/>
                    <a:pt x="634" y="2137"/>
                  </a:cubicBezTo>
                  <a:cubicBezTo>
                    <a:pt x="777" y="2137"/>
                    <a:pt x="916" y="2068"/>
                    <a:pt x="995" y="1902"/>
                  </a:cubicBezTo>
                  <a:cubicBezTo>
                    <a:pt x="1246" y="1358"/>
                    <a:pt x="1581" y="563"/>
                    <a:pt x="1058" y="61"/>
                  </a:cubicBezTo>
                  <a:cubicBezTo>
                    <a:pt x="1009" y="19"/>
                    <a:pt x="951" y="0"/>
                    <a:pt x="89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53"/>
            <p:cNvSpPr/>
            <p:nvPr/>
          </p:nvSpPr>
          <p:spPr>
            <a:xfrm>
              <a:off x="943450" y="4687975"/>
              <a:ext cx="1718375" cy="555575"/>
            </a:xfrm>
            <a:custGeom>
              <a:rect b="b" l="l" r="r" t="t"/>
              <a:pathLst>
                <a:path extrusionOk="0" h="22223" w="68735">
                  <a:moveTo>
                    <a:pt x="4105" y="1"/>
                  </a:moveTo>
                  <a:cubicBezTo>
                    <a:pt x="2266" y="1"/>
                    <a:pt x="780" y="288"/>
                    <a:pt x="252" y="1091"/>
                  </a:cubicBezTo>
                  <a:cubicBezTo>
                    <a:pt x="168" y="1175"/>
                    <a:pt x="105" y="1280"/>
                    <a:pt x="105" y="1405"/>
                  </a:cubicBezTo>
                  <a:cubicBezTo>
                    <a:pt x="1" y="1761"/>
                    <a:pt x="22" y="2137"/>
                    <a:pt x="147" y="2493"/>
                  </a:cubicBezTo>
                  <a:cubicBezTo>
                    <a:pt x="419" y="3351"/>
                    <a:pt x="1465" y="3958"/>
                    <a:pt x="2177" y="4418"/>
                  </a:cubicBezTo>
                  <a:cubicBezTo>
                    <a:pt x="4039" y="5590"/>
                    <a:pt x="6048" y="6469"/>
                    <a:pt x="8077" y="7326"/>
                  </a:cubicBezTo>
                  <a:cubicBezTo>
                    <a:pt x="11697" y="8833"/>
                    <a:pt x="15400" y="10214"/>
                    <a:pt x="19125" y="11469"/>
                  </a:cubicBezTo>
                  <a:cubicBezTo>
                    <a:pt x="27285" y="14210"/>
                    <a:pt x="35634" y="16407"/>
                    <a:pt x="44003" y="18416"/>
                  </a:cubicBezTo>
                  <a:cubicBezTo>
                    <a:pt x="48083" y="19378"/>
                    <a:pt x="52163" y="20341"/>
                    <a:pt x="56243" y="21241"/>
                  </a:cubicBezTo>
                  <a:cubicBezTo>
                    <a:pt x="58411" y="21716"/>
                    <a:pt x="60779" y="22223"/>
                    <a:pt x="63086" y="22223"/>
                  </a:cubicBezTo>
                  <a:cubicBezTo>
                    <a:pt x="64029" y="22223"/>
                    <a:pt x="64963" y="22138"/>
                    <a:pt x="65868" y="21931"/>
                  </a:cubicBezTo>
                  <a:cubicBezTo>
                    <a:pt x="67605" y="21534"/>
                    <a:pt x="68735" y="20215"/>
                    <a:pt x="67354" y="18646"/>
                  </a:cubicBezTo>
                  <a:cubicBezTo>
                    <a:pt x="65073" y="16031"/>
                    <a:pt x="59821" y="14503"/>
                    <a:pt x="56264" y="13771"/>
                  </a:cubicBezTo>
                  <a:cubicBezTo>
                    <a:pt x="56222" y="13917"/>
                    <a:pt x="55846" y="15424"/>
                    <a:pt x="55699" y="15842"/>
                  </a:cubicBezTo>
                  <a:cubicBezTo>
                    <a:pt x="56432" y="16073"/>
                    <a:pt x="62102" y="17600"/>
                    <a:pt x="61893" y="18458"/>
                  </a:cubicBezTo>
                  <a:cubicBezTo>
                    <a:pt x="61827" y="18761"/>
                    <a:pt x="61424" y="18879"/>
                    <a:pt x="60835" y="18879"/>
                  </a:cubicBezTo>
                  <a:cubicBezTo>
                    <a:pt x="58990" y="18879"/>
                    <a:pt x="55326" y="17722"/>
                    <a:pt x="54549" y="17516"/>
                  </a:cubicBezTo>
                  <a:cubicBezTo>
                    <a:pt x="52184" y="16930"/>
                    <a:pt x="49820" y="16324"/>
                    <a:pt x="47476" y="15717"/>
                  </a:cubicBezTo>
                  <a:cubicBezTo>
                    <a:pt x="43082" y="14587"/>
                    <a:pt x="38709" y="13436"/>
                    <a:pt x="34336" y="12264"/>
                  </a:cubicBezTo>
                  <a:cubicBezTo>
                    <a:pt x="30026" y="11114"/>
                    <a:pt x="25716" y="9963"/>
                    <a:pt x="21426" y="8770"/>
                  </a:cubicBezTo>
                  <a:cubicBezTo>
                    <a:pt x="19188" y="8163"/>
                    <a:pt x="16970" y="7515"/>
                    <a:pt x="14794" y="6782"/>
                  </a:cubicBezTo>
                  <a:cubicBezTo>
                    <a:pt x="12534" y="6008"/>
                    <a:pt x="7136" y="4418"/>
                    <a:pt x="7073" y="3518"/>
                  </a:cubicBezTo>
                  <a:cubicBezTo>
                    <a:pt x="7057" y="3298"/>
                    <a:pt x="7360" y="3212"/>
                    <a:pt x="7854" y="3212"/>
                  </a:cubicBezTo>
                  <a:cubicBezTo>
                    <a:pt x="9376" y="3212"/>
                    <a:pt x="12718" y="4025"/>
                    <a:pt x="14250" y="4230"/>
                  </a:cubicBezTo>
                  <a:cubicBezTo>
                    <a:pt x="14438" y="3393"/>
                    <a:pt x="14689" y="2556"/>
                    <a:pt x="14982" y="1761"/>
                  </a:cubicBezTo>
                  <a:cubicBezTo>
                    <a:pt x="13945" y="1401"/>
                    <a:pt x="8164" y="1"/>
                    <a:pt x="4105"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8" name="Google Shape;758;p53"/>
          <p:cNvGrpSpPr/>
          <p:nvPr/>
        </p:nvGrpSpPr>
        <p:grpSpPr>
          <a:xfrm rot="-10408598">
            <a:off x="7332276" y="3758441"/>
            <a:ext cx="858628" cy="798878"/>
            <a:chOff x="2911700" y="4175975"/>
            <a:chExt cx="1104725" cy="1027850"/>
          </a:xfrm>
        </p:grpSpPr>
        <p:sp>
          <p:nvSpPr>
            <p:cNvPr id="759" name="Google Shape;759;p53"/>
            <p:cNvSpPr/>
            <p:nvPr/>
          </p:nvSpPr>
          <p:spPr>
            <a:xfrm>
              <a:off x="2911700" y="4731900"/>
              <a:ext cx="321275" cy="282950"/>
            </a:xfrm>
            <a:custGeom>
              <a:rect b="b" l="l" r="r" t="t"/>
              <a:pathLst>
                <a:path extrusionOk="0" h="11318" w="12851">
                  <a:moveTo>
                    <a:pt x="10416" y="0"/>
                  </a:moveTo>
                  <a:cubicBezTo>
                    <a:pt x="8840" y="0"/>
                    <a:pt x="6416" y="1318"/>
                    <a:pt x="4236" y="3498"/>
                  </a:cubicBezTo>
                  <a:cubicBezTo>
                    <a:pt x="1374" y="6388"/>
                    <a:pt x="0" y="9680"/>
                    <a:pt x="1202" y="10882"/>
                  </a:cubicBezTo>
                  <a:cubicBezTo>
                    <a:pt x="1498" y="11178"/>
                    <a:pt x="1920" y="11317"/>
                    <a:pt x="2432" y="11317"/>
                  </a:cubicBezTo>
                  <a:cubicBezTo>
                    <a:pt x="4000" y="11317"/>
                    <a:pt x="6407" y="10006"/>
                    <a:pt x="8586" y="7848"/>
                  </a:cubicBezTo>
                  <a:cubicBezTo>
                    <a:pt x="11476" y="4958"/>
                    <a:pt x="12850" y="1638"/>
                    <a:pt x="11648" y="436"/>
                  </a:cubicBezTo>
                  <a:cubicBezTo>
                    <a:pt x="11353" y="140"/>
                    <a:pt x="10929" y="0"/>
                    <a:pt x="1041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53"/>
            <p:cNvSpPr/>
            <p:nvPr/>
          </p:nvSpPr>
          <p:spPr>
            <a:xfrm>
              <a:off x="3100575" y="4921075"/>
              <a:ext cx="321275" cy="282750"/>
            </a:xfrm>
            <a:custGeom>
              <a:rect b="b" l="l" r="r" t="t"/>
              <a:pathLst>
                <a:path extrusionOk="0" h="11310" w="12851">
                  <a:moveTo>
                    <a:pt x="10424" y="1"/>
                  </a:moveTo>
                  <a:cubicBezTo>
                    <a:pt x="8849" y="1"/>
                    <a:pt x="6420" y="1303"/>
                    <a:pt x="4236" y="3486"/>
                  </a:cubicBezTo>
                  <a:cubicBezTo>
                    <a:pt x="1374" y="6377"/>
                    <a:pt x="1" y="9668"/>
                    <a:pt x="1203" y="10870"/>
                  </a:cubicBezTo>
                  <a:cubicBezTo>
                    <a:pt x="1501" y="11168"/>
                    <a:pt x="1929" y="11310"/>
                    <a:pt x="2449" y="11310"/>
                  </a:cubicBezTo>
                  <a:cubicBezTo>
                    <a:pt x="4023" y="11310"/>
                    <a:pt x="6434" y="10010"/>
                    <a:pt x="8586" y="7837"/>
                  </a:cubicBezTo>
                  <a:cubicBezTo>
                    <a:pt x="11477" y="4946"/>
                    <a:pt x="12851" y="1626"/>
                    <a:pt x="11649" y="424"/>
                  </a:cubicBezTo>
                  <a:cubicBezTo>
                    <a:pt x="11355" y="137"/>
                    <a:pt x="10934" y="1"/>
                    <a:pt x="1042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53"/>
            <p:cNvSpPr/>
            <p:nvPr/>
          </p:nvSpPr>
          <p:spPr>
            <a:xfrm>
              <a:off x="2948900" y="4886425"/>
              <a:ext cx="320550" cy="282950"/>
            </a:xfrm>
            <a:custGeom>
              <a:rect b="b" l="l" r="r" t="t"/>
              <a:pathLst>
                <a:path extrusionOk="0" h="11318" w="12822">
                  <a:moveTo>
                    <a:pt x="10390" y="1"/>
                  </a:moveTo>
                  <a:cubicBezTo>
                    <a:pt x="8822" y="1"/>
                    <a:pt x="6415" y="1313"/>
                    <a:pt x="4236" y="3470"/>
                  </a:cubicBezTo>
                  <a:cubicBezTo>
                    <a:pt x="1345" y="6361"/>
                    <a:pt x="0" y="9680"/>
                    <a:pt x="1174" y="10882"/>
                  </a:cubicBezTo>
                  <a:cubicBezTo>
                    <a:pt x="1469" y="11178"/>
                    <a:pt x="1892" y="11318"/>
                    <a:pt x="2406" y="11318"/>
                  </a:cubicBezTo>
                  <a:cubicBezTo>
                    <a:pt x="3981" y="11318"/>
                    <a:pt x="6406" y="10000"/>
                    <a:pt x="8586" y="7820"/>
                  </a:cubicBezTo>
                  <a:cubicBezTo>
                    <a:pt x="11477" y="4958"/>
                    <a:pt x="12822" y="1638"/>
                    <a:pt x="11620" y="436"/>
                  </a:cubicBezTo>
                  <a:cubicBezTo>
                    <a:pt x="11324" y="141"/>
                    <a:pt x="10901" y="1"/>
                    <a:pt x="1039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53"/>
            <p:cNvSpPr/>
            <p:nvPr/>
          </p:nvSpPr>
          <p:spPr>
            <a:xfrm>
              <a:off x="3079100" y="4175975"/>
              <a:ext cx="937325" cy="826000"/>
            </a:xfrm>
            <a:custGeom>
              <a:rect b="b" l="l" r="r" t="t"/>
              <a:pathLst>
                <a:path extrusionOk="0" h="33040" w="37493">
                  <a:moveTo>
                    <a:pt x="30415" y="0"/>
                  </a:moveTo>
                  <a:cubicBezTo>
                    <a:pt x="25828" y="0"/>
                    <a:pt x="18767" y="3828"/>
                    <a:pt x="12422" y="10195"/>
                  </a:cubicBezTo>
                  <a:cubicBezTo>
                    <a:pt x="3979" y="18609"/>
                    <a:pt x="1" y="28282"/>
                    <a:pt x="3493" y="31774"/>
                  </a:cubicBezTo>
                  <a:cubicBezTo>
                    <a:pt x="4359" y="32633"/>
                    <a:pt x="5595" y="33039"/>
                    <a:pt x="7093" y="33039"/>
                  </a:cubicBezTo>
                  <a:cubicBezTo>
                    <a:pt x="11685" y="33039"/>
                    <a:pt x="18734" y="29217"/>
                    <a:pt x="25100" y="22873"/>
                  </a:cubicBezTo>
                  <a:cubicBezTo>
                    <a:pt x="33514" y="14430"/>
                    <a:pt x="37492" y="4786"/>
                    <a:pt x="34001" y="1265"/>
                  </a:cubicBezTo>
                  <a:cubicBezTo>
                    <a:pt x="33142" y="407"/>
                    <a:pt x="31910" y="0"/>
                    <a:pt x="3041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53"/>
            <p:cNvSpPr/>
            <p:nvPr/>
          </p:nvSpPr>
          <p:spPr>
            <a:xfrm>
              <a:off x="3308730" y="4589031"/>
              <a:ext cx="249697" cy="250083"/>
            </a:xfrm>
            <a:custGeom>
              <a:rect b="b" l="l" r="r" t="t"/>
              <a:pathLst>
                <a:path extrusionOk="0" fill="none" h="18775" w="18746">
                  <a:moveTo>
                    <a:pt x="0" y="0"/>
                  </a:moveTo>
                  <a:lnTo>
                    <a:pt x="18746" y="18775"/>
                  </a:lnTo>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53"/>
            <p:cNvSpPr/>
            <p:nvPr/>
          </p:nvSpPr>
          <p:spPr>
            <a:xfrm>
              <a:off x="3275950" y="4621438"/>
              <a:ext cx="250083" cy="250083"/>
            </a:xfrm>
            <a:custGeom>
              <a:rect b="b" l="l" r="r" t="t"/>
              <a:pathLst>
                <a:path extrusionOk="0" fill="none" h="18775" w="18775">
                  <a:moveTo>
                    <a:pt x="0" y="0"/>
                  </a:moveTo>
                  <a:lnTo>
                    <a:pt x="18774" y="18774"/>
                  </a:lnTo>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53"/>
            <p:cNvSpPr/>
            <p:nvPr/>
          </p:nvSpPr>
          <p:spPr>
            <a:xfrm>
              <a:off x="3449725" y="4427250"/>
              <a:ext cx="264050" cy="264750"/>
            </a:xfrm>
            <a:custGeom>
              <a:rect b="b" l="l" r="r" t="t"/>
              <a:pathLst>
                <a:path extrusionOk="0" fill="none" h="10590" w="10562">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53"/>
            <p:cNvSpPr/>
            <p:nvPr/>
          </p:nvSpPr>
          <p:spPr>
            <a:xfrm>
              <a:off x="3489075" y="4467325"/>
              <a:ext cx="184625" cy="184625"/>
            </a:xfrm>
            <a:custGeom>
              <a:rect b="b" l="l" r="r" t="t"/>
              <a:pathLst>
                <a:path extrusionOk="0" h="7385" w="7385">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53"/>
            <p:cNvSpPr/>
            <p:nvPr/>
          </p:nvSpPr>
          <p:spPr>
            <a:xfrm>
              <a:off x="3449725" y="4427250"/>
              <a:ext cx="264050" cy="264750"/>
            </a:xfrm>
            <a:custGeom>
              <a:rect b="b" l="l" r="r" t="t"/>
              <a:pathLst>
                <a:path extrusionOk="0" fill="none" h="10590" w="10562">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53"/>
            <p:cNvSpPr/>
            <p:nvPr/>
          </p:nvSpPr>
          <p:spPr>
            <a:xfrm>
              <a:off x="3489075" y="4467325"/>
              <a:ext cx="184625" cy="184625"/>
            </a:xfrm>
            <a:custGeom>
              <a:rect b="b" l="l" r="r" t="t"/>
              <a:pathLst>
                <a:path extrusionOk="0" h="7385" w="7385">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53"/>
            <p:cNvSpPr/>
            <p:nvPr/>
          </p:nvSpPr>
          <p:spPr>
            <a:xfrm>
              <a:off x="3557050" y="4490925"/>
              <a:ext cx="50100" cy="50125"/>
            </a:xfrm>
            <a:custGeom>
              <a:rect b="b" l="l" r="r" t="t"/>
              <a:pathLst>
                <a:path extrusionOk="0" h="2005" w="2004">
                  <a:moveTo>
                    <a:pt x="1002" y="1"/>
                  </a:moveTo>
                  <a:cubicBezTo>
                    <a:pt x="459" y="1"/>
                    <a:pt x="1" y="459"/>
                    <a:pt x="1" y="1002"/>
                  </a:cubicBezTo>
                  <a:cubicBezTo>
                    <a:pt x="1" y="1575"/>
                    <a:pt x="459" y="2004"/>
                    <a:pt x="1002" y="2004"/>
                  </a:cubicBezTo>
                  <a:cubicBezTo>
                    <a:pt x="1575" y="2004"/>
                    <a:pt x="2004" y="1575"/>
                    <a:pt x="2004" y="1002"/>
                  </a:cubicBezTo>
                  <a:cubicBezTo>
                    <a:pt x="2004" y="459"/>
                    <a:pt x="1575" y="1"/>
                    <a:pt x="1002"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53"/>
            <p:cNvSpPr/>
            <p:nvPr/>
          </p:nvSpPr>
          <p:spPr>
            <a:xfrm>
              <a:off x="3672250" y="4176175"/>
              <a:ext cx="304825" cy="284725"/>
            </a:xfrm>
            <a:custGeom>
              <a:rect b="b" l="l" r="r" t="t"/>
              <a:pathLst>
                <a:path extrusionOk="0" h="11389" w="12193">
                  <a:moveTo>
                    <a:pt x="6685" y="0"/>
                  </a:moveTo>
                  <a:cubicBezTo>
                    <a:pt x="4802" y="0"/>
                    <a:pt x="2498" y="636"/>
                    <a:pt x="0" y="1830"/>
                  </a:cubicBezTo>
                  <a:cubicBezTo>
                    <a:pt x="1689" y="6294"/>
                    <a:pt x="5266" y="9786"/>
                    <a:pt x="9788" y="11389"/>
                  </a:cubicBezTo>
                  <a:cubicBezTo>
                    <a:pt x="11849" y="6981"/>
                    <a:pt x="12192" y="3204"/>
                    <a:pt x="10275" y="1257"/>
                  </a:cubicBezTo>
                  <a:cubicBezTo>
                    <a:pt x="9423" y="406"/>
                    <a:pt x="8188" y="0"/>
                    <a:pt x="668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pic>
        <p:nvPicPr>
          <p:cNvPr id="775" name="Google Shape;775;p54"/>
          <p:cNvPicPr preferRelativeResize="0"/>
          <p:nvPr/>
        </p:nvPicPr>
        <p:blipFill>
          <a:blip r:embed="rId3">
            <a:alphaModFix/>
          </a:blip>
          <a:stretch>
            <a:fillRect/>
          </a:stretch>
        </p:blipFill>
        <p:spPr>
          <a:xfrm>
            <a:off x="1887725" y="783188"/>
            <a:ext cx="5368551" cy="3577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55"/>
          <p:cNvSpPr txBox="1"/>
          <p:nvPr>
            <p:ph type="ctrTitle"/>
          </p:nvPr>
        </p:nvSpPr>
        <p:spPr>
          <a:xfrm>
            <a:off x="2826000" y="2211425"/>
            <a:ext cx="3492000" cy="94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What is Float?</a:t>
            </a:r>
            <a:endParaRPr/>
          </a:p>
        </p:txBody>
      </p:sp>
      <p:sp>
        <p:nvSpPr>
          <p:cNvPr id="781" name="Google Shape;781;p55"/>
          <p:cNvSpPr txBox="1"/>
          <p:nvPr>
            <p:ph idx="2" type="title"/>
          </p:nvPr>
        </p:nvSpPr>
        <p:spPr>
          <a:xfrm>
            <a:off x="3227125" y="1366325"/>
            <a:ext cx="27027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solidFill>
                  <a:srgbClr val="E24645"/>
                </a:solidFill>
              </a:rPr>
              <a:t>0</a:t>
            </a:r>
            <a:r>
              <a:rPr lang="en">
                <a:solidFill>
                  <a:srgbClr val="E24645"/>
                </a:solidFill>
              </a:rPr>
              <a:t>2</a:t>
            </a:r>
            <a:endParaRPr>
              <a:solidFill>
                <a:srgbClr val="E24645"/>
              </a:solidFill>
            </a:endParaRPr>
          </a:p>
        </p:txBody>
      </p:sp>
      <p:grpSp>
        <p:nvGrpSpPr>
          <p:cNvPr id="782" name="Google Shape;782;p55"/>
          <p:cNvGrpSpPr/>
          <p:nvPr/>
        </p:nvGrpSpPr>
        <p:grpSpPr>
          <a:xfrm>
            <a:off x="6362423" y="639028"/>
            <a:ext cx="2585439" cy="2032398"/>
            <a:chOff x="3515875" y="337450"/>
            <a:chExt cx="2204125" cy="1732650"/>
          </a:xfrm>
        </p:grpSpPr>
        <p:sp>
          <p:nvSpPr>
            <p:cNvPr id="783" name="Google Shape;783;p55"/>
            <p:cNvSpPr/>
            <p:nvPr/>
          </p:nvSpPr>
          <p:spPr>
            <a:xfrm>
              <a:off x="5378225" y="1550050"/>
              <a:ext cx="341775" cy="225950"/>
            </a:xfrm>
            <a:custGeom>
              <a:rect b="b" l="l" r="r" t="t"/>
              <a:pathLst>
                <a:path extrusionOk="0" h="9038" w="13671">
                  <a:moveTo>
                    <a:pt x="6836" y="1"/>
                  </a:moveTo>
                  <a:cubicBezTo>
                    <a:pt x="3057" y="1"/>
                    <a:pt x="1" y="2038"/>
                    <a:pt x="1" y="4536"/>
                  </a:cubicBezTo>
                  <a:cubicBezTo>
                    <a:pt x="34" y="7000"/>
                    <a:pt x="3090" y="9037"/>
                    <a:pt x="6836" y="9037"/>
                  </a:cubicBezTo>
                  <a:cubicBezTo>
                    <a:pt x="10615" y="9037"/>
                    <a:pt x="13671" y="4536"/>
                    <a:pt x="13671" y="4536"/>
                  </a:cubicBezTo>
                  <a:cubicBezTo>
                    <a:pt x="13671" y="4536"/>
                    <a:pt x="10615" y="1"/>
                    <a:pt x="6836"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55"/>
            <p:cNvSpPr/>
            <p:nvPr/>
          </p:nvSpPr>
          <p:spPr>
            <a:xfrm>
              <a:off x="5378225" y="1586200"/>
              <a:ext cx="234150" cy="153650"/>
            </a:xfrm>
            <a:custGeom>
              <a:rect b="b" l="l" r="r" t="t"/>
              <a:pathLst>
                <a:path extrusionOk="0" h="6146" w="9366">
                  <a:moveTo>
                    <a:pt x="4700" y="1"/>
                  </a:moveTo>
                  <a:cubicBezTo>
                    <a:pt x="2104" y="1"/>
                    <a:pt x="1" y="1381"/>
                    <a:pt x="1" y="3090"/>
                  </a:cubicBezTo>
                  <a:cubicBezTo>
                    <a:pt x="1" y="4765"/>
                    <a:pt x="2104" y="6146"/>
                    <a:pt x="4700" y="6146"/>
                  </a:cubicBezTo>
                  <a:cubicBezTo>
                    <a:pt x="7263" y="6146"/>
                    <a:pt x="9366" y="3057"/>
                    <a:pt x="9366" y="3057"/>
                  </a:cubicBezTo>
                  <a:cubicBezTo>
                    <a:pt x="9366" y="3057"/>
                    <a:pt x="7263" y="1"/>
                    <a:pt x="4700"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55"/>
            <p:cNvSpPr/>
            <p:nvPr/>
          </p:nvSpPr>
          <p:spPr>
            <a:xfrm>
              <a:off x="5378225" y="1619075"/>
              <a:ext cx="133925" cy="87925"/>
            </a:xfrm>
            <a:custGeom>
              <a:rect b="b" l="l" r="r" t="t"/>
              <a:pathLst>
                <a:path extrusionOk="0" h="3517" w="5357">
                  <a:moveTo>
                    <a:pt x="2695" y="0"/>
                  </a:moveTo>
                  <a:cubicBezTo>
                    <a:pt x="1217" y="0"/>
                    <a:pt x="1" y="789"/>
                    <a:pt x="1" y="1775"/>
                  </a:cubicBezTo>
                  <a:cubicBezTo>
                    <a:pt x="1" y="2728"/>
                    <a:pt x="1217" y="3516"/>
                    <a:pt x="2695" y="3516"/>
                  </a:cubicBezTo>
                  <a:cubicBezTo>
                    <a:pt x="4174" y="3516"/>
                    <a:pt x="5357" y="1775"/>
                    <a:pt x="5357" y="1775"/>
                  </a:cubicBezTo>
                  <a:cubicBezTo>
                    <a:pt x="5357" y="1775"/>
                    <a:pt x="4174" y="0"/>
                    <a:pt x="2695"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55"/>
            <p:cNvSpPr/>
            <p:nvPr/>
          </p:nvSpPr>
          <p:spPr>
            <a:xfrm>
              <a:off x="5328950" y="1689825"/>
              <a:ext cx="341750" cy="235475"/>
            </a:xfrm>
            <a:custGeom>
              <a:rect b="b" l="l" r="r" t="t"/>
              <a:pathLst>
                <a:path extrusionOk="0" h="9419" w="13670">
                  <a:moveTo>
                    <a:pt x="5337" y="0"/>
                  </a:moveTo>
                  <a:cubicBezTo>
                    <a:pt x="3076" y="0"/>
                    <a:pt x="1244" y="929"/>
                    <a:pt x="723" y="2559"/>
                  </a:cubicBezTo>
                  <a:cubicBezTo>
                    <a:pt x="0" y="4925"/>
                    <a:pt x="2235" y="7850"/>
                    <a:pt x="5816" y="9131"/>
                  </a:cubicBezTo>
                  <a:cubicBezTo>
                    <a:pt x="6398" y="9334"/>
                    <a:pt x="6998" y="9419"/>
                    <a:pt x="7595" y="9419"/>
                  </a:cubicBezTo>
                  <a:cubicBezTo>
                    <a:pt x="10673" y="9419"/>
                    <a:pt x="13670" y="7160"/>
                    <a:pt x="13670" y="7160"/>
                  </a:cubicBezTo>
                  <a:cubicBezTo>
                    <a:pt x="13670" y="7160"/>
                    <a:pt x="12158" y="1836"/>
                    <a:pt x="8577" y="588"/>
                  </a:cubicBezTo>
                  <a:cubicBezTo>
                    <a:pt x="7463" y="189"/>
                    <a:pt x="6356" y="0"/>
                    <a:pt x="5337"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55"/>
            <p:cNvSpPr/>
            <p:nvPr/>
          </p:nvSpPr>
          <p:spPr>
            <a:xfrm>
              <a:off x="5333875" y="1709975"/>
              <a:ext cx="234975" cy="161250"/>
            </a:xfrm>
            <a:custGeom>
              <a:rect b="b" l="l" r="r" t="t"/>
              <a:pathLst>
                <a:path extrusionOk="0" h="6450" w="9399">
                  <a:moveTo>
                    <a:pt x="3694" y="1"/>
                  </a:moveTo>
                  <a:cubicBezTo>
                    <a:pt x="2143" y="1"/>
                    <a:pt x="889" y="643"/>
                    <a:pt x="526" y="1753"/>
                  </a:cubicBezTo>
                  <a:cubicBezTo>
                    <a:pt x="0" y="3363"/>
                    <a:pt x="1578" y="5368"/>
                    <a:pt x="4009" y="6255"/>
                  </a:cubicBezTo>
                  <a:cubicBezTo>
                    <a:pt x="4405" y="6392"/>
                    <a:pt x="4812" y="6450"/>
                    <a:pt x="5217" y="6450"/>
                  </a:cubicBezTo>
                  <a:cubicBezTo>
                    <a:pt x="7337" y="6450"/>
                    <a:pt x="9398" y="4875"/>
                    <a:pt x="9398" y="4875"/>
                  </a:cubicBezTo>
                  <a:cubicBezTo>
                    <a:pt x="9398" y="4875"/>
                    <a:pt x="8347" y="1260"/>
                    <a:pt x="5915" y="406"/>
                  </a:cubicBezTo>
                  <a:cubicBezTo>
                    <a:pt x="5151" y="131"/>
                    <a:pt x="4392" y="1"/>
                    <a:pt x="3694"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55"/>
            <p:cNvSpPr/>
            <p:nvPr/>
          </p:nvSpPr>
          <p:spPr>
            <a:xfrm>
              <a:off x="5333050" y="1738375"/>
              <a:ext cx="136400" cy="89525"/>
            </a:xfrm>
            <a:custGeom>
              <a:rect b="b" l="l" r="r" t="t"/>
              <a:pathLst>
                <a:path extrusionOk="0" h="3581" w="5456">
                  <a:moveTo>
                    <a:pt x="2151" y="1"/>
                  </a:moveTo>
                  <a:cubicBezTo>
                    <a:pt x="1244" y="1"/>
                    <a:pt x="501" y="363"/>
                    <a:pt x="296" y="979"/>
                  </a:cubicBezTo>
                  <a:cubicBezTo>
                    <a:pt x="0" y="1866"/>
                    <a:pt x="920" y="2983"/>
                    <a:pt x="2333" y="3476"/>
                  </a:cubicBezTo>
                  <a:cubicBezTo>
                    <a:pt x="2558" y="3549"/>
                    <a:pt x="2791" y="3580"/>
                    <a:pt x="3022" y="3580"/>
                  </a:cubicBezTo>
                  <a:cubicBezTo>
                    <a:pt x="4247" y="3580"/>
                    <a:pt x="5455" y="2720"/>
                    <a:pt x="5455" y="2720"/>
                  </a:cubicBezTo>
                  <a:cubicBezTo>
                    <a:pt x="5455" y="2720"/>
                    <a:pt x="4864" y="683"/>
                    <a:pt x="3418" y="223"/>
                  </a:cubicBezTo>
                  <a:cubicBezTo>
                    <a:pt x="2985" y="72"/>
                    <a:pt x="2552" y="1"/>
                    <a:pt x="2151"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55"/>
            <p:cNvSpPr/>
            <p:nvPr/>
          </p:nvSpPr>
          <p:spPr>
            <a:xfrm>
              <a:off x="5288675" y="1805975"/>
              <a:ext cx="317950" cy="253575"/>
            </a:xfrm>
            <a:custGeom>
              <a:rect b="b" l="l" r="r" t="t"/>
              <a:pathLst>
                <a:path extrusionOk="0" h="10143" w="12718">
                  <a:moveTo>
                    <a:pt x="4466" y="0"/>
                  </a:moveTo>
                  <a:cubicBezTo>
                    <a:pt x="3174" y="0"/>
                    <a:pt x="2082" y="427"/>
                    <a:pt x="1447" y="1298"/>
                  </a:cubicBezTo>
                  <a:cubicBezTo>
                    <a:pt x="1" y="3237"/>
                    <a:pt x="1315" y="6654"/>
                    <a:pt x="4404" y="8954"/>
                  </a:cubicBezTo>
                  <a:cubicBezTo>
                    <a:pt x="5651" y="9869"/>
                    <a:pt x="7229" y="10142"/>
                    <a:pt x="8668" y="10142"/>
                  </a:cubicBezTo>
                  <a:cubicBezTo>
                    <a:pt x="10795" y="10142"/>
                    <a:pt x="12619" y="9546"/>
                    <a:pt x="12619" y="9546"/>
                  </a:cubicBezTo>
                  <a:cubicBezTo>
                    <a:pt x="12619" y="9546"/>
                    <a:pt x="12718" y="4190"/>
                    <a:pt x="9629" y="1889"/>
                  </a:cubicBezTo>
                  <a:cubicBezTo>
                    <a:pt x="7928" y="641"/>
                    <a:pt x="6048" y="0"/>
                    <a:pt x="4466"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55"/>
            <p:cNvSpPr/>
            <p:nvPr/>
          </p:nvSpPr>
          <p:spPr>
            <a:xfrm>
              <a:off x="5300175" y="1815950"/>
              <a:ext cx="216925" cy="173550"/>
            </a:xfrm>
            <a:custGeom>
              <a:rect b="b" l="l" r="r" t="t"/>
              <a:pathLst>
                <a:path extrusionOk="0" h="6942" w="8677">
                  <a:moveTo>
                    <a:pt x="3043" y="0"/>
                  </a:moveTo>
                  <a:cubicBezTo>
                    <a:pt x="2161" y="0"/>
                    <a:pt x="1415" y="294"/>
                    <a:pt x="987" y="899"/>
                  </a:cubicBezTo>
                  <a:cubicBezTo>
                    <a:pt x="1" y="2213"/>
                    <a:pt x="921" y="4579"/>
                    <a:pt x="3024" y="6124"/>
                  </a:cubicBezTo>
                  <a:cubicBezTo>
                    <a:pt x="3884" y="6755"/>
                    <a:pt x="4979" y="6941"/>
                    <a:pt x="5974" y="6941"/>
                  </a:cubicBezTo>
                  <a:cubicBezTo>
                    <a:pt x="7414" y="6941"/>
                    <a:pt x="8643" y="6551"/>
                    <a:pt x="8643" y="6551"/>
                  </a:cubicBezTo>
                  <a:cubicBezTo>
                    <a:pt x="8643" y="6551"/>
                    <a:pt x="8676" y="2838"/>
                    <a:pt x="6573" y="1293"/>
                  </a:cubicBezTo>
                  <a:cubicBezTo>
                    <a:pt x="5414" y="442"/>
                    <a:pt x="4126" y="0"/>
                    <a:pt x="3043"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55"/>
            <p:cNvSpPr/>
            <p:nvPr/>
          </p:nvSpPr>
          <p:spPr>
            <a:xfrm>
              <a:off x="5320725" y="1825725"/>
              <a:ext cx="124075" cy="99075"/>
            </a:xfrm>
            <a:custGeom>
              <a:rect b="b" l="l" r="r" t="t"/>
              <a:pathLst>
                <a:path extrusionOk="0" h="3963" w="4963">
                  <a:moveTo>
                    <a:pt x="1751" y="1"/>
                  </a:moveTo>
                  <a:cubicBezTo>
                    <a:pt x="1242" y="1"/>
                    <a:pt x="811" y="168"/>
                    <a:pt x="559" y="508"/>
                  </a:cubicBezTo>
                  <a:cubicBezTo>
                    <a:pt x="0" y="1264"/>
                    <a:pt x="526" y="2578"/>
                    <a:pt x="1742" y="3498"/>
                  </a:cubicBezTo>
                  <a:cubicBezTo>
                    <a:pt x="2219" y="3856"/>
                    <a:pt x="2829" y="3962"/>
                    <a:pt x="3388" y="3962"/>
                  </a:cubicBezTo>
                  <a:cubicBezTo>
                    <a:pt x="4215" y="3962"/>
                    <a:pt x="4930" y="3728"/>
                    <a:pt x="4930" y="3728"/>
                  </a:cubicBezTo>
                  <a:cubicBezTo>
                    <a:pt x="4930" y="3728"/>
                    <a:pt x="4962" y="1625"/>
                    <a:pt x="3779" y="738"/>
                  </a:cubicBezTo>
                  <a:cubicBezTo>
                    <a:pt x="3111" y="250"/>
                    <a:pt x="2373" y="1"/>
                    <a:pt x="1751"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55"/>
            <p:cNvSpPr/>
            <p:nvPr/>
          </p:nvSpPr>
          <p:spPr>
            <a:xfrm>
              <a:off x="4076150" y="337450"/>
              <a:ext cx="835500" cy="941525"/>
            </a:xfrm>
            <a:custGeom>
              <a:rect b="b" l="l" r="r" t="t"/>
              <a:pathLst>
                <a:path extrusionOk="0" h="37661" w="33420">
                  <a:moveTo>
                    <a:pt x="15936" y="1"/>
                  </a:moveTo>
                  <a:cubicBezTo>
                    <a:pt x="10931" y="1"/>
                    <a:pt x="6358" y="3555"/>
                    <a:pt x="5126" y="8875"/>
                  </a:cubicBezTo>
                  <a:lnTo>
                    <a:pt x="0" y="30793"/>
                  </a:lnTo>
                  <a:lnTo>
                    <a:pt x="26814" y="37661"/>
                  </a:lnTo>
                  <a:lnTo>
                    <a:pt x="31940" y="15776"/>
                  </a:lnTo>
                  <a:cubicBezTo>
                    <a:pt x="33419" y="9533"/>
                    <a:pt x="29772" y="3223"/>
                    <a:pt x="23791" y="1679"/>
                  </a:cubicBezTo>
                  <a:lnTo>
                    <a:pt x="18566" y="332"/>
                  </a:lnTo>
                  <a:cubicBezTo>
                    <a:pt x="17686" y="108"/>
                    <a:pt x="16805" y="1"/>
                    <a:pt x="159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55"/>
            <p:cNvSpPr/>
            <p:nvPr/>
          </p:nvSpPr>
          <p:spPr>
            <a:xfrm>
              <a:off x="4324250" y="573825"/>
              <a:ext cx="480600" cy="436925"/>
            </a:xfrm>
            <a:custGeom>
              <a:rect b="b" l="l" r="r" t="t"/>
              <a:pathLst>
                <a:path extrusionOk="0" h="17477" w="19224">
                  <a:moveTo>
                    <a:pt x="10227" y="1"/>
                  </a:moveTo>
                  <a:cubicBezTo>
                    <a:pt x="6130" y="1"/>
                    <a:pt x="2003" y="2719"/>
                    <a:pt x="1084" y="6617"/>
                  </a:cubicBezTo>
                  <a:cubicBezTo>
                    <a:pt x="0" y="11250"/>
                    <a:pt x="2957" y="15982"/>
                    <a:pt x="7656" y="17165"/>
                  </a:cubicBezTo>
                  <a:cubicBezTo>
                    <a:pt x="8414" y="17376"/>
                    <a:pt x="9175" y="17477"/>
                    <a:pt x="9924" y="17477"/>
                  </a:cubicBezTo>
                  <a:cubicBezTo>
                    <a:pt x="13718" y="17477"/>
                    <a:pt x="17178" y="14890"/>
                    <a:pt x="18139" y="11020"/>
                  </a:cubicBezTo>
                  <a:cubicBezTo>
                    <a:pt x="19223" y="6387"/>
                    <a:pt x="17120" y="1458"/>
                    <a:pt x="12421" y="275"/>
                  </a:cubicBezTo>
                  <a:cubicBezTo>
                    <a:pt x="11703" y="89"/>
                    <a:pt x="10966" y="1"/>
                    <a:pt x="10227"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55"/>
            <p:cNvSpPr/>
            <p:nvPr/>
          </p:nvSpPr>
          <p:spPr>
            <a:xfrm>
              <a:off x="4366125" y="943775"/>
              <a:ext cx="111750" cy="86300"/>
            </a:xfrm>
            <a:custGeom>
              <a:rect b="b" l="l" r="r" t="t"/>
              <a:pathLst>
                <a:path extrusionOk="0" h="3452" w="4470">
                  <a:moveTo>
                    <a:pt x="1" y="1"/>
                  </a:moveTo>
                  <a:lnTo>
                    <a:pt x="527" y="2433"/>
                  </a:lnTo>
                  <a:lnTo>
                    <a:pt x="4470" y="3451"/>
                  </a:lnTo>
                  <a:lnTo>
                    <a:pt x="4338" y="1118"/>
                  </a:lnTo>
                  <a:lnTo>
                    <a:pt x="1" y="1"/>
                  </a:lnTo>
                  <a:close/>
                </a:path>
              </a:pathLst>
            </a:custGeom>
            <a:solidFill>
              <a:srgbClr val="BA89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55"/>
            <p:cNvSpPr/>
            <p:nvPr/>
          </p:nvSpPr>
          <p:spPr>
            <a:xfrm>
              <a:off x="4159125" y="559550"/>
              <a:ext cx="542200" cy="423225"/>
            </a:xfrm>
            <a:custGeom>
              <a:rect b="b" l="l" r="r" t="t"/>
              <a:pathLst>
                <a:path extrusionOk="0" h="16929" w="21688">
                  <a:moveTo>
                    <a:pt x="10131" y="0"/>
                  </a:moveTo>
                  <a:cubicBezTo>
                    <a:pt x="5829" y="0"/>
                    <a:pt x="2068" y="2602"/>
                    <a:pt x="1117" y="6596"/>
                  </a:cubicBezTo>
                  <a:cubicBezTo>
                    <a:pt x="0" y="11427"/>
                    <a:pt x="3746" y="15041"/>
                    <a:pt x="9135" y="16422"/>
                  </a:cubicBezTo>
                  <a:cubicBezTo>
                    <a:pt x="10435" y="16756"/>
                    <a:pt x="11709" y="16929"/>
                    <a:pt x="12910" y="16929"/>
                  </a:cubicBezTo>
                  <a:cubicBezTo>
                    <a:pt x="16659" y="16929"/>
                    <a:pt x="19692" y="15249"/>
                    <a:pt x="20538" y="11591"/>
                  </a:cubicBezTo>
                  <a:cubicBezTo>
                    <a:pt x="21688" y="6728"/>
                    <a:pt x="18238" y="1733"/>
                    <a:pt x="12881" y="353"/>
                  </a:cubicBezTo>
                  <a:cubicBezTo>
                    <a:pt x="11955" y="114"/>
                    <a:pt x="11031" y="0"/>
                    <a:pt x="10131" y="0"/>
                  </a:cubicBezTo>
                  <a:close/>
                </a:path>
              </a:pathLst>
            </a:custGeom>
            <a:solidFill>
              <a:srgbClr val="BA89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55"/>
            <p:cNvSpPr/>
            <p:nvPr/>
          </p:nvSpPr>
          <p:spPr>
            <a:xfrm>
              <a:off x="4407200" y="716525"/>
              <a:ext cx="157775" cy="148650"/>
            </a:xfrm>
            <a:custGeom>
              <a:rect b="b" l="l" r="r" t="t"/>
              <a:pathLst>
                <a:path extrusionOk="0" h="5946" w="6311">
                  <a:moveTo>
                    <a:pt x="3146" y="0"/>
                  </a:moveTo>
                  <a:cubicBezTo>
                    <a:pt x="1834" y="0"/>
                    <a:pt x="675" y="914"/>
                    <a:pt x="395" y="2256"/>
                  </a:cubicBezTo>
                  <a:cubicBezTo>
                    <a:pt x="1" y="3833"/>
                    <a:pt x="921" y="5443"/>
                    <a:pt x="2465" y="5871"/>
                  </a:cubicBezTo>
                  <a:cubicBezTo>
                    <a:pt x="2686" y="5921"/>
                    <a:pt x="2905" y="5945"/>
                    <a:pt x="3121" y="5945"/>
                  </a:cubicBezTo>
                  <a:cubicBezTo>
                    <a:pt x="4450" y="5945"/>
                    <a:pt x="5633" y="5026"/>
                    <a:pt x="5916" y="3669"/>
                  </a:cubicBezTo>
                  <a:cubicBezTo>
                    <a:pt x="6310" y="2125"/>
                    <a:pt x="5390" y="514"/>
                    <a:pt x="3846" y="87"/>
                  </a:cubicBezTo>
                  <a:cubicBezTo>
                    <a:pt x="3610" y="28"/>
                    <a:pt x="3376" y="0"/>
                    <a:pt x="31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55"/>
            <p:cNvSpPr/>
            <p:nvPr/>
          </p:nvSpPr>
          <p:spPr>
            <a:xfrm>
              <a:off x="4192800" y="661475"/>
              <a:ext cx="158575" cy="148925"/>
            </a:xfrm>
            <a:custGeom>
              <a:rect b="b" l="l" r="r" t="t"/>
              <a:pathLst>
                <a:path extrusionOk="0" h="5957" w="6343">
                  <a:moveTo>
                    <a:pt x="3156" y="1"/>
                  </a:moveTo>
                  <a:cubicBezTo>
                    <a:pt x="1858" y="1"/>
                    <a:pt x="674" y="914"/>
                    <a:pt x="395" y="2256"/>
                  </a:cubicBezTo>
                  <a:cubicBezTo>
                    <a:pt x="0" y="3834"/>
                    <a:pt x="920" y="5444"/>
                    <a:pt x="2498" y="5871"/>
                  </a:cubicBezTo>
                  <a:cubicBezTo>
                    <a:pt x="2724" y="5929"/>
                    <a:pt x="2950" y="5956"/>
                    <a:pt x="3173" y="5956"/>
                  </a:cubicBezTo>
                  <a:cubicBezTo>
                    <a:pt x="4477" y="5956"/>
                    <a:pt x="5668" y="5021"/>
                    <a:pt x="5948" y="3702"/>
                  </a:cubicBezTo>
                  <a:cubicBezTo>
                    <a:pt x="6342" y="2125"/>
                    <a:pt x="5422" y="515"/>
                    <a:pt x="3845" y="88"/>
                  </a:cubicBezTo>
                  <a:cubicBezTo>
                    <a:pt x="3615" y="29"/>
                    <a:pt x="3383" y="1"/>
                    <a:pt x="31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55"/>
            <p:cNvSpPr/>
            <p:nvPr/>
          </p:nvSpPr>
          <p:spPr>
            <a:xfrm>
              <a:off x="4408850" y="716225"/>
              <a:ext cx="120800" cy="140500"/>
            </a:xfrm>
            <a:custGeom>
              <a:rect b="b" l="l" r="r" t="t"/>
              <a:pathLst>
                <a:path extrusionOk="0" h="5620" w="4832">
                  <a:moveTo>
                    <a:pt x="3057" y="1"/>
                  </a:moveTo>
                  <a:cubicBezTo>
                    <a:pt x="1742" y="34"/>
                    <a:pt x="592" y="954"/>
                    <a:pt x="329" y="2268"/>
                  </a:cubicBezTo>
                  <a:cubicBezTo>
                    <a:pt x="1" y="3582"/>
                    <a:pt x="592" y="4963"/>
                    <a:pt x="1742" y="5620"/>
                  </a:cubicBezTo>
                  <a:cubicBezTo>
                    <a:pt x="3089" y="5587"/>
                    <a:pt x="4240" y="4667"/>
                    <a:pt x="4502" y="3352"/>
                  </a:cubicBezTo>
                  <a:cubicBezTo>
                    <a:pt x="4831" y="2038"/>
                    <a:pt x="4240" y="658"/>
                    <a:pt x="3057"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55"/>
            <p:cNvSpPr/>
            <p:nvPr/>
          </p:nvSpPr>
          <p:spPr>
            <a:xfrm>
              <a:off x="4195250" y="661200"/>
              <a:ext cx="120800" cy="140500"/>
            </a:xfrm>
            <a:custGeom>
              <a:rect b="b" l="l" r="r" t="t"/>
              <a:pathLst>
                <a:path extrusionOk="0" h="5620" w="4832">
                  <a:moveTo>
                    <a:pt x="3057" y="0"/>
                  </a:moveTo>
                  <a:cubicBezTo>
                    <a:pt x="1743" y="33"/>
                    <a:pt x="592" y="986"/>
                    <a:pt x="297" y="2267"/>
                  </a:cubicBezTo>
                  <a:cubicBezTo>
                    <a:pt x="1" y="3582"/>
                    <a:pt x="560" y="4962"/>
                    <a:pt x="1743" y="5619"/>
                  </a:cubicBezTo>
                  <a:cubicBezTo>
                    <a:pt x="3090" y="5586"/>
                    <a:pt x="4207" y="4666"/>
                    <a:pt x="4503" y="3352"/>
                  </a:cubicBezTo>
                  <a:cubicBezTo>
                    <a:pt x="4831" y="2037"/>
                    <a:pt x="4240" y="690"/>
                    <a:pt x="305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55"/>
            <p:cNvSpPr/>
            <p:nvPr/>
          </p:nvSpPr>
          <p:spPr>
            <a:xfrm>
              <a:off x="4329175" y="780650"/>
              <a:ext cx="32875" cy="40750"/>
            </a:xfrm>
            <a:custGeom>
              <a:rect b="b" l="l" r="r" t="t"/>
              <a:pathLst>
                <a:path extrusionOk="0" h="1630" w="1315">
                  <a:moveTo>
                    <a:pt x="614" y="1"/>
                  </a:moveTo>
                  <a:cubicBezTo>
                    <a:pt x="397" y="1"/>
                    <a:pt x="195" y="123"/>
                    <a:pt x="99" y="315"/>
                  </a:cubicBezTo>
                  <a:cubicBezTo>
                    <a:pt x="0" y="578"/>
                    <a:pt x="33" y="841"/>
                    <a:pt x="197" y="1071"/>
                  </a:cubicBezTo>
                  <a:cubicBezTo>
                    <a:pt x="263" y="1203"/>
                    <a:pt x="329" y="1301"/>
                    <a:pt x="427" y="1400"/>
                  </a:cubicBezTo>
                  <a:cubicBezTo>
                    <a:pt x="526" y="1465"/>
                    <a:pt x="592" y="1531"/>
                    <a:pt x="690" y="1630"/>
                  </a:cubicBezTo>
                  <a:cubicBezTo>
                    <a:pt x="559" y="1433"/>
                    <a:pt x="460" y="1235"/>
                    <a:pt x="362" y="1005"/>
                  </a:cubicBezTo>
                  <a:cubicBezTo>
                    <a:pt x="263" y="808"/>
                    <a:pt x="230" y="611"/>
                    <a:pt x="296" y="414"/>
                  </a:cubicBezTo>
                  <a:cubicBezTo>
                    <a:pt x="373" y="285"/>
                    <a:pt x="512" y="196"/>
                    <a:pt x="663" y="196"/>
                  </a:cubicBezTo>
                  <a:cubicBezTo>
                    <a:pt x="705" y="196"/>
                    <a:pt x="747" y="203"/>
                    <a:pt x="789" y="217"/>
                  </a:cubicBezTo>
                  <a:cubicBezTo>
                    <a:pt x="1019" y="283"/>
                    <a:pt x="1183" y="447"/>
                    <a:pt x="1315" y="644"/>
                  </a:cubicBezTo>
                  <a:cubicBezTo>
                    <a:pt x="1249" y="381"/>
                    <a:pt x="1085" y="151"/>
                    <a:pt x="855" y="53"/>
                  </a:cubicBezTo>
                  <a:cubicBezTo>
                    <a:pt x="775" y="17"/>
                    <a:pt x="694" y="1"/>
                    <a:pt x="61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55"/>
            <p:cNvSpPr/>
            <p:nvPr/>
          </p:nvSpPr>
          <p:spPr>
            <a:xfrm>
              <a:off x="4356275" y="848500"/>
              <a:ext cx="45200" cy="31225"/>
            </a:xfrm>
            <a:custGeom>
              <a:rect b="b" l="l" r="r" t="t"/>
              <a:pathLst>
                <a:path extrusionOk="0" h="1249" w="1808">
                  <a:moveTo>
                    <a:pt x="1" y="0"/>
                  </a:moveTo>
                  <a:cubicBezTo>
                    <a:pt x="33" y="230"/>
                    <a:pt x="132" y="460"/>
                    <a:pt x="296" y="657"/>
                  </a:cubicBezTo>
                  <a:cubicBezTo>
                    <a:pt x="428" y="855"/>
                    <a:pt x="592" y="1019"/>
                    <a:pt x="822" y="1150"/>
                  </a:cubicBezTo>
                  <a:cubicBezTo>
                    <a:pt x="937" y="1216"/>
                    <a:pt x="1069" y="1249"/>
                    <a:pt x="1200" y="1249"/>
                  </a:cubicBezTo>
                  <a:cubicBezTo>
                    <a:pt x="1331" y="1249"/>
                    <a:pt x="1463" y="1216"/>
                    <a:pt x="1578" y="1150"/>
                  </a:cubicBezTo>
                  <a:cubicBezTo>
                    <a:pt x="1676" y="1052"/>
                    <a:pt x="1775" y="953"/>
                    <a:pt x="1808" y="822"/>
                  </a:cubicBezTo>
                  <a:cubicBezTo>
                    <a:pt x="1808" y="690"/>
                    <a:pt x="1808" y="559"/>
                    <a:pt x="1808" y="460"/>
                  </a:cubicBezTo>
                  <a:cubicBezTo>
                    <a:pt x="1775" y="690"/>
                    <a:pt x="1676" y="920"/>
                    <a:pt x="1479" y="986"/>
                  </a:cubicBezTo>
                  <a:cubicBezTo>
                    <a:pt x="1409" y="1009"/>
                    <a:pt x="1340" y="1020"/>
                    <a:pt x="1271" y="1020"/>
                  </a:cubicBezTo>
                  <a:cubicBezTo>
                    <a:pt x="1147" y="1020"/>
                    <a:pt x="1027" y="984"/>
                    <a:pt x="921" y="920"/>
                  </a:cubicBezTo>
                  <a:cubicBezTo>
                    <a:pt x="723" y="822"/>
                    <a:pt x="559" y="690"/>
                    <a:pt x="395" y="526"/>
                  </a:cubicBezTo>
                  <a:cubicBezTo>
                    <a:pt x="263" y="362"/>
                    <a:pt x="99" y="164"/>
                    <a:pt x="1"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55"/>
            <p:cNvSpPr/>
            <p:nvPr/>
          </p:nvSpPr>
          <p:spPr>
            <a:xfrm>
              <a:off x="4413775" y="872400"/>
              <a:ext cx="140500" cy="73375"/>
            </a:xfrm>
            <a:custGeom>
              <a:rect b="b" l="l" r="r" t="t"/>
              <a:pathLst>
                <a:path extrusionOk="0" h="2935" w="5620">
                  <a:moveTo>
                    <a:pt x="1872" y="0"/>
                  </a:moveTo>
                  <a:cubicBezTo>
                    <a:pt x="972" y="0"/>
                    <a:pt x="280" y="281"/>
                    <a:pt x="165" y="786"/>
                  </a:cubicBezTo>
                  <a:cubicBezTo>
                    <a:pt x="1" y="1509"/>
                    <a:pt x="1052" y="2396"/>
                    <a:pt x="2498" y="2757"/>
                  </a:cubicBezTo>
                  <a:cubicBezTo>
                    <a:pt x="2950" y="2878"/>
                    <a:pt x="3387" y="2934"/>
                    <a:pt x="3780" y="2934"/>
                  </a:cubicBezTo>
                  <a:cubicBezTo>
                    <a:pt x="4673" y="2934"/>
                    <a:pt x="5342" y="2645"/>
                    <a:pt x="5456" y="2166"/>
                  </a:cubicBezTo>
                  <a:cubicBezTo>
                    <a:pt x="5620" y="1443"/>
                    <a:pt x="4601" y="556"/>
                    <a:pt x="3123" y="161"/>
                  </a:cubicBezTo>
                  <a:cubicBezTo>
                    <a:pt x="2687" y="52"/>
                    <a:pt x="2260" y="0"/>
                    <a:pt x="1872" y="0"/>
                  </a:cubicBezTo>
                  <a:close/>
                </a:path>
              </a:pathLst>
            </a:custGeom>
            <a:solidFill>
              <a:srgbClr val="FF9D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55"/>
            <p:cNvSpPr/>
            <p:nvPr/>
          </p:nvSpPr>
          <p:spPr>
            <a:xfrm>
              <a:off x="4188700" y="809475"/>
              <a:ext cx="119125" cy="73475"/>
            </a:xfrm>
            <a:custGeom>
              <a:rect b="b" l="l" r="r" t="t"/>
              <a:pathLst>
                <a:path extrusionOk="0" h="2939" w="4765">
                  <a:moveTo>
                    <a:pt x="1134" y="0"/>
                  </a:moveTo>
                  <a:cubicBezTo>
                    <a:pt x="756" y="0"/>
                    <a:pt x="378" y="50"/>
                    <a:pt x="0" y="148"/>
                  </a:cubicBezTo>
                  <a:cubicBezTo>
                    <a:pt x="296" y="1101"/>
                    <a:pt x="756" y="1956"/>
                    <a:pt x="1413" y="2711"/>
                  </a:cubicBezTo>
                  <a:lnTo>
                    <a:pt x="1643" y="2777"/>
                  </a:lnTo>
                  <a:cubicBezTo>
                    <a:pt x="2089" y="2886"/>
                    <a:pt x="2520" y="2938"/>
                    <a:pt x="2908" y="2938"/>
                  </a:cubicBezTo>
                  <a:cubicBezTo>
                    <a:pt x="3810" y="2938"/>
                    <a:pt x="4486" y="2658"/>
                    <a:pt x="4601" y="2153"/>
                  </a:cubicBezTo>
                  <a:cubicBezTo>
                    <a:pt x="4765" y="1430"/>
                    <a:pt x="3713" y="543"/>
                    <a:pt x="2267" y="148"/>
                  </a:cubicBezTo>
                  <a:cubicBezTo>
                    <a:pt x="1890" y="50"/>
                    <a:pt x="1512" y="0"/>
                    <a:pt x="1134" y="0"/>
                  </a:cubicBezTo>
                  <a:close/>
                </a:path>
              </a:pathLst>
            </a:custGeom>
            <a:solidFill>
              <a:srgbClr val="FF9D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55"/>
            <p:cNvSpPr/>
            <p:nvPr/>
          </p:nvSpPr>
          <p:spPr>
            <a:xfrm>
              <a:off x="4199475" y="485200"/>
              <a:ext cx="737625" cy="415075"/>
            </a:xfrm>
            <a:custGeom>
              <a:rect b="b" l="l" r="r" t="t"/>
              <a:pathLst>
                <a:path extrusionOk="0" h="16603" w="29505">
                  <a:moveTo>
                    <a:pt x="5380" y="0"/>
                  </a:moveTo>
                  <a:cubicBezTo>
                    <a:pt x="0" y="0"/>
                    <a:pt x="3019" y="4576"/>
                    <a:pt x="3019" y="4576"/>
                  </a:cubicBezTo>
                  <a:cubicBezTo>
                    <a:pt x="3019" y="4576"/>
                    <a:pt x="4860" y="7040"/>
                    <a:pt x="5385" y="7040"/>
                  </a:cubicBezTo>
                  <a:cubicBezTo>
                    <a:pt x="5878" y="7040"/>
                    <a:pt x="5484" y="4904"/>
                    <a:pt x="5484" y="4904"/>
                  </a:cubicBezTo>
                  <a:lnTo>
                    <a:pt x="5484" y="4904"/>
                  </a:lnTo>
                  <a:cubicBezTo>
                    <a:pt x="5484" y="4905"/>
                    <a:pt x="7865" y="8925"/>
                    <a:pt x="8488" y="8925"/>
                  </a:cubicBezTo>
                  <a:cubicBezTo>
                    <a:pt x="8507" y="8925"/>
                    <a:pt x="8524" y="8921"/>
                    <a:pt x="8540" y="8913"/>
                  </a:cubicBezTo>
                  <a:cubicBezTo>
                    <a:pt x="9098" y="8650"/>
                    <a:pt x="8343" y="5628"/>
                    <a:pt x="8343" y="5627"/>
                  </a:cubicBezTo>
                  <a:lnTo>
                    <a:pt x="8343" y="5627"/>
                  </a:lnTo>
                  <a:cubicBezTo>
                    <a:pt x="8343" y="5628"/>
                    <a:pt x="9920" y="8815"/>
                    <a:pt x="10479" y="8880"/>
                  </a:cubicBezTo>
                  <a:cubicBezTo>
                    <a:pt x="10494" y="8882"/>
                    <a:pt x="10509" y="8883"/>
                    <a:pt x="10523" y="8883"/>
                  </a:cubicBezTo>
                  <a:cubicBezTo>
                    <a:pt x="10987" y="8883"/>
                    <a:pt x="10703" y="7855"/>
                    <a:pt x="10512" y="6580"/>
                  </a:cubicBezTo>
                  <a:lnTo>
                    <a:pt x="10512" y="6580"/>
                  </a:lnTo>
                  <a:cubicBezTo>
                    <a:pt x="13469" y="11838"/>
                    <a:pt x="17905" y="13546"/>
                    <a:pt x="17905" y="13546"/>
                  </a:cubicBezTo>
                  <a:cubicBezTo>
                    <a:pt x="17905" y="13546"/>
                    <a:pt x="18332" y="14532"/>
                    <a:pt x="18135" y="16602"/>
                  </a:cubicBezTo>
                  <a:cubicBezTo>
                    <a:pt x="20600" y="16241"/>
                    <a:pt x="29505" y="6941"/>
                    <a:pt x="13633" y="1750"/>
                  </a:cubicBezTo>
                  <a:cubicBezTo>
                    <a:pt x="9743" y="480"/>
                    <a:pt x="7121" y="0"/>
                    <a:pt x="5380"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55"/>
            <p:cNvSpPr/>
            <p:nvPr/>
          </p:nvSpPr>
          <p:spPr>
            <a:xfrm>
              <a:off x="4617525" y="832875"/>
              <a:ext cx="115025" cy="108175"/>
            </a:xfrm>
            <a:custGeom>
              <a:rect b="b" l="l" r="r" t="t"/>
              <a:pathLst>
                <a:path extrusionOk="0" h="4327" w="4601">
                  <a:moveTo>
                    <a:pt x="2275" y="0"/>
                  </a:moveTo>
                  <a:cubicBezTo>
                    <a:pt x="1324" y="0"/>
                    <a:pt x="491" y="668"/>
                    <a:pt x="296" y="1644"/>
                  </a:cubicBezTo>
                  <a:cubicBezTo>
                    <a:pt x="0" y="2794"/>
                    <a:pt x="690" y="3944"/>
                    <a:pt x="1807" y="4273"/>
                  </a:cubicBezTo>
                  <a:cubicBezTo>
                    <a:pt x="1967" y="4309"/>
                    <a:pt x="2126" y="4327"/>
                    <a:pt x="2282" y="4327"/>
                  </a:cubicBezTo>
                  <a:cubicBezTo>
                    <a:pt x="3251" y="4327"/>
                    <a:pt x="4107" y="3653"/>
                    <a:pt x="4305" y="2663"/>
                  </a:cubicBezTo>
                  <a:cubicBezTo>
                    <a:pt x="4601" y="1545"/>
                    <a:pt x="3943" y="362"/>
                    <a:pt x="2793" y="67"/>
                  </a:cubicBezTo>
                  <a:cubicBezTo>
                    <a:pt x="2619" y="22"/>
                    <a:pt x="2445" y="0"/>
                    <a:pt x="2275" y="0"/>
                  </a:cubicBezTo>
                  <a:close/>
                </a:path>
              </a:pathLst>
            </a:custGeom>
            <a:solidFill>
              <a:srgbClr val="BA89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55"/>
            <p:cNvSpPr/>
            <p:nvPr/>
          </p:nvSpPr>
          <p:spPr>
            <a:xfrm>
              <a:off x="4602725" y="689675"/>
              <a:ext cx="81350" cy="201850"/>
            </a:xfrm>
            <a:custGeom>
              <a:rect b="b" l="l" r="r" t="t"/>
              <a:pathLst>
                <a:path extrusionOk="0" h="8074" w="3254">
                  <a:moveTo>
                    <a:pt x="2477" y="0"/>
                  </a:moveTo>
                  <a:cubicBezTo>
                    <a:pt x="1860" y="0"/>
                    <a:pt x="1028" y="1624"/>
                    <a:pt x="526" y="3757"/>
                  </a:cubicBezTo>
                  <a:cubicBezTo>
                    <a:pt x="1" y="5992"/>
                    <a:pt x="99" y="7930"/>
                    <a:pt x="724" y="8062"/>
                  </a:cubicBezTo>
                  <a:cubicBezTo>
                    <a:pt x="750" y="8069"/>
                    <a:pt x="778" y="8073"/>
                    <a:pt x="806" y="8073"/>
                  </a:cubicBezTo>
                  <a:cubicBezTo>
                    <a:pt x="1401" y="8073"/>
                    <a:pt x="2290" y="6450"/>
                    <a:pt x="2761" y="4349"/>
                  </a:cubicBezTo>
                  <a:cubicBezTo>
                    <a:pt x="3254" y="2114"/>
                    <a:pt x="3188" y="175"/>
                    <a:pt x="2564" y="11"/>
                  </a:cubicBezTo>
                  <a:cubicBezTo>
                    <a:pt x="2535" y="4"/>
                    <a:pt x="2507" y="0"/>
                    <a:pt x="247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55"/>
            <p:cNvSpPr/>
            <p:nvPr/>
          </p:nvSpPr>
          <p:spPr>
            <a:xfrm>
              <a:off x="4463900" y="574925"/>
              <a:ext cx="164325" cy="184050"/>
            </a:xfrm>
            <a:custGeom>
              <a:rect b="b" l="l" r="r" t="t"/>
              <a:pathLst>
                <a:path extrusionOk="0" h="7362" w="6573">
                  <a:moveTo>
                    <a:pt x="0" y="1"/>
                  </a:moveTo>
                  <a:lnTo>
                    <a:pt x="0" y="1"/>
                  </a:lnTo>
                  <a:cubicBezTo>
                    <a:pt x="197" y="822"/>
                    <a:pt x="559" y="1578"/>
                    <a:pt x="1052" y="2268"/>
                  </a:cubicBezTo>
                  <a:cubicBezTo>
                    <a:pt x="1512" y="2991"/>
                    <a:pt x="2038" y="3615"/>
                    <a:pt x="2629" y="4240"/>
                  </a:cubicBezTo>
                  <a:cubicBezTo>
                    <a:pt x="3221" y="4831"/>
                    <a:pt x="3845" y="5390"/>
                    <a:pt x="4502" y="5916"/>
                  </a:cubicBezTo>
                  <a:cubicBezTo>
                    <a:pt x="5159" y="6441"/>
                    <a:pt x="5849" y="6934"/>
                    <a:pt x="6572" y="7361"/>
                  </a:cubicBezTo>
                  <a:cubicBezTo>
                    <a:pt x="6244" y="7131"/>
                    <a:pt x="5915" y="6869"/>
                    <a:pt x="5619" y="6606"/>
                  </a:cubicBezTo>
                  <a:cubicBezTo>
                    <a:pt x="5291" y="6343"/>
                    <a:pt x="4962" y="6047"/>
                    <a:pt x="4634" y="5784"/>
                  </a:cubicBezTo>
                  <a:cubicBezTo>
                    <a:pt x="4009" y="5225"/>
                    <a:pt x="3418" y="4667"/>
                    <a:pt x="2826" y="4075"/>
                  </a:cubicBezTo>
                  <a:cubicBezTo>
                    <a:pt x="2235" y="3484"/>
                    <a:pt x="1676" y="2860"/>
                    <a:pt x="1183" y="2169"/>
                  </a:cubicBezTo>
                  <a:cubicBezTo>
                    <a:pt x="690" y="1512"/>
                    <a:pt x="263" y="789"/>
                    <a:pt x="0"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55"/>
            <p:cNvSpPr/>
            <p:nvPr/>
          </p:nvSpPr>
          <p:spPr>
            <a:xfrm>
              <a:off x="4413775" y="541250"/>
              <a:ext cx="32075" cy="110100"/>
            </a:xfrm>
            <a:custGeom>
              <a:rect b="b" l="l" r="r" t="t"/>
              <a:pathLst>
                <a:path extrusionOk="0" h="4404" w="1283">
                  <a:moveTo>
                    <a:pt x="1" y="0"/>
                  </a:moveTo>
                  <a:cubicBezTo>
                    <a:pt x="34" y="362"/>
                    <a:pt x="99" y="756"/>
                    <a:pt x="198" y="1118"/>
                  </a:cubicBezTo>
                  <a:cubicBezTo>
                    <a:pt x="264" y="1512"/>
                    <a:pt x="329" y="1873"/>
                    <a:pt x="461" y="2235"/>
                  </a:cubicBezTo>
                  <a:cubicBezTo>
                    <a:pt x="559" y="2596"/>
                    <a:pt x="658" y="2991"/>
                    <a:pt x="789" y="3319"/>
                  </a:cubicBezTo>
                  <a:cubicBezTo>
                    <a:pt x="921" y="3681"/>
                    <a:pt x="1085" y="4042"/>
                    <a:pt x="1282" y="4404"/>
                  </a:cubicBezTo>
                  <a:lnTo>
                    <a:pt x="658" y="2169"/>
                  </a:lnTo>
                  <a:cubicBezTo>
                    <a:pt x="559" y="1808"/>
                    <a:pt x="461" y="1446"/>
                    <a:pt x="362" y="1085"/>
                  </a:cubicBezTo>
                  <a:cubicBezTo>
                    <a:pt x="231" y="723"/>
                    <a:pt x="132" y="362"/>
                    <a:pt x="1"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55"/>
            <p:cNvSpPr/>
            <p:nvPr/>
          </p:nvSpPr>
          <p:spPr>
            <a:xfrm>
              <a:off x="4366125" y="550275"/>
              <a:ext cx="29600" cy="102725"/>
            </a:xfrm>
            <a:custGeom>
              <a:rect b="b" l="l" r="r" t="t"/>
              <a:pathLst>
                <a:path extrusionOk="0" h="4109" w="1184">
                  <a:moveTo>
                    <a:pt x="1" y="1"/>
                  </a:moveTo>
                  <a:lnTo>
                    <a:pt x="1" y="1"/>
                  </a:lnTo>
                  <a:cubicBezTo>
                    <a:pt x="67" y="362"/>
                    <a:pt x="132" y="691"/>
                    <a:pt x="198" y="1052"/>
                  </a:cubicBezTo>
                  <a:cubicBezTo>
                    <a:pt x="297" y="1381"/>
                    <a:pt x="362" y="1743"/>
                    <a:pt x="461" y="2071"/>
                  </a:cubicBezTo>
                  <a:cubicBezTo>
                    <a:pt x="560" y="2433"/>
                    <a:pt x="691" y="2761"/>
                    <a:pt x="790" y="3090"/>
                  </a:cubicBezTo>
                  <a:cubicBezTo>
                    <a:pt x="921" y="3451"/>
                    <a:pt x="1020" y="3780"/>
                    <a:pt x="1184" y="4108"/>
                  </a:cubicBezTo>
                  <a:cubicBezTo>
                    <a:pt x="1118" y="3747"/>
                    <a:pt x="1020" y="3386"/>
                    <a:pt x="954" y="3057"/>
                  </a:cubicBezTo>
                  <a:cubicBezTo>
                    <a:pt x="888" y="2695"/>
                    <a:pt x="790" y="2367"/>
                    <a:pt x="691" y="2005"/>
                  </a:cubicBezTo>
                  <a:cubicBezTo>
                    <a:pt x="592" y="1677"/>
                    <a:pt x="494" y="1348"/>
                    <a:pt x="395" y="987"/>
                  </a:cubicBezTo>
                  <a:cubicBezTo>
                    <a:pt x="264" y="658"/>
                    <a:pt x="132" y="330"/>
                    <a:pt x="1"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55"/>
            <p:cNvSpPr/>
            <p:nvPr/>
          </p:nvSpPr>
          <p:spPr>
            <a:xfrm>
              <a:off x="4307800" y="535500"/>
              <a:ext cx="14000" cy="83000"/>
            </a:xfrm>
            <a:custGeom>
              <a:rect b="b" l="l" r="r" t="t"/>
              <a:pathLst>
                <a:path extrusionOk="0" h="3320" w="560">
                  <a:moveTo>
                    <a:pt x="34" y="0"/>
                  </a:moveTo>
                  <a:cubicBezTo>
                    <a:pt x="1" y="263"/>
                    <a:pt x="1" y="526"/>
                    <a:pt x="34" y="822"/>
                  </a:cubicBezTo>
                  <a:cubicBezTo>
                    <a:pt x="34" y="1085"/>
                    <a:pt x="67" y="1381"/>
                    <a:pt x="132" y="1676"/>
                  </a:cubicBezTo>
                  <a:cubicBezTo>
                    <a:pt x="165" y="1939"/>
                    <a:pt x="231" y="2202"/>
                    <a:pt x="297" y="2498"/>
                  </a:cubicBezTo>
                  <a:cubicBezTo>
                    <a:pt x="362" y="2761"/>
                    <a:pt x="428" y="3024"/>
                    <a:pt x="559" y="3319"/>
                  </a:cubicBezTo>
                  <a:cubicBezTo>
                    <a:pt x="527" y="3024"/>
                    <a:pt x="494" y="2728"/>
                    <a:pt x="461" y="2465"/>
                  </a:cubicBezTo>
                  <a:cubicBezTo>
                    <a:pt x="428" y="2202"/>
                    <a:pt x="395" y="1906"/>
                    <a:pt x="362" y="1643"/>
                  </a:cubicBezTo>
                  <a:cubicBezTo>
                    <a:pt x="297" y="1381"/>
                    <a:pt x="264" y="1085"/>
                    <a:pt x="198" y="822"/>
                  </a:cubicBezTo>
                  <a:cubicBezTo>
                    <a:pt x="165" y="559"/>
                    <a:pt x="99" y="263"/>
                    <a:pt x="3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55"/>
            <p:cNvSpPr/>
            <p:nvPr/>
          </p:nvSpPr>
          <p:spPr>
            <a:xfrm>
              <a:off x="4527150" y="603675"/>
              <a:ext cx="115850" cy="120800"/>
            </a:xfrm>
            <a:custGeom>
              <a:rect b="b" l="l" r="r" t="t"/>
              <a:pathLst>
                <a:path extrusionOk="0" h="4832" w="4634">
                  <a:moveTo>
                    <a:pt x="99" y="1"/>
                  </a:moveTo>
                  <a:lnTo>
                    <a:pt x="99" y="1"/>
                  </a:lnTo>
                  <a:cubicBezTo>
                    <a:pt x="0" y="592"/>
                    <a:pt x="66" y="1217"/>
                    <a:pt x="296" y="1808"/>
                  </a:cubicBezTo>
                  <a:cubicBezTo>
                    <a:pt x="526" y="2367"/>
                    <a:pt x="888" y="2893"/>
                    <a:pt x="1315" y="3320"/>
                  </a:cubicBezTo>
                  <a:lnTo>
                    <a:pt x="1676" y="3615"/>
                  </a:lnTo>
                  <a:lnTo>
                    <a:pt x="2071" y="3878"/>
                  </a:lnTo>
                  <a:cubicBezTo>
                    <a:pt x="2202" y="3944"/>
                    <a:pt x="2334" y="4043"/>
                    <a:pt x="2465" y="4108"/>
                  </a:cubicBezTo>
                  <a:cubicBezTo>
                    <a:pt x="2596" y="4174"/>
                    <a:pt x="2761" y="4240"/>
                    <a:pt x="2892" y="4306"/>
                  </a:cubicBezTo>
                  <a:cubicBezTo>
                    <a:pt x="3155" y="4437"/>
                    <a:pt x="3451" y="4568"/>
                    <a:pt x="3747" y="4634"/>
                  </a:cubicBezTo>
                  <a:cubicBezTo>
                    <a:pt x="4042" y="4700"/>
                    <a:pt x="4305" y="4766"/>
                    <a:pt x="4634" y="4831"/>
                  </a:cubicBezTo>
                  <a:cubicBezTo>
                    <a:pt x="4338" y="4733"/>
                    <a:pt x="4042" y="4634"/>
                    <a:pt x="3779" y="4536"/>
                  </a:cubicBezTo>
                  <a:cubicBezTo>
                    <a:pt x="3484" y="4404"/>
                    <a:pt x="3221" y="4273"/>
                    <a:pt x="2958" y="4141"/>
                  </a:cubicBezTo>
                  <a:cubicBezTo>
                    <a:pt x="2432" y="3878"/>
                    <a:pt x="1939" y="3550"/>
                    <a:pt x="1512" y="3155"/>
                  </a:cubicBezTo>
                  <a:cubicBezTo>
                    <a:pt x="1052" y="2728"/>
                    <a:pt x="723" y="2268"/>
                    <a:pt x="461" y="1710"/>
                  </a:cubicBezTo>
                  <a:cubicBezTo>
                    <a:pt x="231" y="1184"/>
                    <a:pt x="99" y="592"/>
                    <a:pt x="99"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55"/>
            <p:cNvSpPr/>
            <p:nvPr/>
          </p:nvSpPr>
          <p:spPr>
            <a:xfrm>
              <a:off x="4214150" y="1004575"/>
              <a:ext cx="327800" cy="348350"/>
            </a:xfrm>
            <a:custGeom>
              <a:rect b="b" l="l" r="r" t="t"/>
              <a:pathLst>
                <a:path extrusionOk="0" h="13934" w="13112">
                  <a:moveTo>
                    <a:pt x="6573" y="1"/>
                  </a:moveTo>
                  <a:lnTo>
                    <a:pt x="1" y="10582"/>
                  </a:lnTo>
                  <a:lnTo>
                    <a:pt x="13112" y="13933"/>
                  </a:lnTo>
                  <a:cubicBezTo>
                    <a:pt x="13013" y="8314"/>
                    <a:pt x="10549" y="1019"/>
                    <a:pt x="10549" y="1019"/>
                  </a:cubicBezTo>
                  <a:lnTo>
                    <a:pt x="6573" y="1"/>
                  </a:ln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55"/>
            <p:cNvSpPr/>
            <p:nvPr/>
          </p:nvSpPr>
          <p:spPr>
            <a:xfrm>
              <a:off x="3515875" y="1138425"/>
              <a:ext cx="1714500" cy="787175"/>
            </a:xfrm>
            <a:custGeom>
              <a:rect b="b" l="l" r="r" t="t"/>
              <a:pathLst>
                <a:path extrusionOk="0" h="31487" w="68580">
                  <a:moveTo>
                    <a:pt x="21671" y="1"/>
                  </a:moveTo>
                  <a:cubicBezTo>
                    <a:pt x="11497" y="1"/>
                    <a:pt x="2822" y="2061"/>
                    <a:pt x="1742" y="6641"/>
                  </a:cubicBezTo>
                  <a:cubicBezTo>
                    <a:pt x="1" y="14133"/>
                    <a:pt x="19421" y="25601"/>
                    <a:pt x="35161" y="29643"/>
                  </a:cubicBezTo>
                  <a:cubicBezTo>
                    <a:pt x="40031" y="30893"/>
                    <a:pt x="44749" y="31486"/>
                    <a:pt x="48997" y="31486"/>
                  </a:cubicBezTo>
                  <a:cubicBezTo>
                    <a:pt x="58478" y="31486"/>
                    <a:pt x="65613" y="28531"/>
                    <a:pt x="66838" y="23334"/>
                  </a:cubicBezTo>
                  <a:cubicBezTo>
                    <a:pt x="68580" y="15809"/>
                    <a:pt x="57276" y="6476"/>
                    <a:pt x="41536" y="2435"/>
                  </a:cubicBezTo>
                  <a:cubicBezTo>
                    <a:pt x="35375" y="853"/>
                    <a:pt x="28213" y="1"/>
                    <a:pt x="21671"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55"/>
            <p:cNvSpPr/>
            <p:nvPr/>
          </p:nvSpPr>
          <p:spPr>
            <a:xfrm>
              <a:off x="3539700" y="1148350"/>
              <a:ext cx="346700" cy="442800"/>
            </a:xfrm>
            <a:custGeom>
              <a:rect b="b" l="l" r="r" t="t"/>
              <a:pathLst>
                <a:path extrusionOk="0" h="17712" w="13868">
                  <a:moveTo>
                    <a:pt x="13309" y="0"/>
                  </a:moveTo>
                  <a:lnTo>
                    <a:pt x="13309" y="0"/>
                  </a:lnTo>
                  <a:cubicBezTo>
                    <a:pt x="6605" y="822"/>
                    <a:pt x="1578" y="2826"/>
                    <a:pt x="789" y="6244"/>
                  </a:cubicBezTo>
                  <a:cubicBezTo>
                    <a:pt x="0" y="9628"/>
                    <a:pt x="3484" y="13769"/>
                    <a:pt x="9004" y="17712"/>
                  </a:cubicBezTo>
                  <a:cubicBezTo>
                    <a:pt x="9661" y="14952"/>
                    <a:pt x="12356" y="12158"/>
                    <a:pt x="13112" y="9070"/>
                  </a:cubicBezTo>
                  <a:cubicBezTo>
                    <a:pt x="13868" y="5882"/>
                    <a:pt x="12750" y="2399"/>
                    <a:pt x="1330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55"/>
            <p:cNvSpPr/>
            <p:nvPr/>
          </p:nvSpPr>
          <p:spPr>
            <a:xfrm>
              <a:off x="4021100" y="1058875"/>
              <a:ext cx="787850" cy="246550"/>
            </a:xfrm>
            <a:custGeom>
              <a:rect b="b" l="l" r="r" t="t"/>
              <a:pathLst>
                <a:path extrusionOk="0" h="9862" w="31514">
                  <a:moveTo>
                    <a:pt x="2397" y="0"/>
                  </a:moveTo>
                  <a:cubicBezTo>
                    <a:pt x="1351" y="0"/>
                    <a:pt x="407" y="747"/>
                    <a:pt x="231" y="1838"/>
                  </a:cubicBezTo>
                  <a:cubicBezTo>
                    <a:pt x="1" y="3021"/>
                    <a:pt x="756" y="4204"/>
                    <a:pt x="1939" y="4466"/>
                  </a:cubicBezTo>
                  <a:lnTo>
                    <a:pt x="28753" y="9823"/>
                  </a:lnTo>
                  <a:cubicBezTo>
                    <a:pt x="28888" y="9849"/>
                    <a:pt x="29022" y="9861"/>
                    <a:pt x="29154" y="9861"/>
                  </a:cubicBezTo>
                  <a:cubicBezTo>
                    <a:pt x="30185" y="9861"/>
                    <a:pt x="31105" y="9097"/>
                    <a:pt x="31251" y="8048"/>
                  </a:cubicBezTo>
                  <a:cubicBezTo>
                    <a:pt x="31514" y="6832"/>
                    <a:pt x="30758" y="5649"/>
                    <a:pt x="29542" y="5387"/>
                  </a:cubicBezTo>
                  <a:lnTo>
                    <a:pt x="2761" y="30"/>
                  </a:lnTo>
                  <a:cubicBezTo>
                    <a:pt x="2639" y="10"/>
                    <a:pt x="2517" y="0"/>
                    <a:pt x="2397" y="0"/>
                  </a:cubicBez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55"/>
            <p:cNvSpPr/>
            <p:nvPr/>
          </p:nvSpPr>
          <p:spPr>
            <a:xfrm>
              <a:off x="4837675" y="1376725"/>
              <a:ext cx="128175" cy="548800"/>
            </a:xfrm>
            <a:custGeom>
              <a:rect b="b" l="l" r="r" t="t"/>
              <a:pathLst>
                <a:path extrusionOk="0" h="21952" w="5127">
                  <a:moveTo>
                    <a:pt x="5127" y="0"/>
                  </a:moveTo>
                  <a:cubicBezTo>
                    <a:pt x="4667" y="1841"/>
                    <a:pt x="4207" y="3648"/>
                    <a:pt x="3780" y="5455"/>
                  </a:cubicBezTo>
                  <a:lnTo>
                    <a:pt x="2465" y="10943"/>
                  </a:lnTo>
                  <a:lnTo>
                    <a:pt x="1184" y="16430"/>
                  </a:lnTo>
                  <a:cubicBezTo>
                    <a:pt x="789" y="18271"/>
                    <a:pt x="395" y="20111"/>
                    <a:pt x="1" y="21951"/>
                  </a:cubicBezTo>
                  <a:cubicBezTo>
                    <a:pt x="461" y="20144"/>
                    <a:pt x="921" y="18304"/>
                    <a:pt x="1381" y="16496"/>
                  </a:cubicBezTo>
                  <a:lnTo>
                    <a:pt x="2695" y="11009"/>
                  </a:lnTo>
                  <a:lnTo>
                    <a:pt x="3944" y="5521"/>
                  </a:lnTo>
                  <a:cubicBezTo>
                    <a:pt x="4338" y="3681"/>
                    <a:pt x="4733" y="1841"/>
                    <a:pt x="512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55"/>
            <p:cNvSpPr/>
            <p:nvPr/>
          </p:nvSpPr>
          <p:spPr>
            <a:xfrm>
              <a:off x="3901975" y="1372625"/>
              <a:ext cx="1004725" cy="257975"/>
            </a:xfrm>
            <a:custGeom>
              <a:rect b="b" l="l" r="r" t="t"/>
              <a:pathLst>
                <a:path extrusionOk="0" h="10319" w="40189">
                  <a:moveTo>
                    <a:pt x="1" y="0"/>
                  </a:moveTo>
                  <a:lnTo>
                    <a:pt x="4996" y="1347"/>
                  </a:lnTo>
                  <a:lnTo>
                    <a:pt x="10023" y="2662"/>
                  </a:lnTo>
                  <a:lnTo>
                    <a:pt x="20046" y="5291"/>
                  </a:lnTo>
                  <a:lnTo>
                    <a:pt x="30134" y="7821"/>
                  </a:lnTo>
                  <a:lnTo>
                    <a:pt x="35161" y="9102"/>
                  </a:lnTo>
                  <a:lnTo>
                    <a:pt x="40189" y="10318"/>
                  </a:lnTo>
                  <a:lnTo>
                    <a:pt x="40189" y="10318"/>
                  </a:lnTo>
                  <a:lnTo>
                    <a:pt x="35161" y="8971"/>
                  </a:lnTo>
                  <a:lnTo>
                    <a:pt x="30167" y="7656"/>
                  </a:lnTo>
                  <a:lnTo>
                    <a:pt x="20111" y="5061"/>
                  </a:lnTo>
                  <a:lnTo>
                    <a:pt x="10056" y="2497"/>
                  </a:lnTo>
                  <a:lnTo>
                    <a:pt x="5028" y="1249"/>
                  </a:lnTo>
                  <a:lnTo>
                    <a:pt x="1" y="0"/>
                  </a:ln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55"/>
            <p:cNvSpPr/>
            <p:nvPr/>
          </p:nvSpPr>
          <p:spPr>
            <a:xfrm>
              <a:off x="4148425" y="1456400"/>
              <a:ext cx="79725" cy="343425"/>
            </a:xfrm>
            <a:custGeom>
              <a:rect b="b" l="l" r="r" t="t"/>
              <a:pathLst>
                <a:path extrusionOk="0" h="13737" w="3189">
                  <a:moveTo>
                    <a:pt x="3188" y="1"/>
                  </a:moveTo>
                  <a:cubicBezTo>
                    <a:pt x="2860" y="1151"/>
                    <a:pt x="2597" y="2268"/>
                    <a:pt x="2301" y="3418"/>
                  </a:cubicBezTo>
                  <a:lnTo>
                    <a:pt x="1480" y="6836"/>
                  </a:lnTo>
                  <a:lnTo>
                    <a:pt x="691" y="10286"/>
                  </a:lnTo>
                  <a:cubicBezTo>
                    <a:pt x="461" y="11436"/>
                    <a:pt x="198" y="12586"/>
                    <a:pt x="1" y="13736"/>
                  </a:cubicBezTo>
                  <a:cubicBezTo>
                    <a:pt x="297" y="12586"/>
                    <a:pt x="592" y="11469"/>
                    <a:pt x="888" y="10319"/>
                  </a:cubicBezTo>
                  <a:lnTo>
                    <a:pt x="1710" y="6901"/>
                  </a:lnTo>
                  <a:lnTo>
                    <a:pt x="2465" y="3451"/>
                  </a:lnTo>
                  <a:cubicBezTo>
                    <a:pt x="2728" y="2301"/>
                    <a:pt x="2958" y="1151"/>
                    <a:pt x="318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55"/>
            <p:cNvSpPr/>
            <p:nvPr/>
          </p:nvSpPr>
          <p:spPr>
            <a:xfrm>
              <a:off x="4432675" y="1247750"/>
              <a:ext cx="61650" cy="261250"/>
            </a:xfrm>
            <a:custGeom>
              <a:rect b="b" l="l" r="r" t="t"/>
              <a:pathLst>
                <a:path extrusionOk="0" h="10450" w="2466">
                  <a:moveTo>
                    <a:pt x="2465" y="0"/>
                  </a:moveTo>
                  <a:cubicBezTo>
                    <a:pt x="2202" y="855"/>
                    <a:pt x="1972" y="1709"/>
                    <a:pt x="1742" y="2596"/>
                  </a:cubicBezTo>
                  <a:lnTo>
                    <a:pt x="1118" y="5192"/>
                  </a:lnTo>
                  <a:cubicBezTo>
                    <a:pt x="954" y="6079"/>
                    <a:pt x="723" y="6934"/>
                    <a:pt x="526" y="7821"/>
                  </a:cubicBezTo>
                  <a:cubicBezTo>
                    <a:pt x="362" y="8675"/>
                    <a:pt x="165" y="9563"/>
                    <a:pt x="1" y="10450"/>
                  </a:cubicBezTo>
                  <a:cubicBezTo>
                    <a:pt x="263" y="9595"/>
                    <a:pt x="461" y="8708"/>
                    <a:pt x="691" y="7854"/>
                  </a:cubicBezTo>
                  <a:cubicBezTo>
                    <a:pt x="921" y="7000"/>
                    <a:pt x="1118" y="6112"/>
                    <a:pt x="1348" y="5258"/>
                  </a:cubicBezTo>
                  <a:lnTo>
                    <a:pt x="1939" y="2629"/>
                  </a:lnTo>
                  <a:cubicBezTo>
                    <a:pt x="2104" y="1742"/>
                    <a:pt x="2301" y="888"/>
                    <a:pt x="2465"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55"/>
            <p:cNvSpPr/>
            <p:nvPr/>
          </p:nvSpPr>
          <p:spPr>
            <a:xfrm>
              <a:off x="3822300" y="1142600"/>
              <a:ext cx="114200" cy="488000"/>
            </a:xfrm>
            <a:custGeom>
              <a:rect b="b" l="l" r="r" t="t"/>
              <a:pathLst>
                <a:path extrusionOk="0" h="19520" w="4568">
                  <a:moveTo>
                    <a:pt x="4568" y="0"/>
                  </a:moveTo>
                  <a:lnTo>
                    <a:pt x="4568" y="0"/>
                  </a:lnTo>
                  <a:cubicBezTo>
                    <a:pt x="4469" y="822"/>
                    <a:pt x="4371" y="1676"/>
                    <a:pt x="4239" y="2498"/>
                  </a:cubicBezTo>
                  <a:cubicBezTo>
                    <a:pt x="4108" y="3319"/>
                    <a:pt x="3977" y="4141"/>
                    <a:pt x="3845" y="4962"/>
                  </a:cubicBezTo>
                  <a:cubicBezTo>
                    <a:pt x="3549" y="6605"/>
                    <a:pt x="3254" y="8281"/>
                    <a:pt x="2892" y="9891"/>
                  </a:cubicBezTo>
                  <a:cubicBezTo>
                    <a:pt x="2531" y="11534"/>
                    <a:pt x="2103" y="13177"/>
                    <a:pt x="1643" y="14754"/>
                  </a:cubicBezTo>
                  <a:cubicBezTo>
                    <a:pt x="1183" y="16365"/>
                    <a:pt x="658" y="17942"/>
                    <a:pt x="0" y="19519"/>
                  </a:cubicBezTo>
                  <a:cubicBezTo>
                    <a:pt x="723" y="17975"/>
                    <a:pt x="1315" y="16430"/>
                    <a:pt x="1841" y="14820"/>
                  </a:cubicBezTo>
                  <a:cubicBezTo>
                    <a:pt x="2333" y="13210"/>
                    <a:pt x="2761" y="11600"/>
                    <a:pt x="3122" y="9957"/>
                  </a:cubicBezTo>
                  <a:cubicBezTo>
                    <a:pt x="3451" y="8314"/>
                    <a:pt x="3746" y="6638"/>
                    <a:pt x="4009" y="4995"/>
                  </a:cubicBezTo>
                  <a:cubicBezTo>
                    <a:pt x="4239" y="3352"/>
                    <a:pt x="4437" y="1676"/>
                    <a:pt x="4568"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55"/>
            <p:cNvSpPr/>
            <p:nvPr/>
          </p:nvSpPr>
          <p:spPr>
            <a:xfrm>
              <a:off x="4975700" y="1466925"/>
              <a:ext cx="18100" cy="16775"/>
            </a:xfrm>
            <a:custGeom>
              <a:rect b="b" l="l" r="r" t="t"/>
              <a:pathLst>
                <a:path extrusionOk="0" h="671" w="724">
                  <a:moveTo>
                    <a:pt x="362" y="1"/>
                  </a:moveTo>
                  <a:cubicBezTo>
                    <a:pt x="215" y="1"/>
                    <a:pt x="62" y="94"/>
                    <a:pt x="33" y="237"/>
                  </a:cubicBezTo>
                  <a:cubicBezTo>
                    <a:pt x="0" y="434"/>
                    <a:pt x="99" y="598"/>
                    <a:pt x="263" y="664"/>
                  </a:cubicBezTo>
                  <a:cubicBezTo>
                    <a:pt x="288" y="668"/>
                    <a:pt x="313" y="670"/>
                    <a:pt x="336" y="670"/>
                  </a:cubicBezTo>
                  <a:cubicBezTo>
                    <a:pt x="500" y="670"/>
                    <a:pt x="629" y="573"/>
                    <a:pt x="657" y="401"/>
                  </a:cubicBezTo>
                  <a:cubicBezTo>
                    <a:pt x="723" y="237"/>
                    <a:pt x="592" y="40"/>
                    <a:pt x="427" y="7"/>
                  </a:cubicBezTo>
                  <a:cubicBezTo>
                    <a:pt x="406" y="3"/>
                    <a:pt x="384" y="1"/>
                    <a:pt x="362"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55"/>
            <p:cNvSpPr/>
            <p:nvPr/>
          </p:nvSpPr>
          <p:spPr>
            <a:xfrm>
              <a:off x="4954325" y="1555375"/>
              <a:ext cx="18100" cy="17050"/>
            </a:xfrm>
            <a:custGeom>
              <a:rect b="b" l="l" r="r" t="t"/>
              <a:pathLst>
                <a:path extrusionOk="0" h="682" w="724">
                  <a:moveTo>
                    <a:pt x="358" y="1"/>
                  </a:moveTo>
                  <a:cubicBezTo>
                    <a:pt x="209" y="1"/>
                    <a:pt x="93" y="113"/>
                    <a:pt x="67" y="248"/>
                  </a:cubicBezTo>
                  <a:cubicBezTo>
                    <a:pt x="1" y="445"/>
                    <a:pt x="132" y="609"/>
                    <a:pt x="297" y="675"/>
                  </a:cubicBezTo>
                  <a:cubicBezTo>
                    <a:pt x="317" y="679"/>
                    <a:pt x="339" y="681"/>
                    <a:pt x="360" y="681"/>
                  </a:cubicBezTo>
                  <a:cubicBezTo>
                    <a:pt x="508" y="681"/>
                    <a:pt x="662" y="584"/>
                    <a:pt x="691" y="412"/>
                  </a:cubicBezTo>
                  <a:cubicBezTo>
                    <a:pt x="724" y="248"/>
                    <a:pt x="625" y="51"/>
                    <a:pt x="461" y="18"/>
                  </a:cubicBezTo>
                  <a:cubicBezTo>
                    <a:pt x="425" y="6"/>
                    <a:pt x="391" y="1"/>
                    <a:pt x="35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55"/>
            <p:cNvSpPr/>
            <p:nvPr/>
          </p:nvSpPr>
          <p:spPr>
            <a:xfrm>
              <a:off x="4812200" y="1867550"/>
              <a:ext cx="18100" cy="17025"/>
            </a:xfrm>
            <a:custGeom>
              <a:rect b="b" l="l" r="r" t="t"/>
              <a:pathLst>
                <a:path extrusionOk="0" h="681" w="724">
                  <a:moveTo>
                    <a:pt x="337" y="1"/>
                  </a:moveTo>
                  <a:cubicBezTo>
                    <a:pt x="198" y="1"/>
                    <a:pt x="61" y="113"/>
                    <a:pt x="34" y="248"/>
                  </a:cubicBezTo>
                  <a:cubicBezTo>
                    <a:pt x="1" y="412"/>
                    <a:pt x="100" y="609"/>
                    <a:pt x="264" y="675"/>
                  </a:cubicBezTo>
                  <a:cubicBezTo>
                    <a:pt x="284" y="678"/>
                    <a:pt x="305" y="680"/>
                    <a:pt x="324" y="680"/>
                  </a:cubicBezTo>
                  <a:cubicBezTo>
                    <a:pt x="494" y="680"/>
                    <a:pt x="629" y="559"/>
                    <a:pt x="658" y="412"/>
                  </a:cubicBezTo>
                  <a:cubicBezTo>
                    <a:pt x="724" y="248"/>
                    <a:pt x="592" y="51"/>
                    <a:pt x="428" y="18"/>
                  </a:cubicBezTo>
                  <a:cubicBezTo>
                    <a:pt x="399" y="6"/>
                    <a:pt x="368" y="1"/>
                    <a:pt x="337"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55"/>
            <p:cNvSpPr/>
            <p:nvPr/>
          </p:nvSpPr>
          <p:spPr>
            <a:xfrm>
              <a:off x="4863975" y="1646575"/>
              <a:ext cx="18100" cy="16500"/>
            </a:xfrm>
            <a:custGeom>
              <a:rect b="b" l="l" r="r" t="t"/>
              <a:pathLst>
                <a:path extrusionOk="0" h="660" w="724">
                  <a:moveTo>
                    <a:pt x="337" y="0"/>
                  </a:moveTo>
                  <a:cubicBezTo>
                    <a:pt x="197" y="0"/>
                    <a:pt x="60" y="113"/>
                    <a:pt x="33" y="247"/>
                  </a:cubicBezTo>
                  <a:cubicBezTo>
                    <a:pt x="0" y="412"/>
                    <a:pt x="99" y="609"/>
                    <a:pt x="263" y="642"/>
                  </a:cubicBezTo>
                  <a:cubicBezTo>
                    <a:pt x="299" y="654"/>
                    <a:pt x="333" y="659"/>
                    <a:pt x="366" y="659"/>
                  </a:cubicBezTo>
                  <a:cubicBezTo>
                    <a:pt x="515" y="659"/>
                    <a:pt x="630" y="546"/>
                    <a:pt x="657" y="412"/>
                  </a:cubicBezTo>
                  <a:cubicBezTo>
                    <a:pt x="723" y="247"/>
                    <a:pt x="592" y="50"/>
                    <a:pt x="427" y="17"/>
                  </a:cubicBezTo>
                  <a:cubicBezTo>
                    <a:pt x="398" y="6"/>
                    <a:pt x="367" y="0"/>
                    <a:pt x="33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55"/>
            <p:cNvSpPr/>
            <p:nvPr/>
          </p:nvSpPr>
          <p:spPr>
            <a:xfrm>
              <a:off x="4880400" y="1577025"/>
              <a:ext cx="18100" cy="16750"/>
            </a:xfrm>
            <a:custGeom>
              <a:rect b="b" l="l" r="r" t="t"/>
              <a:pathLst>
                <a:path extrusionOk="0" h="670" w="724">
                  <a:moveTo>
                    <a:pt x="364" y="0"/>
                  </a:moveTo>
                  <a:cubicBezTo>
                    <a:pt x="216" y="0"/>
                    <a:pt x="62" y="97"/>
                    <a:pt x="33" y="269"/>
                  </a:cubicBezTo>
                  <a:cubicBezTo>
                    <a:pt x="0" y="433"/>
                    <a:pt x="99" y="631"/>
                    <a:pt x="263" y="663"/>
                  </a:cubicBezTo>
                  <a:cubicBezTo>
                    <a:pt x="289" y="668"/>
                    <a:pt x="314" y="670"/>
                    <a:pt x="338" y="670"/>
                  </a:cubicBezTo>
                  <a:cubicBezTo>
                    <a:pt x="501" y="670"/>
                    <a:pt x="629" y="577"/>
                    <a:pt x="658" y="433"/>
                  </a:cubicBezTo>
                  <a:cubicBezTo>
                    <a:pt x="723" y="236"/>
                    <a:pt x="592" y="72"/>
                    <a:pt x="428" y="6"/>
                  </a:cubicBezTo>
                  <a:cubicBezTo>
                    <a:pt x="407" y="2"/>
                    <a:pt x="385" y="0"/>
                    <a:pt x="36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55"/>
            <p:cNvSpPr/>
            <p:nvPr/>
          </p:nvSpPr>
          <p:spPr>
            <a:xfrm>
              <a:off x="4899300" y="1492950"/>
              <a:ext cx="18100" cy="17025"/>
            </a:xfrm>
            <a:custGeom>
              <a:rect b="b" l="l" r="r" t="t"/>
              <a:pathLst>
                <a:path extrusionOk="0" h="681" w="724">
                  <a:moveTo>
                    <a:pt x="357" y="0"/>
                  </a:moveTo>
                  <a:cubicBezTo>
                    <a:pt x="208" y="0"/>
                    <a:pt x="93" y="113"/>
                    <a:pt x="66" y="248"/>
                  </a:cubicBezTo>
                  <a:cubicBezTo>
                    <a:pt x="0" y="445"/>
                    <a:pt x="132" y="609"/>
                    <a:pt x="296" y="675"/>
                  </a:cubicBezTo>
                  <a:cubicBezTo>
                    <a:pt x="317" y="679"/>
                    <a:pt x="338" y="681"/>
                    <a:pt x="360" y="681"/>
                  </a:cubicBezTo>
                  <a:cubicBezTo>
                    <a:pt x="508" y="681"/>
                    <a:pt x="662" y="584"/>
                    <a:pt x="690" y="412"/>
                  </a:cubicBezTo>
                  <a:cubicBezTo>
                    <a:pt x="723" y="248"/>
                    <a:pt x="625" y="50"/>
                    <a:pt x="460" y="18"/>
                  </a:cubicBezTo>
                  <a:cubicBezTo>
                    <a:pt x="425" y="6"/>
                    <a:pt x="390" y="0"/>
                    <a:pt x="35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55"/>
            <p:cNvSpPr/>
            <p:nvPr/>
          </p:nvSpPr>
          <p:spPr>
            <a:xfrm>
              <a:off x="4919000" y="1409150"/>
              <a:ext cx="18100" cy="17025"/>
            </a:xfrm>
            <a:custGeom>
              <a:rect b="b" l="l" r="r" t="t"/>
              <a:pathLst>
                <a:path extrusionOk="0" h="681" w="724">
                  <a:moveTo>
                    <a:pt x="358" y="0"/>
                  </a:moveTo>
                  <a:cubicBezTo>
                    <a:pt x="209" y="0"/>
                    <a:pt x="93" y="113"/>
                    <a:pt x="67" y="248"/>
                  </a:cubicBezTo>
                  <a:cubicBezTo>
                    <a:pt x="1" y="445"/>
                    <a:pt x="132" y="609"/>
                    <a:pt x="297" y="675"/>
                  </a:cubicBezTo>
                  <a:cubicBezTo>
                    <a:pt x="314" y="678"/>
                    <a:pt x="331" y="680"/>
                    <a:pt x="349" y="680"/>
                  </a:cubicBezTo>
                  <a:cubicBezTo>
                    <a:pt x="500" y="680"/>
                    <a:pt x="661" y="559"/>
                    <a:pt x="691" y="412"/>
                  </a:cubicBezTo>
                  <a:cubicBezTo>
                    <a:pt x="724" y="248"/>
                    <a:pt x="625" y="51"/>
                    <a:pt x="461" y="18"/>
                  </a:cubicBezTo>
                  <a:cubicBezTo>
                    <a:pt x="425" y="6"/>
                    <a:pt x="391" y="0"/>
                    <a:pt x="358"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55"/>
            <p:cNvSpPr/>
            <p:nvPr/>
          </p:nvSpPr>
          <p:spPr>
            <a:xfrm>
              <a:off x="4416250" y="1531550"/>
              <a:ext cx="18100" cy="17050"/>
            </a:xfrm>
            <a:custGeom>
              <a:rect b="b" l="l" r="r" t="t"/>
              <a:pathLst>
                <a:path extrusionOk="0" h="682" w="724">
                  <a:moveTo>
                    <a:pt x="358" y="1"/>
                  </a:moveTo>
                  <a:cubicBezTo>
                    <a:pt x="208" y="1"/>
                    <a:pt x="93" y="113"/>
                    <a:pt x="66" y="248"/>
                  </a:cubicBezTo>
                  <a:cubicBezTo>
                    <a:pt x="0" y="445"/>
                    <a:pt x="132" y="609"/>
                    <a:pt x="296" y="675"/>
                  </a:cubicBezTo>
                  <a:cubicBezTo>
                    <a:pt x="317" y="679"/>
                    <a:pt x="338" y="681"/>
                    <a:pt x="360" y="681"/>
                  </a:cubicBezTo>
                  <a:cubicBezTo>
                    <a:pt x="508" y="681"/>
                    <a:pt x="662" y="584"/>
                    <a:pt x="690" y="412"/>
                  </a:cubicBezTo>
                  <a:cubicBezTo>
                    <a:pt x="723" y="248"/>
                    <a:pt x="625" y="51"/>
                    <a:pt x="460" y="18"/>
                  </a:cubicBezTo>
                  <a:cubicBezTo>
                    <a:pt x="425" y="6"/>
                    <a:pt x="390" y="1"/>
                    <a:pt x="35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55"/>
            <p:cNvSpPr/>
            <p:nvPr/>
          </p:nvSpPr>
          <p:spPr>
            <a:xfrm>
              <a:off x="4799900" y="1564700"/>
              <a:ext cx="18100" cy="16750"/>
            </a:xfrm>
            <a:custGeom>
              <a:rect b="b" l="l" r="r" t="t"/>
              <a:pathLst>
                <a:path extrusionOk="0" h="670" w="724">
                  <a:moveTo>
                    <a:pt x="362" y="0"/>
                  </a:moveTo>
                  <a:cubicBezTo>
                    <a:pt x="215" y="0"/>
                    <a:pt x="62" y="93"/>
                    <a:pt x="33" y="236"/>
                  </a:cubicBezTo>
                  <a:cubicBezTo>
                    <a:pt x="0" y="434"/>
                    <a:pt x="99" y="598"/>
                    <a:pt x="296" y="664"/>
                  </a:cubicBezTo>
                  <a:cubicBezTo>
                    <a:pt x="317" y="668"/>
                    <a:pt x="338" y="670"/>
                    <a:pt x="358" y="670"/>
                  </a:cubicBezTo>
                  <a:cubicBezTo>
                    <a:pt x="500" y="670"/>
                    <a:pt x="629" y="573"/>
                    <a:pt x="657" y="401"/>
                  </a:cubicBezTo>
                  <a:cubicBezTo>
                    <a:pt x="723" y="236"/>
                    <a:pt x="624" y="39"/>
                    <a:pt x="427" y="6"/>
                  </a:cubicBezTo>
                  <a:cubicBezTo>
                    <a:pt x="406" y="2"/>
                    <a:pt x="384" y="0"/>
                    <a:pt x="362"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55"/>
            <p:cNvSpPr/>
            <p:nvPr/>
          </p:nvSpPr>
          <p:spPr>
            <a:xfrm>
              <a:off x="4380925" y="1457075"/>
              <a:ext cx="18100" cy="16775"/>
            </a:xfrm>
            <a:custGeom>
              <a:rect b="b" l="l" r="r" t="t"/>
              <a:pathLst>
                <a:path extrusionOk="0" h="671" w="724">
                  <a:moveTo>
                    <a:pt x="364" y="0"/>
                  </a:moveTo>
                  <a:cubicBezTo>
                    <a:pt x="216" y="0"/>
                    <a:pt x="62" y="97"/>
                    <a:pt x="33" y="270"/>
                  </a:cubicBezTo>
                  <a:cubicBezTo>
                    <a:pt x="0" y="434"/>
                    <a:pt x="99" y="631"/>
                    <a:pt x="263" y="664"/>
                  </a:cubicBezTo>
                  <a:cubicBezTo>
                    <a:pt x="289" y="668"/>
                    <a:pt x="314" y="670"/>
                    <a:pt x="338" y="670"/>
                  </a:cubicBezTo>
                  <a:cubicBezTo>
                    <a:pt x="501" y="670"/>
                    <a:pt x="629" y="577"/>
                    <a:pt x="658" y="434"/>
                  </a:cubicBezTo>
                  <a:cubicBezTo>
                    <a:pt x="723" y="237"/>
                    <a:pt x="592" y="72"/>
                    <a:pt x="428" y="7"/>
                  </a:cubicBezTo>
                  <a:cubicBezTo>
                    <a:pt x="407" y="2"/>
                    <a:pt x="385" y="0"/>
                    <a:pt x="36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55"/>
            <p:cNvSpPr/>
            <p:nvPr/>
          </p:nvSpPr>
          <p:spPr>
            <a:xfrm>
              <a:off x="3975925" y="1418450"/>
              <a:ext cx="18100" cy="16775"/>
            </a:xfrm>
            <a:custGeom>
              <a:rect b="b" l="l" r="r" t="t"/>
              <a:pathLst>
                <a:path extrusionOk="0" h="671" w="724">
                  <a:moveTo>
                    <a:pt x="365" y="1"/>
                  </a:moveTo>
                  <a:cubicBezTo>
                    <a:pt x="224" y="1"/>
                    <a:pt x="95" y="98"/>
                    <a:pt x="66" y="270"/>
                  </a:cubicBezTo>
                  <a:cubicBezTo>
                    <a:pt x="0" y="434"/>
                    <a:pt x="99" y="599"/>
                    <a:pt x="296" y="664"/>
                  </a:cubicBezTo>
                  <a:cubicBezTo>
                    <a:pt x="317" y="669"/>
                    <a:pt x="338" y="671"/>
                    <a:pt x="359" y="671"/>
                  </a:cubicBezTo>
                  <a:cubicBezTo>
                    <a:pt x="501" y="671"/>
                    <a:pt x="633" y="577"/>
                    <a:pt x="690" y="434"/>
                  </a:cubicBezTo>
                  <a:cubicBezTo>
                    <a:pt x="723" y="237"/>
                    <a:pt x="625" y="40"/>
                    <a:pt x="427" y="7"/>
                  </a:cubicBezTo>
                  <a:cubicBezTo>
                    <a:pt x="407" y="3"/>
                    <a:pt x="386" y="1"/>
                    <a:pt x="365"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55"/>
            <p:cNvSpPr/>
            <p:nvPr/>
          </p:nvSpPr>
          <p:spPr>
            <a:xfrm>
              <a:off x="4030950" y="1367525"/>
              <a:ext cx="18100" cy="16775"/>
            </a:xfrm>
            <a:custGeom>
              <a:rect b="b" l="l" r="r" t="t"/>
              <a:pathLst>
                <a:path extrusionOk="0" h="671" w="724">
                  <a:moveTo>
                    <a:pt x="386" y="1"/>
                  </a:moveTo>
                  <a:cubicBezTo>
                    <a:pt x="224" y="1"/>
                    <a:pt x="95" y="94"/>
                    <a:pt x="67" y="237"/>
                  </a:cubicBezTo>
                  <a:cubicBezTo>
                    <a:pt x="1" y="434"/>
                    <a:pt x="132" y="598"/>
                    <a:pt x="297" y="664"/>
                  </a:cubicBezTo>
                  <a:cubicBezTo>
                    <a:pt x="318" y="668"/>
                    <a:pt x="339" y="670"/>
                    <a:pt x="360" y="670"/>
                  </a:cubicBezTo>
                  <a:cubicBezTo>
                    <a:pt x="508" y="670"/>
                    <a:pt x="662" y="573"/>
                    <a:pt x="691" y="401"/>
                  </a:cubicBezTo>
                  <a:cubicBezTo>
                    <a:pt x="724" y="237"/>
                    <a:pt x="625" y="40"/>
                    <a:pt x="461" y="7"/>
                  </a:cubicBezTo>
                  <a:cubicBezTo>
                    <a:pt x="435" y="3"/>
                    <a:pt x="411" y="1"/>
                    <a:pt x="386"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55"/>
            <p:cNvSpPr/>
            <p:nvPr/>
          </p:nvSpPr>
          <p:spPr>
            <a:xfrm>
              <a:off x="3942250" y="1344525"/>
              <a:ext cx="18075" cy="16775"/>
            </a:xfrm>
            <a:custGeom>
              <a:rect b="b" l="l" r="r" t="t"/>
              <a:pathLst>
                <a:path extrusionOk="0" h="671" w="723">
                  <a:moveTo>
                    <a:pt x="363" y="1"/>
                  </a:moveTo>
                  <a:cubicBezTo>
                    <a:pt x="215" y="1"/>
                    <a:pt x="62" y="98"/>
                    <a:pt x="33" y="270"/>
                  </a:cubicBezTo>
                  <a:cubicBezTo>
                    <a:pt x="0" y="434"/>
                    <a:pt x="99" y="631"/>
                    <a:pt x="263" y="664"/>
                  </a:cubicBezTo>
                  <a:cubicBezTo>
                    <a:pt x="288" y="668"/>
                    <a:pt x="313" y="670"/>
                    <a:pt x="337" y="670"/>
                  </a:cubicBezTo>
                  <a:cubicBezTo>
                    <a:pt x="500" y="670"/>
                    <a:pt x="629" y="577"/>
                    <a:pt x="657" y="434"/>
                  </a:cubicBezTo>
                  <a:cubicBezTo>
                    <a:pt x="723" y="237"/>
                    <a:pt x="591" y="40"/>
                    <a:pt x="427" y="7"/>
                  </a:cubicBezTo>
                  <a:cubicBezTo>
                    <a:pt x="406" y="3"/>
                    <a:pt x="385" y="1"/>
                    <a:pt x="363"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55"/>
            <p:cNvSpPr/>
            <p:nvPr/>
          </p:nvSpPr>
          <p:spPr>
            <a:xfrm>
              <a:off x="4933800" y="1644100"/>
              <a:ext cx="18100" cy="17025"/>
            </a:xfrm>
            <a:custGeom>
              <a:rect b="b" l="l" r="r" t="t"/>
              <a:pathLst>
                <a:path extrusionOk="0" h="681" w="724">
                  <a:moveTo>
                    <a:pt x="358" y="1"/>
                  </a:moveTo>
                  <a:cubicBezTo>
                    <a:pt x="208" y="1"/>
                    <a:pt x="93" y="113"/>
                    <a:pt x="66" y="248"/>
                  </a:cubicBezTo>
                  <a:cubicBezTo>
                    <a:pt x="0" y="412"/>
                    <a:pt x="99" y="609"/>
                    <a:pt x="296" y="675"/>
                  </a:cubicBezTo>
                  <a:cubicBezTo>
                    <a:pt x="313" y="678"/>
                    <a:pt x="331" y="680"/>
                    <a:pt x="348" y="680"/>
                  </a:cubicBezTo>
                  <a:cubicBezTo>
                    <a:pt x="500" y="680"/>
                    <a:pt x="661" y="559"/>
                    <a:pt x="690" y="412"/>
                  </a:cubicBezTo>
                  <a:cubicBezTo>
                    <a:pt x="723" y="248"/>
                    <a:pt x="625" y="51"/>
                    <a:pt x="460" y="18"/>
                  </a:cubicBezTo>
                  <a:cubicBezTo>
                    <a:pt x="425" y="6"/>
                    <a:pt x="390" y="1"/>
                    <a:pt x="35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55"/>
            <p:cNvSpPr/>
            <p:nvPr/>
          </p:nvSpPr>
          <p:spPr>
            <a:xfrm>
              <a:off x="4913250" y="1732275"/>
              <a:ext cx="18100" cy="17050"/>
            </a:xfrm>
            <a:custGeom>
              <a:rect b="b" l="l" r="r" t="t"/>
              <a:pathLst>
                <a:path extrusionOk="0" h="682" w="724">
                  <a:moveTo>
                    <a:pt x="366" y="1"/>
                  </a:moveTo>
                  <a:cubicBezTo>
                    <a:pt x="224" y="1"/>
                    <a:pt x="95" y="98"/>
                    <a:pt x="67" y="270"/>
                  </a:cubicBezTo>
                  <a:cubicBezTo>
                    <a:pt x="1" y="434"/>
                    <a:pt x="99" y="631"/>
                    <a:pt x="297" y="664"/>
                  </a:cubicBezTo>
                  <a:cubicBezTo>
                    <a:pt x="326" y="676"/>
                    <a:pt x="356" y="681"/>
                    <a:pt x="385" y="681"/>
                  </a:cubicBezTo>
                  <a:cubicBezTo>
                    <a:pt x="516" y="681"/>
                    <a:pt x="631" y="569"/>
                    <a:pt x="658" y="434"/>
                  </a:cubicBezTo>
                  <a:cubicBezTo>
                    <a:pt x="724" y="237"/>
                    <a:pt x="625" y="73"/>
                    <a:pt x="428" y="7"/>
                  </a:cubicBezTo>
                  <a:cubicBezTo>
                    <a:pt x="407" y="3"/>
                    <a:pt x="386" y="1"/>
                    <a:pt x="366"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55"/>
            <p:cNvSpPr/>
            <p:nvPr/>
          </p:nvSpPr>
          <p:spPr>
            <a:xfrm>
              <a:off x="4892725" y="1821000"/>
              <a:ext cx="18100" cy="16775"/>
            </a:xfrm>
            <a:custGeom>
              <a:rect b="b" l="l" r="r" t="t"/>
              <a:pathLst>
                <a:path extrusionOk="0" h="671" w="724">
                  <a:moveTo>
                    <a:pt x="364" y="1"/>
                  </a:moveTo>
                  <a:cubicBezTo>
                    <a:pt x="216" y="1"/>
                    <a:pt x="62" y="98"/>
                    <a:pt x="33" y="270"/>
                  </a:cubicBezTo>
                  <a:cubicBezTo>
                    <a:pt x="0" y="434"/>
                    <a:pt x="99" y="631"/>
                    <a:pt x="263" y="664"/>
                  </a:cubicBezTo>
                  <a:cubicBezTo>
                    <a:pt x="289" y="668"/>
                    <a:pt x="314" y="670"/>
                    <a:pt x="338" y="670"/>
                  </a:cubicBezTo>
                  <a:cubicBezTo>
                    <a:pt x="501" y="670"/>
                    <a:pt x="629" y="577"/>
                    <a:pt x="658" y="434"/>
                  </a:cubicBezTo>
                  <a:cubicBezTo>
                    <a:pt x="723" y="237"/>
                    <a:pt x="592" y="72"/>
                    <a:pt x="427" y="7"/>
                  </a:cubicBezTo>
                  <a:cubicBezTo>
                    <a:pt x="407" y="3"/>
                    <a:pt x="385" y="1"/>
                    <a:pt x="36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55"/>
            <p:cNvSpPr/>
            <p:nvPr/>
          </p:nvSpPr>
          <p:spPr>
            <a:xfrm>
              <a:off x="4837675" y="1756925"/>
              <a:ext cx="18100" cy="16775"/>
            </a:xfrm>
            <a:custGeom>
              <a:rect b="b" l="l" r="r" t="t"/>
              <a:pathLst>
                <a:path extrusionOk="0" h="671" w="724">
                  <a:moveTo>
                    <a:pt x="386" y="0"/>
                  </a:moveTo>
                  <a:cubicBezTo>
                    <a:pt x="223" y="0"/>
                    <a:pt x="95" y="94"/>
                    <a:pt x="66" y="237"/>
                  </a:cubicBezTo>
                  <a:cubicBezTo>
                    <a:pt x="1" y="434"/>
                    <a:pt x="99" y="598"/>
                    <a:pt x="296" y="664"/>
                  </a:cubicBezTo>
                  <a:cubicBezTo>
                    <a:pt x="317" y="668"/>
                    <a:pt x="339" y="670"/>
                    <a:pt x="360" y="670"/>
                  </a:cubicBezTo>
                  <a:cubicBezTo>
                    <a:pt x="508" y="670"/>
                    <a:pt x="662" y="573"/>
                    <a:pt x="691" y="401"/>
                  </a:cubicBezTo>
                  <a:cubicBezTo>
                    <a:pt x="724" y="237"/>
                    <a:pt x="625" y="40"/>
                    <a:pt x="461" y="7"/>
                  </a:cubicBezTo>
                  <a:cubicBezTo>
                    <a:pt x="435" y="2"/>
                    <a:pt x="410" y="0"/>
                    <a:pt x="386"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55"/>
            <p:cNvSpPr/>
            <p:nvPr/>
          </p:nvSpPr>
          <p:spPr>
            <a:xfrm>
              <a:off x="4203475" y="1659175"/>
              <a:ext cx="18100" cy="16750"/>
            </a:xfrm>
            <a:custGeom>
              <a:rect b="b" l="l" r="r" t="t"/>
              <a:pathLst>
                <a:path extrusionOk="0" h="670" w="724">
                  <a:moveTo>
                    <a:pt x="364" y="0"/>
                  </a:moveTo>
                  <a:cubicBezTo>
                    <a:pt x="216" y="0"/>
                    <a:pt x="62" y="97"/>
                    <a:pt x="33" y="269"/>
                  </a:cubicBezTo>
                  <a:cubicBezTo>
                    <a:pt x="1" y="433"/>
                    <a:pt x="99" y="598"/>
                    <a:pt x="263" y="663"/>
                  </a:cubicBezTo>
                  <a:cubicBezTo>
                    <a:pt x="289" y="668"/>
                    <a:pt x="314" y="670"/>
                    <a:pt x="338" y="670"/>
                  </a:cubicBezTo>
                  <a:cubicBezTo>
                    <a:pt x="501" y="670"/>
                    <a:pt x="629" y="577"/>
                    <a:pt x="658" y="433"/>
                  </a:cubicBezTo>
                  <a:cubicBezTo>
                    <a:pt x="723" y="236"/>
                    <a:pt x="592" y="39"/>
                    <a:pt x="428" y="6"/>
                  </a:cubicBezTo>
                  <a:cubicBezTo>
                    <a:pt x="407" y="2"/>
                    <a:pt x="385" y="0"/>
                    <a:pt x="36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55"/>
            <p:cNvSpPr/>
            <p:nvPr/>
          </p:nvSpPr>
          <p:spPr>
            <a:xfrm>
              <a:off x="4182125" y="1747600"/>
              <a:ext cx="18100" cy="17050"/>
            </a:xfrm>
            <a:custGeom>
              <a:rect b="b" l="l" r="r" t="t"/>
              <a:pathLst>
                <a:path extrusionOk="0" h="682" w="724">
                  <a:moveTo>
                    <a:pt x="357" y="1"/>
                  </a:moveTo>
                  <a:cubicBezTo>
                    <a:pt x="208" y="1"/>
                    <a:pt x="93" y="114"/>
                    <a:pt x="66" y="248"/>
                  </a:cubicBezTo>
                  <a:cubicBezTo>
                    <a:pt x="0" y="445"/>
                    <a:pt x="132" y="610"/>
                    <a:pt x="296" y="675"/>
                  </a:cubicBezTo>
                  <a:cubicBezTo>
                    <a:pt x="317" y="680"/>
                    <a:pt x="338" y="682"/>
                    <a:pt x="360" y="682"/>
                  </a:cubicBezTo>
                  <a:cubicBezTo>
                    <a:pt x="508" y="682"/>
                    <a:pt x="662" y="585"/>
                    <a:pt x="690" y="413"/>
                  </a:cubicBezTo>
                  <a:cubicBezTo>
                    <a:pt x="723" y="248"/>
                    <a:pt x="625" y="51"/>
                    <a:pt x="460" y="18"/>
                  </a:cubicBezTo>
                  <a:cubicBezTo>
                    <a:pt x="425" y="6"/>
                    <a:pt x="390" y="1"/>
                    <a:pt x="357"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55"/>
            <p:cNvSpPr/>
            <p:nvPr/>
          </p:nvSpPr>
          <p:spPr>
            <a:xfrm>
              <a:off x="4127900" y="1683525"/>
              <a:ext cx="18100" cy="17025"/>
            </a:xfrm>
            <a:custGeom>
              <a:rect b="b" l="l" r="r" t="t"/>
              <a:pathLst>
                <a:path extrusionOk="0" h="681" w="724">
                  <a:moveTo>
                    <a:pt x="339" y="1"/>
                  </a:moveTo>
                  <a:cubicBezTo>
                    <a:pt x="207" y="1"/>
                    <a:pt x="87" y="113"/>
                    <a:pt x="33" y="248"/>
                  </a:cubicBezTo>
                  <a:cubicBezTo>
                    <a:pt x="0" y="412"/>
                    <a:pt x="99" y="610"/>
                    <a:pt x="296" y="675"/>
                  </a:cubicBezTo>
                  <a:cubicBezTo>
                    <a:pt x="313" y="679"/>
                    <a:pt x="330" y="680"/>
                    <a:pt x="347" y="680"/>
                  </a:cubicBezTo>
                  <a:cubicBezTo>
                    <a:pt x="493" y="680"/>
                    <a:pt x="628" y="560"/>
                    <a:pt x="658" y="412"/>
                  </a:cubicBezTo>
                  <a:cubicBezTo>
                    <a:pt x="723" y="248"/>
                    <a:pt x="625" y="51"/>
                    <a:pt x="428" y="18"/>
                  </a:cubicBezTo>
                  <a:cubicBezTo>
                    <a:pt x="398" y="6"/>
                    <a:pt x="368" y="1"/>
                    <a:pt x="339"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55"/>
            <p:cNvSpPr/>
            <p:nvPr/>
          </p:nvSpPr>
          <p:spPr>
            <a:xfrm>
              <a:off x="4744850" y="1241850"/>
              <a:ext cx="18100" cy="16750"/>
            </a:xfrm>
            <a:custGeom>
              <a:rect b="b" l="l" r="r" t="t"/>
              <a:pathLst>
                <a:path extrusionOk="0" h="670" w="724">
                  <a:moveTo>
                    <a:pt x="365" y="0"/>
                  </a:moveTo>
                  <a:cubicBezTo>
                    <a:pt x="224" y="0"/>
                    <a:pt x="95" y="97"/>
                    <a:pt x="66" y="269"/>
                  </a:cubicBezTo>
                  <a:cubicBezTo>
                    <a:pt x="0" y="433"/>
                    <a:pt x="99" y="631"/>
                    <a:pt x="296" y="663"/>
                  </a:cubicBezTo>
                  <a:cubicBezTo>
                    <a:pt x="317" y="668"/>
                    <a:pt x="339" y="670"/>
                    <a:pt x="360" y="670"/>
                  </a:cubicBezTo>
                  <a:cubicBezTo>
                    <a:pt x="501" y="670"/>
                    <a:pt x="629" y="577"/>
                    <a:pt x="658" y="433"/>
                  </a:cubicBezTo>
                  <a:cubicBezTo>
                    <a:pt x="723" y="236"/>
                    <a:pt x="625" y="72"/>
                    <a:pt x="428" y="6"/>
                  </a:cubicBezTo>
                  <a:cubicBezTo>
                    <a:pt x="407" y="2"/>
                    <a:pt x="386" y="0"/>
                    <a:pt x="365"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55"/>
            <p:cNvSpPr/>
            <p:nvPr/>
          </p:nvSpPr>
          <p:spPr>
            <a:xfrm>
              <a:off x="4654475" y="1223775"/>
              <a:ext cx="18100" cy="16750"/>
            </a:xfrm>
            <a:custGeom>
              <a:rect b="b" l="l" r="r" t="t"/>
              <a:pathLst>
                <a:path extrusionOk="0" h="670" w="724">
                  <a:moveTo>
                    <a:pt x="365" y="0"/>
                  </a:moveTo>
                  <a:cubicBezTo>
                    <a:pt x="223" y="0"/>
                    <a:pt x="91" y="93"/>
                    <a:pt x="34" y="236"/>
                  </a:cubicBezTo>
                  <a:cubicBezTo>
                    <a:pt x="1" y="434"/>
                    <a:pt x="99" y="598"/>
                    <a:pt x="297" y="664"/>
                  </a:cubicBezTo>
                  <a:cubicBezTo>
                    <a:pt x="318" y="668"/>
                    <a:pt x="339" y="670"/>
                    <a:pt x="360" y="670"/>
                  </a:cubicBezTo>
                  <a:cubicBezTo>
                    <a:pt x="502" y="670"/>
                    <a:pt x="634" y="577"/>
                    <a:pt x="691" y="434"/>
                  </a:cubicBezTo>
                  <a:cubicBezTo>
                    <a:pt x="724" y="236"/>
                    <a:pt x="625" y="39"/>
                    <a:pt x="428" y="6"/>
                  </a:cubicBezTo>
                  <a:cubicBezTo>
                    <a:pt x="407" y="2"/>
                    <a:pt x="386" y="0"/>
                    <a:pt x="365"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55"/>
            <p:cNvSpPr/>
            <p:nvPr/>
          </p:nvSpPr>
          <p:spPr>
            <a:xfrm>
              <a:off x="4564125" y="1204875"/>
              <a:ext cx="18100" cy="16775"/>
            </a:xfrm>
            <a:custGeom>
              <a:rect b="b" l="l" r="r" t="t"/>
              <a:pathLst>
                <a:path extrusionOk="0" h="671" w="724">
                  <a:moveTo>
                    <a:pt x="364" y="0"/>
                  </a:moveTo>
                  <a:cubicBezTo>
                    <a:pt x="216" y="0"/>
                    <a:pt x="62" y="97"/>
                    <a:pt x="33" y="269"/>
                  </a:cubicBezTo>
                  <a:cubicBezTo>
                    <a:pt x="0" y="434"/>
                    <a:pt x="99" y="631"/>
                    <a:pt x="263" y="664"/>
                  </a:cubicBezTo>
                  <a:cubicBezTo>
                    <a:pt x="289" y="668"/>
                    <a:pt x="313" y="670"/>
                    <a:pt x="338" y="670"/>
                  </a:cubicBezTo>
                  <a:cubicBezTo>
                    <a:pt x="501" y="670"/>
                    <a:pt x="629" y="577"/>
                    <a:pt x="657" y="434"/>
                  </a:cubicBezTo>
                  <a:cubicBezTo>
                    <a:pt x="723" y="237"/>
                    <a:pt x="592" y="72"/>
                    <a:pt x="427" y="7"/>
                  </a:cubicBezTo>
                  <a:cubicBezTo>
                    <a:pt x="407" y="2"/>
                    <a:pt x="385" y="0"/>
                    <a:pt x="36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55"/>
            <p:cNvSpPr/>
            <p:nvPr/>
          </p:nvSpPr>
          <p:spPr>
            <a:xfrm>
              <a:off x="4472925" y="1186800"/>
              <a:ext cx="18100" cy="16775"/>
            </a:xfrm>
            <a:custGeom>
              <a:rect b="b" l="l" r="r" t="t"/>
              <a:pathLst>
                <a:path extrusionOk="0" h="671" w="724">
                  <a:moveTo>
                    <a:pt x="387" y="0"/>
                  </a:moveTo>
                  <a:cubicBezTo>
                    <a:pt x="224" y="0"/>
                    <a:pt x="95" y="97"/>
                    <a:pt x="66" y="270"/>
                  </a:cubicBezTo>
                  <a:cubicBezTo>
                    <a:pt x="1" y="434"/>
                    <a:pt x="132" y="631"/>
                    <a:pt x="296" y="664"/>
                  </a:cubicBezTo>
                  <a:cubicBezTo>
                    <a:pt x="318" y="668"/>
                    <a:pt x="339" y="670"/>
                    <a:pt x="361" y="670"/>
                  </a:cubicBezTo>
                  <a:cubicBezTo>
                    <a:pt x="509" y="670"/>
                    <a:pt x="662" y="577"/>
                    <a:pt x="691" y="434"/>
                  </a:cubicBezTo>
                  <a:cubicBezTo>
                    <a:pt x="724" y="237"/>
                    <a:pt x="625" y="72"/>
                    <a:pt x="461" y="7"/>
                  </a:cubicBezTo>
                  <a:cubicBezTo>
                    <a:pt x="436" y="2"/>
                    <a:pt x="411" y="0"/>
                    <a:pt x="38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55"/>
            <p:cNvSpPr/>
            <p:nvPr/>
          </p:nvSpPr>
          <p:spPr>
            <a:xfrm>
              <a:off x="4382575" y="1168375"/>
              <a:ext cx="18100" cy="17125"/>
            </a:xfrm>
            <a:custGeom>
              <a:rect b="b" l="l" r="r" t="t"/>
              <a:pathLst>
                <a:path extrusionOk="0" h="685" w="724">
                  <a:moveTo>
                    <a:pt x="342" y="0"/>
                  </a:moveTo>
                  <a:cubicBezTo>
                    <a:pt x="200" y="0"/>
                    <a:pt x="92" y="95"/>
                    <a:pt x="66" y="251"/>
                  </a:cubicBezTo>
                  <a:cubicBezTo>
                    <a:pt x="0" y="415"/>
                    <a:pt x="99" y="612"/>
                    <a:pt x="296" y="678"/>
                  </a:cubicBezTo>
                  <a:cubicBezTo>
                    <a:pt x="317" y="682"/>
                    <a:pt x="338" y="684"/>
                    <a:pt x="360" y="684"/>
                  </a:cubicBezTo>
                  <a:cubicBezTo>
                    <a:pt x="508" y="684"/>
                    <a:pt x="661" y="587"/>
                    <a:pt x="690" y="415"/>
                  </a:cubicBezTo>
                  <a:cubicBezTo>
                    <a:pt x="723" y="251"/>
                    <a:pt x="624" y="54"/>
                    <a:pt x="460" y="21"/>
                  </a:cubicBezTo>
                  <a:cubicBezTo>
                    <a:pt x="419" y="7"/>
                    <a:pt x="379" y="0"/>
                    <a:pt x="342"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55"/>
            <p:cNvSpPr/>
            <p:nvPr/>
          </p:nvSpPr>
          <p:spPr>
            <a:xfrm>
              <a:off x="4292200" y="1149825"/>
              <a:ext cx="18100" cy="16775"/>
            </a:xfrm>
            <a:custGeom>
              <a:rect b="b" l="l" r="r" t="t"/>
              <a:pathLst>
                <a:path extrusionOk="0" h="671" w="724">
                  <a:moveTo>
                    <a:pt x="365" y="1"/>
                  </a:moveTo>
                  <a:cubicBezTo>
                    <a:pt x="224" y="1"/>
                    <a:pt x="95" y="98"/>
                    <a:pt x="66" y="270"/>
                  </a:cubicBezTo>
                  <a:cubicBezTo>
                    <a:pt x="0" y="434"/>
                    <a:pt x="99" y="631"/>
                    <a:pt x="296" y="664"/>
                  </a:cubicBezTo>
                  <a:cubicBezTo>
                    <a:pt x="317" y="668"/>
                    <a:pt x="339" y="670"/>
                    <a:pt x="360" y="670"/>
                  </a:cubicBezTo>
                  <a:cubicBezTo>
                    <a:pt x="501" y="670"/>
                    <a:pt x="633" y="577"/>
                    <a:pt x="691" y="434"/>
                  </a:cubicBezTo>
                  <a:cubicBezTo>
                    <a:pt x="723" y="237"/>
                    <a:pt x="625" y="73"/>
                    <a:pt x="428" y="7"/>
                  </a:cubicBezTo>
                  <a:cubicBezTo>
                    <a:pt x="407" y="3"/>
                    <a:pt x="386" y="1"/>
                    <a:pt x="365"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55"/>
            <p:cNvSpPr/>
            <p:nvPr/>
          </p:nvSpPr>
          <p:spPr>
            <a:xfrm>
              <a:off x="4201825" y="1131475"/>
              <a:ext cx="18100" cy="17050"/>
            </a:xfrm>
            <a:custGeom>
              <a:rect b="b" l="l" r="r" t="t"/>
              <a:pathLst>
                <a:path extrusionOk="0" h="682" w="724">
                  <a:moveTo>
                    <a:pt x="358" y="1"/>
                  </a:moveTo>
                  <a:cubicBezTo>
                    <a:pt x="208" y="1"/>
                    <a:pt x="88" y="113"/>
                    <a:pt x="34" y="248"/>
                  </a:cubicBezTo>
                  <a:cubicBezTo>
                    <a:pt x="1" y="445"/>
                    <a:pt x="99" y="609"/>
                    <a:pt x="297" y="675"/>
                  </a:cubicBezTo>
                  <a:cubicBezTo>
                    <a:pt x="317" y="679"/>
                    <a:pt x="339" y="681"/>
                    <a:pt x="360" y="681"/>
                  </a:cubicBezTo>
                  <a:cubicBezTo>
                    <a:pt x="508" y="681"/>
                    <a:pt x="662" y="584"/>
                    <a:pt x="691" y="412"/>
                  </a:cubicBezTo>
                  <a:cubicBezTo>
                    <a:pt x="724" y="248"/>
                    <a:pt x="625" y="51"/>
                    <a:pt x="461" y="18"/>
                  </a:cubicBezTo>
                  <a:cubicBezTo>
                    <a:pt x="425" y="6"/>
                    <a:pt x="391" y="1"/>
                    <a:pt x="35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55"/>
            <p:cNvSpPr/>
            <p:nvPr/>
          </p:nvSpPr>
          <p:spPr>
            <a:xfrm>
              <a:off x="4111475" y="1112850"/>
              <a:ext cx="18100" cy="17050"/>
            </a:xfrm>
            <a:custGeom>
              <a:rect b="b" l="l" r="r" t="t"/>
              <a:pathLst>
                <a:path extrusionOk="0" h="682" w="724">
                  <a:moveTo>
                    <a:pt x="364" y="1"/>
                  </a:moveTo>
                  <a:cubicBezTo>
                    <a:pt x="216" y="1"/>
                    <a:pt x="62" y="98"/>
                    <a:pt x="33" y="270"/>
                  </a:cubicBezTo>
                  <a:cubicBezTo>
                    <a:pt x="0" y="434"/>
                    <a:pt x="99" y="632"/>
                    <a:pt x="263" y="664"/>
                  </a:cubicBezTo>
                  <a:cubicBezTo>
                    <a:pt x="299" y="676"/>
                    <a:pt x="333" y="682"/>
                    <a:pt x="366" y="682"/>
                  </a:cubicBezTo>
                  <a:cubicBezTo>
                    <a:pt x="515" y="682"/>
                    <a:pt x="630" y="569"/>
                    <a:pt x="657" y="434"/>
                  </a:cubicBezTo>
                  <a:cubicBezTo>
                    <a:pt x="723" y="237"/>
                    <a:pt x="592" y="73"/>
                    <a:pt x="427" y="7"/>
                  </a:cubicBezTo>
                  <a:cubicBezTo>
                    <a:pt x="407" y="3"/>
                    <a:pt x="385" y="1"/>
                    <a:pt x="36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55"/>
            <p:cNvSpPr/>
            <p:nvPr/>
          </p:nvSpPr>
          <p:spPr>
            <a:xfrm>
              <a:off x="5163825" y="1431750"/>
              <a:ext cx="272750" cy="638350"/>
            </a:xfrm>
            <a:custGeom>
              <a:rect b="b" l="l" r="r" t="t"/>
              <a:pathLst>
                <a:path extrusionOk="0" h="25534" w="10910">
                  <a:moveTo>
                    <a:pt x="5652" y="1"/>
                  </a:moveTo>
                  <a:lnTo>
                    <a:pt x="0" y="24186"/>
                  </a:lnTo>
                  <a:lnTo>
                    <a:pt x="5258" y="25533"/>
                  </a:lnTo>
                  <a:lnTo>
                    <a:pt x="10910" y="1381"/>
                  </a:lnTo>
                  <a:lnTo>
                    <a:pt x="5652" y="1"/>
                  </a:ln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55"/>
            <p:cNvSpPr/>
            <p:nvPr/>
          </p:nvSpPr>
          <p:spPr>
            <a:xfrm>
              <a:off x="5077550" y="1431750"/>
              <a:ext cx="227600" cy="604675"/>
            </a:xfrm>
            <a:custGeom>
              <a:rect b="b" l="l" r="r" t="t"/>
              <a:pathLst>
                <a:path extrusionOk="0" h="24187" w="9104">
                  <a:moveTo>
                    <a:pt x="9103" y="1"/>
                  </a:moveTo>
                  <a:lnTo>
                    <a:pt x="2860" y="4733"/>
                  </a:lnTo>
                  <a:lnTo>
                    <a:pt x="1" y="16990"/>
                  </a:lnTo>
                  <a:lnTo>
                    <a:pt x="3451" y="24186"/>
                  </a:lnTo>
                  <a:lnTo>
                    <a:pt x="9103" y="1"/>
                  </a:ln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1" name="Google Shape;851;p55"/>
          <p:cNvGrpSpPr/>
          <p:nvPr/>
        </p:nvGrpSpPr>
        <p:grpSpPr>
          <a:xfrm>
            <a:off x="-669801" y="2524824"/>
            <a:ext cx="2874841" cy="1802448"/>
            <a:chOff x="943450" y="4379675"/>
            <a:chExt cx="1718375" cy="1077375"/>
          </a:xfrm>
        </p:grpSpPr>
        <p:sp>
          <p:nvSpPr>
            <p:cNvPr id="852" name="Google Shape;852;p55"/>
            <p:cNvSpPr/>
            <p:nvPr/>
          </p:nvSpPr>
          <p:spPr>
            <a:xfrm>
              <a:off x="1232200" y="4379675"/>
              <a:ext cx="1182200" cy="1077075"/>
            </a:xfrm>
            <a:custGeom>
              <a:rect b="b" l="l" r="r" t="t"/>
              <a:pathLst>
                <a:path extrusionOk="0" h="43083" w="47288">
                  <a:moveTo>
                    <a:pt x="23644" y="1"/>
                  </a:moveTo>
                  <a:cubicBezTo>
                    <a:pt x="18131" y="1"/>
                    <a:pt x="12617" y="2104"/>
                    <a:pt x="8412" y="6309"/>
                  </a:cubicBezTo>
                  <a:cubicBezTo>
                    <a:pt x="1" y="14720"/>
                    <a:pt x="1" y="28363"/>
                    <a:pt x="8412" y="36774"/>
                  </a:cubicBezTo>
                  <a:cubicBezTo>
                    <a:pt x="12617" y="40980"/>
                    <a:pt x="18131" y="43082"/>
                    <a:pt x="23644" y="43082"/>
                  </a:cubicBezTo>
                  <a:cubicBezTo>
                    <a:pt x="29158" y="43082"/>
                    <a:pt x="34671" y="40980"/>
                    <a:pt x="38877" y="36774"/>
                  </a:cubicBezTo>
                  <a:cubicBezTo>
                    <a:pt x="47288" y="28363"/>
                    <a:pt x="47288" y="14720"/>
                    <a:pt x="38877" y="6309"/>
                  </a:cubicBezTo>
                  <a:cubicBezTo>
                    <a:pt x="34671" y="2104"/>
                    <a:pt x="29158" y="1"/>
                    <a:pt x="2364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55"/>
            <p:cNvSpPr/>
            <p:nvPr/>
          </p:nvSpPr>
          <p:spPr>
            <a:xfrm>
              <a:off x="1804450" y="4702175"/>
              <a:ext cx="579625" cy="754875"/>
            </a:xfrm>
            <a:custGeom>
              <a:rect b="b" l="l" r="r" t="t"/>
              <a:pathLst>
                <a:path extrusionOk="0" h="30195" w="23185">
                  <a:moveTo>
                    <a:pt x="20485" y="0"/>
                  </a:moveTo>
                  <a:lnTo>
                    <a:pt x="20485" y="0"/>
                  </a:lnTo>
                  <a:cubicBezTo>
                    <a:pt x="18351" y="314"/>
                    <a:pt x="16070" y="1046"/>
                    <a:pt x="14878" y="2678"/>
                  </a:cubicBezTo>
                  <a:cubicBezTo>
                    <a:pt x="13246" y="4938"/>
                    <a:pt x="13329" y="8495"/>
                    <a:pt x="13120" y="11173"/>
                  </a:cubicBezTo>
                  <a:cubicBezTo>
                    <a:pt x="12911" y="13914"/>
                    <a:pt x="12681" y="16551"/>
                    <a:pt x="10756" y="18664"/>
                  </a:cubicBezTo>
                  <a:cubicBezTo>
                    <a:pt x="9207" y="20359"/>
                    <a:pt x="7115" y="21070"/>
                    <a:pt x="5211" y="22263"/>
                  </a:cubicBezTo>
                  <a:cubicBezTo>
                    <a:pt x="3265" y="23476"/>
                    <a:pt x="85" y="25862"/>
                    <a:pt x="22" y="28393"/>
                  </a:cubicBezTo>
                  <a:cubicBezTo>
                    <a:pt x="1" y="29021"/>
                    <a:pt x="189" y="29649"/>
                    <a:pt x="545" y="30193"/>
                  </a:cubicBezTo>
                  <a:cubicBezTo>
                    <a:pt x="621" y="30194"/>
                    <a:pt x="696" y="30194"/>
                    <a:pt x="772" y="30194"/>
                  </a:cubicBezTo>
                  <a:cubicBezTo>
                    <a:pt x="8615" y="30194"/>
                    <a:pt x="15856" y="25900"/>
                    <a:pt x="19648" y="19020"/>
                  </a:cubicBezTo>
                  <a:cubicBezTo>
                    <a:pt x="22870" y="13161"/>
                    <a:pt x="23184" y="6131"/>
                    <a:pt x="2048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55"/>
            <p:cNvSpPr/>
            <p:nvPr/>
          </p:nvSpPr>
          <p:spPr>
            <a:xfrm>
              <a:off x="1270375" y="4781750"/>
              <a:ext cx="585375" cy="491650"/>
            </a:xfrm>
            <a:custGeom>
              <a:rect b="b" l="l" r="r" t="t"/>
              <a:pathLst>
                <a:path extrusionOk="0" h="19666" w="23415">
                  <a:moveTo>
                    <a:pt x="18434" y="0"/>
                  </a:moveTo>
                  <a:cubicBezTo>
                    <a:pt x="17690" y="0"/>
                    <a:pt x="16942" y="197"/>
                    <a:pt x="16238" y="437"/>
                  </a:cubicBezTo>
                  <a:cubicBezTo>
                    <a:pt x="15610" y="625"/>
                    <a:pt x="14982" y="834"/>
                    <a:pt x="14375" y="1065"/>
                  </a:cubicBezTo>
                  <a:cubicBezTo>
                    <a:pt x="13612" y="1326"/>
                    <a:pt x="12817" y="1457"/>
                    <a:pt x="12022" y="1457"/>
                  </a:cubicBezTo>
                  <a:cubicBezTo>
                    <a:pt x="11226" y="1457"/>
                    <a:pt x="10431" y="1326"/>
                    <a:pt x="9668" y="1065"/>
                  </a:cubicBezTo>
                  <a:cubicBezTo>
                    <a:pt x="8695" y="772"/>
                    <a:pt x="7713" y="631"/>
                    <a:pt x="6753" y="631"/>
                  </a:cubicBezTo>
                  <a:cubicBezTo>
                    <a:pt x="4491" y="631"/>
                    <a:pt x="2349" y="1412"/>
                    <a:pt x="733" y="2822"/>
                  </a:cubicBezTo>
                  <a:cubicBezTo>
                    <a:pt x="1" y="8848"/>
                    <a:pt x="1821" y="14895"/>
                    <a:pt x="5755" y="19498"/>
                  </a:cubicBezTo>
                  <a:cubicBezTo>
                    <a:pt x="6271" y="19610"/>
                    <a:pt x="6787" y="19666"/>
                    <a:pt x="7309" y="19666"/>
                  </a:cubicBezTo>
                  <a:cubicBezTo>
                    <a:pt x="7571" y="19666"/>
                    <a:pt x="7833" y="19652"/>
                    <a:pt x="8098" y="19624"/>
                  </a:cubicBezTo>
                  <a:cubicBezTo>
                    <a:pt x="10944" y="19268"/>
                    <a:pt x="12660" y="16967"/>
                    <a:pt x="14041" y="14686"/>
                  </a:cubicBezTo>
                  <a:cubicBezTo>
                    <a:pt x="15171" y="12740"/>
                    <a:pt x="16342" y="10982"/>
                    <a:pt x="18058" y="9518"/>
                  </a:cubicBezTo>
                  <a:cubicBezTo>
                    <a:pt x="19272" y="8472"/>
                    <a:pt x="20987" y="7635"/>
                    <a:pt x="21992" y="6337"/>
                  </a:cubicBezTo>
                  <a:cubicBezTo>
                    <a:pt x="23414" y="4496"/>
                    <a:pt x="22933" y="1630"/>
                    <a:pt x="20778" y="521"/>
                  </a:cubicBezTo>
                  <a:cubicBezTo>
                    <a:pt x="20318" y="290"/>
                    <a:pt x="19816" y="165"/>
                    <a:pt x="19313" y="102"/>
                  </a:cubicBezTo>
                  <a:cubicBezTo>
                    <a:pt x="19023" y="31"/>
                    <a:pt x="18729" y="0"/>
                    <a:pt x="18434"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55"/>
            <p:cNvSpPr/>
            <p:nvPr/>
          </p:nvSpPr>
          <p:spPr>
            <a:xfrm>
              <a:off x="1422075" y="4379675"/>
              <a:ext cx="641350" cy="274600"/>
            </a:xfrm>
            <a:custGeom>
              <a:rect b="b" l="l" r="r" t="t"/>
              <a:pathLst>
                <a:path extrusionOk="0" h="10984" w="25654">
                  <a:moveTo>
                    <a:pt x="16074" y="0"/>
                  </a:moveTo>
                  <a:cubicBezTo>
                    <a:pt x="10081" y="0"/>
                    <a:pt x="4194" y="2496"/>
                    <a:pt x="1" y="7167"/>
                  </a:cubicBezTo>
                  <a:cubicBezTo>
                    <a:pt x="398" y="7627"/>
                    <a:pt x="838" y="8025"/>
                    <a:pt x="1340" y="8339"/>
                  </a:cubicBezTo>
                  <a:cubicBezTo>
                    <a:pt x="2954" y="9830"/>
                    <a:pt x="4951" y="10983"/>
                    <a:pt x="7146" y="10983"/>
                  </a:cubicBezTo>
                  <a:cubicBezTo>
                    <a:pt x="7568" y="10983"/>
                    <a:pt x="7998" y="10941"/>
                    <a:pt x="8433" y="10850"/>
                  </a:cubicBezTo>
                  <a:cubicBezTo>
                    <a:pt x="11611" y="10169"/>
                    <a:pt x="12977" y="7270"/>
                    <a:pt x="16486" y="7270"/>
                  </a:cubicBezTo>
                  <a:cubicBezTo>
                    <a:pt x="16535" y="7270"/>
                    <a:pt x="16585" y="7271"/>
                    <a:pt x="16635" y="7272"/>
                  </a:cubicBezTo>
                  <a:cubicBezTo>
                    <a:pt x="17006" y="7277"/>
                    <a:pt x="17370" y="7282"/>
                    <a:pt x="17727" y="7282"/>
                  </a:cubicBezTo>
                  <a:cubicBezTo>
                    <a:pt x="20097" y="7282"/>
                    <a:pt x="22193" y="7057"/>
                    <a:pt x="24084" y="5221"/>
                  </a:cubicBezTo>
                  <a:cubicBezTo>
                    <a:pt x="24942" y="4405"/>
                    <a:pt x="25653" y="3254"/>
                    <a:pt x="25486" y="2166"/>
                  </a:cubicBezTo>
                  <a:cubicBezTo>
                    <a:pt x="22478" y="706"/>
                    <a:pt x="19261" y="0"/>
                    <a:pt x="16074"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55"/>
            <p:cNvSpPr/>
            <p:nvPr/>
          </p:nvSpPr>
          <p:spPr>
            <a:xfrm>
              <a:off x="1310150" y="4615850"/>
              <a:ext cx="456825" cy="167625"/>
            </a:xfrm>
            <a:custGeom>
              <a:rect b="b" l="l" r="r" t="t"/>
              <a:pathLst>
                <a:path extrusionOk="0" h="6705" w="18273">
                  <a:moveTo>
                    <a:pt x="2720" y="1"/>
                  </a:moveTo>
                  <a:cubicBezTo>
                    <a:pt x="2344" y="566"/>
                    <a:pt x="1988" y="1131"/>
                    <a:pt x="1653" y="1737"/>
                  </a:cubicBezTo>
                  <a:cubicBezTo>
                    <a:pt x="984" y="2972"/>
                    <a:pt x="440" y="4269"/>
                    <a:pt x="0" y="5587"/>
                  </a:cubicBezTo>
                  <a:cubicBezTo>
                    <a:pt x="419" y="5441"/>
                    <a:pt x="858" y="5336"/>
                    <a:pt x="1297" y="5253"/>
                  </a:cubicBezTo>
                  <a:cubicBezTo>
                    <a:pt x="1630" y="5212"/>
                    <a:pt x="1961" y="5194"/>
                    <a:pt x="2290" y="5194"/>
                  </a:cubicBezTo>
                  <a:cubicBezTo>
                    <a:pt x="5021" y="5194"/>
                    <a:pt x="7629" y="6451"/>
                    <a:pt x="10336" y="6675"/>
                  </a:cubicBezTo>
                  <a:cubicBezTo>
                    <a:pt x="10527" y="6693"/>
                    <a:pt x="10820" y="6705"/>
                    <a:pt x="11180" y="6705"/>
                  </a:cubicBezTo>
                  <a:cubicBezTo>
                    <a:pt x="13430" y="6705"/>
                    <a:pt x="18272" y="6230"/>
                    <a:pt x="16739" y="3579"/>
                  </a:cubicBezTo>
                  <a:cubicBezTo>
                    <a:pt x="16229" y="2705"/>
                    <a:pt x="15213" y="2488"/>
                    <a:pt x="14130" y="2488"/>
                  </a:cubicBezTo>
                  <a:cubicBezTo>
                    <a:pt x="13059" y="2488"/>
                    <a:pt x="11922" y="2700"/>
                    <a:pt x="11144" y="2700"/>
                  </a:cubicBezTo>
                  <a:cubicBezTo>
                    <a:pt x="11126" y="2700"/>
                    <a:pt x="11108" y="2700"/>
                    <a:pt x="11090" y="2700"/>
                  </a:cubicBezTo>
                  <a:cubicBezTo>
                    <a:pt x="8098" y="2637"/>
                    <a:pt x="5189" y="1696"/>
                    <a:pt x="2720" y="1"/>
                  </a:cubicBez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55"/>
            <p:cNvSpPr/>
            <p:nvPr/>
          </p:nvSpPr>
          <p:spPr>
            <a:xfrm>
              <a:off x="1503675" y="5088675"/>
              <a:ext cx="386075" cy="364150"/>
            </a:xfrm>
            <a:custGeom>
              <a:rect b="b" l="l" r="r" t="t"/>
              <a:pathLst>
                <a:path extrusionOk="0" h="14566" w="15443">
                  <a:moveTo>
                    <a:pt x="12146" y="1"/>
                  </a:moveTo>
                  <a:cubicBezTo>
                    <a:pt x="11828" y="1"/>
                    <a:pt x="11500" y="50"/>
                    <a:pt x="11174" y="149"/>
                  </a:cubicBezTo>
                  <a:cubicBezTo>
                    <a:pt x="8956" y="840"/>
                    <a:pt x="7638" y="3748"/>
                    <a:pt x="6320" y="5422"/>
                  </a:cubicBezTo>
                  <a:cubicBezTo>
                    <a:pt x="5064" y="7012"/>
                    <a:pt x="2574" y="9607"/>
                    <a:pt x="1" y="10527"/>
                  </a:cubicBezTo>
                  <a:cubicBezTo>
                    <a:pt x="2972" y="12703"/>
                    <a:pt x="6424" y="14105"/>
                    <a:pt x="10086" y="14566"/>
                  </a:cubicBezTo>
                  <a:cubicBezTo>
                    <a:pt x="10232" y="14084"/>
                    <a:pt x="10316" y="13582"/>
                    <a:pt x="10316" y="13080"/>
                  </a:cubicBezTo>
                  <a:cubicBezTo>
                    <a:pt x="10358" y="12285"/>
                    <a:pt x="10212" y="11385"/>
                    <a:pt x="10400" y="10611"/>
                  </a:cubicBezTo>
                  <a:cubicBezTo>
                    <a:pt x="10756" y="9209"/>
                    <a:pt x="11948" y="8309"/>
                    <a:pt x="12806" y="7242"/>
                  </a:cubicBezTo>
                  <a:cubicBezTo>
                    <a:pt x="13978" y="5799"/>
                    <a:pt x="15442" y="3643"/>
                    <a:pt x="14668" y="1697"/>
                  </a:cubicBezTo>
                  <a:cubicBezTo>
                    <a:pt x="14231" y="579"/>
                    <a:pt x="13241" y="1"/>
                    <a:pt x="12146" y="1"/>
                  </a:cubicBez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55"/>
            <p:cNvSpPr/>
            <p:nvPr/>
          </p:nvSpPr>
          <p:spPr>
            <a:xfrm>
              <a:off x="1858350" y="4467825"/>
              <a:ext cx="432075" cy="623050"/>
            </a:xfrm>
            <a:custGeom>
              <a:rect b="b" l="l" r="r" t="t"/>
              <a:pathLst>
                <a:path extrusionOk="0" h="24922" w="17283">
                  <a:moveTo>
                    <a:pt x="10399" y="0"/>
                  </a:moveTo>
                  <a:cubicBezTo>
                    <a:pt x="9855" y="754"/>
                    <a:pt x="9416" y="1570"/>
                    <a:pt x="9081" y="2427"/>
                  </a:cubicBezTo>
                  <a:cubicBezTo>
                    <a:pt x="8934" y="2825"/>
                    <a:pt x="8872" y="3285"/>
                    <a:pt x="8600" y="3620"/>
                  </a:cubicBezTo>
                  <a:cubicBezTo>
                    <a:pt x="8286" y="3955"/>
                    <a:pt x="7909" y="4248"/>
                    <a:pt x="7512" y="4478"/>
                  </a:cubicBezTo>
                  <a:cubicBezTo>
                    <a:pt x="6654" y="5043"/>
                    <a:pt x="5712" y="5503"/>
                    <a:pt x="4750" y="5838"/>
                  </a:cubicBezTo>
                  <a:cubicBezTo>
                    <a:pt x="3557" y="6277"/>
                    <a:pt x="2385" y="6780"/>
                    <a:pt x="1590" y="7847"/>
                  </a:cubicBezTo>
                  <a:cubicBezTo>
                    <a:pt x="837" y="8830"/>
                    <a:pt x="544" y="10086"/>
                    <a:pt x="732" y="11320"/>
                  </a:cubicBezTo>
                  <a:cubicBezTo>
                    <a:pt x="858" y="12136"/>
                    <a:pt x="1297" y="12847"/>
                    <a:pt x="1507" y="13622"/>
                  </a:cubicBezTo>
                  <a:cubicBezTo>
                    <a:pt x="1925" y="15212"/>
                    <a:pt x="1569" y="16488"/>
                    <a:pt x="1172" y="18016"/>
                  </a:cubicBezTo>
                  <a:cubicBezTo>
                    <a:pt x="586" y="20213"/>
                    <a:pt x="0" y="23372"/>
                    <a:pt x="2574" y="24627"/>
                  </a:cubicBezTo>
                  <a:cubicBezTo>
                    <a:pt x="2992" y="24831"/>
                    <a:pt x="3394" y="24922"/>
                    <a:pt x="3776" y="24922"/>
                  </a:cubicBezTo>
                  <a:cubicBezTo>
                    <a:pt x="5550" y="24922"/>
                    <a:pt x="6895" y="22972"/>
                    <a:pt x="7533" y="21405"/>
                  </a:cubicBezTo>
                  <a:cubicBezTo>
                    <a:pt x="9227" y="17220"/>
                    <a:pt x="8432" y="13036"/>
                    <a:pt x="12554" y="10065"/>
                  </a:cubicBezTo>
                  <a:cubicBezTo>
                    <a:pt x="13768" y="9186"/>
                    <a:pt x="15818" y="8433"/>
                    <a:pt x="17283" y="7324"/>
                  </a:cubicBezTo>
                  <a:cubicBezTo>
                    <a:pt x="15609" y="4373"/>
                    <a:pt x="13245" y="1863"/>
                    <a:pt x="10399" y="0"/>
                  </a:cubicBez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55"/>
            <p:cNvSpPr/>
            <p:nvPr/>
          </p:nvSpPr>
          <p:spPr>
            <a:xfrm>
              <a:off x="1691475" y="5092150"/>
              <a:ext cx="41600" cy="46200"/>
            </a:xfrm>
            <a:custGeom>
              <a:rect b="b" l="l" r="r" t="t"/>
              <a:pathLst>
                <a:path extrusionOk="0" h="1848" w="1664">
                  <a:moveTo>
                    <a:pt x="1328" y="0"/>
                  </a:moveTo>
                  <a:cubicBezTo>
                    <a:pt x="1305" y="0"/>
                    <a:pt x="1280" y="3"/>
                    <a:pt x="1256" y="10"/>
                  </a:cubicBezTo>
                  <a:cubicBezTo>
                    <a:pt x="482" y="282"/>
                    <a:pt x="147" y="1014"/>
                    <a:pt x="0" y="1768"/>
                  </a:cubicBezTo>
                  <a:cubicBezTo>
                    <a:pt x="0" y="1813"/>
                    <a:pt x="44" y="1847"/>
                    <a:pt x="84" y="1847"/>
                  </a:cubicBezTo>
                  <a:cubicBezTo>
                    <a:pt x="99" y="1847"/>
                    <a:pt x="114" y="1842"/>
                    <a:pt x="126" y="1831"/>
                  </a:cubicBezTo>
                  <a:cubicBezTo>
                    <a:pt x="628" y="1391"/>
                    <a:pt x="1235" y="1014"/>
                    <a:pt x="1570" y="387"/>
                  </a:cubicBezTo>
                  <a:cubicBezTo>
                    <a:pt x="1663" y="219"/>
                    <a:pt x="1523" y="0"/>
                    <a:pt x="132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55"/>
            <p:cNvSpPr/>
            <p:nvPr/>
          </p:nvSpPr>
          <p:spPr>
            <a:xfrm>
              <a:off x="1665325" y="4642000"/>
              <a:ext cx="45525" cy="23575"/>
            </a:xfrm>
            <a:custGeom>
              <a:rect b="b" l="l" r="r" t="t"/>
              <a:pathLst>
                <a:path extrusionOk="0" h="943" w="1821">
                  <a:moveTo>
                    <a:pt x="1570" y="1"/>
                  </a:moveTo>
                  <a:cubicBezTo>
                    <a:pt x="1256" y="22"/>
                    <a:pt x="984" y="126"/>
                    <a:pt x="753" y="315"/>
                  </a:cubicBezTo>
                  <a:cubicBezTo>
                    <a:pt x="481" y="461"/>
                    <a:pt x="251" y="629"/>
                    <a:pt x="42" y="838"/>
                  </a:cubicBezTo>
                  <a:cubicBezTo>
                    <a:pt x="0" y="880"/>
                    <a:pt x="42" y="942"/>
                    <a:pt x="84" y="942"/>
                  </a:cubicBezTo>
                  <a:cubicBezTo>
                    <a:pt x="398" y="922"/>
                    <a:pt x="691" y="859"/>
                    <a:pt x="984" y="733"/>
                  </a:cubicBezTo>
                  <a:cubicBezTo>
                    <a:pt x="1277" y="670"/>
                    <a:pt x="1528" y="503"/>
                    <a:pt x="1716" y="273"/>
                  </a:cubicBezTo>
                  <a:cubicBezTo>
                    <a:pt x="1821" y="147"/>
                    <a:pt x="1674" y="22"/>
                    <a:pt x="1570"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55"/>
            <p:cNvSpPr/>
            <p:nvPr/>
          </p:nvSpPr>
          <p:spPr>
            <a:xfrm>
              <a:off x="1718525" y="5032025"/>
              <a:ext cx="50800" cy="46575"/>
            </a:xfrm>
            <a:custGeom>
              <a:rect b="b" l="l" r="r" t="t"/>
              <a:pathLst>
                <a:path extrusionOk="0" h="1863" w="2032">
                  <a:moveTo>
                    <a:pt x="1486" y="0"/>
                  </a:moveTo>
                  <a:cubicBezTo>
                    <a:pt x="1461" y="0"/>
                    <a:pt x="1435" y="3"/>
                    <a:pt x="1408" y="9"/>
                  </a:cubicBezTo>
                  <a:cubicBezTo>
                    <a:pt x="634" y="197"/>
                    <a:pt x="153" y="909"/>
                    <a:pt x="27" y="1683"/>
                  </a:cubicBezTo>
                  <a:cubicBezTo>
                    <a:pt x="1" y="1790"/>
                    <a:pt x="77" y="1863"/>
                    <a:pt x="157" y="1863"/>
                  </a:cubicBezTo>
                  <a:cubicBezTo>
                    <a:pt x="202" y="1863"/>
                    <a:pt x="248" y="1840"/>
                    <a:pt x="278" y="1787"/>
                  </a:cubicBezTo>
                  <a:cubicBezTo>
                    <a:pt x="592" y="1243"/>
                    <a:pt x="1136" y="930"/>
                    <a:pt x="1701" y="658"/>
                  </a:cubicBezTo>
                  <a:cubicBezTo>
                    <a:pt x="2032" y="483"/>
                    <a:pt x="1820" y="0"/>
                    <a:pt x="148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55"/>
            <p:cNvSpPr/>
            <p:nvPr/>
          </p:nvSpPr>
          <p:spPr>
            <a:xfrm>
              <a:off x="1638125" y="5162925"/>
              <a:ext cx="43425" cy="51375"/>
            </a:xfrm>
            <a:custGeom>
              <a:rect b="b" l="l" r="r" t="t"/>
              <a:pathLst>
                <a:path extrusionOk="0" h="2055" w="1737">
                  <a:moveTo>
                    <a:pt x="1327" y="0"/>
                  </a:moveTo>
                  <a:cubicBezTo>
                    <a:pt x="1275" y="0"/>
                    <a:pt x="1222" y="15"/>
                    <a:pt x="1172" y="46"/>
                  </a:cubicBezTo>
                  <a:cubicBezTo>
                    <a:pt x="858" y="213"/>
                    <a:pt x="774" y="590"/>
                    <a:pt x="586" y="883"/>
                  </a:cubicBezTo>
                  <a:cubicBezTo>
                    <a:pt x="481" y="1050"/>
                    <a:pt x="356" y="1217"/>
                    <a:pt x="251" y="1385"/>
                  </a:cubicBezTo>
                  <a:cubicBezTo>
                    <a:pt x="168" y="1552"/>
                    <a:pt x="126" y="1720"/>
                    <a:pt x="21" y="1908"/>
                  </a:cubicBezTo>
                  <a:cubicBezTo>
                    <a:pt x="0" y="1971"/>
                    <a:pt x="63" y="2054"/>
                    <a:pt x="147" y="2054"/>
                  </a:cubicBezTo>
                  <a:cubicBezTo>
                    <a:pt x="356" y="2013"/>
                    <a:pt x="544" y="1929"/>
                    <a:pt x="733" y="1824"/>
                  </a:cubicBezTo>
                  <a:cubicBezTo>
                    <a:pt x="900" y="1699"/>
                    <a:pt x="1067" y="1531"/>
                    <a:pt x="1193" y="1343"/>
                  </a:cubicBezTo>
                  <a:cubicBezTo>
                    <a:pt x="1423" y="1029"/>
                    <a:pt x="1737" y="632"/>
                    <a:pt x="1611" y="213"/>
                  </a:cubicBezTo>
                  <a:cubicBezTo>
                    <a:pt x="1567" y="81"/>
                    <a:pt x="1451" y="0"/>
                    <a:pt x="1327"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55"/>
            <p:cNvSpPr/>
            <p:nvPr/>
          </p:nvSpPr>
          <p:spPr>
            <a:xfrm>
              <a:off x="1736150" y="4726625"/>
              <a:ext cx="38525" cy="42250"/>
            </a:xfrm>
            <a:custGeom>
              <a:rect b="b" l="l" r="r" t="t"/>
              <a:pathLst>
                <a:path extrusionOk="0" h="1690" w="1541">
                  <a:moveTo>
                    <a:pt x="546" y="0"/>
                  </a:moveTo>
                  <a:cubicBezTo>
                    <a:pt x="468" y="0"/>
                    <a:pt x="389" y="37"/>
                    <a:pt x="348" y="110"/>
                  </a:cubicBezTo>
                  <a:cubicBezTo>
                    <a:pt x="0" y="604"/>
                    <a:pt x="484" y="1689"/>
                    <a:pt x="1114" y="1689"/>
                  </a:cubicBezTo>
                  <a:cubicBezTo>
                    <a:pt x="1205" y="1689"/>
                    <a:pt x="1299" y="1667"/>
                    <a:pt x="1394" y="1617"/>
                  </a:cubicBezTo>
                  <a:cubicBezTo>
                    <a:pt x="1478" y="1554"/>
                    <a:pt x="1540" y="1470"/>
                    <a:pt x="1540" y="1366"/>
                  </a:cubicBezTo>
                  <a:cubicBezTo>
                    <a:pt x="1498" y="1052"/>
                    <a:pt x="1310" y="947"/>
                    <a:pt x="1122" y="717"/>
                  </a:cubicBezTo>
                  <a:cubicBezTo>
                    <a:pt x="975" y="529"/>
                    <a:pt x="850" y="319"/>
                    <a:pt x="745" y="110"/>
                  </a:cubicBezTo>
                  <a:cubicBezTo>
                    <a:pt x="703" y="37"/>
                    <a:pt x="625" y="0"/>
                    <a:pt x="54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55"/>
            <p:cNvSpPr/>
            <p:nvPr/>
          </p:nvSpPr>
          <p:spPr>
            <a:xfrm>
              <a:off x="1618050" y="5142650"/>
              <a:ext cx="39225" cy="56375"/>
            </a:xfrm>
            <a:custGeom>
              <a:rect b="b" l="l" r="r" t="t"/>
              <a:pathLst>
                <a:path extrusionOk="0" h="2255" w="1569">
                  <a:moveTo>
                    <a:pt x="1247" y="1"/>
                  </a:moveTo>
                  <a:cubicBezTo>
                    <a:pt x="1198" y="1"/>
                    <a:pt x="1147" y="13"/>
                    <a:pt x="1096" y="41"/>
                  </a:cubicBezTo>
                  <a:cubicBezTo>
                    <a:pt x="761" y="229"/>
                    <a:pt x="510" y="522"/>
                    <a:pt x="364" y="857"/>
                  </a:cubicBezTo>
                  <a:cubicBezTo>
                    <a:pt x="280" y="1003"/>
                    <a:pt x="196" y="1171"/>
                    <a:pt x="134" y="1338"/>
                  </a:cubicBezTo>
                  <a:cubicBezTo>
                    <a:pt x="50" y="1589"/>
                    <a:pt x="134" y="1861"/>
                    <a:pt x="29" y="2112"/>
                  </a:cubicBezTo>
                  <a:cubicBezTo>
                    <a:pt x="0" y="2198"/>
                    <a:pt x="50" y="2255"/>
                    <a:pt x="112" y="2255"/>
                  </a:cubicBezTo>
                  <a:cubicBezTo>
                    <a:pt x="140" y="2255"/>
                    <a:pt x="170" y="2243"/>
                    <a:pt x="196" y="2217"/>
                  </a:cubicBezTo>
                  <a:cubicBezTo>
                    <a:pt x="343" y="1945"/>
                    <a:pt x="573" y="1882"/>
                    <a:pt x="761" y="1673"/>
                  </a:cubicBezTo>
                  <a:cubicBezTo>
                    <a:pt x="866" y="1547"/>
                    <a:pt x="971" y="1422"/>
                    <a:pt x="1054" y="1275"/>
                  </a:cubicBezTo>
                  <a:cubicBezTo>
                    <a:pt x="1284" y="1003"/>
                    <a:pt x="1452" y="689"/>
                    <a:pt x="1536" y="355"/>
                  </a:cubicBezTo>
                  <a:cubicBezTo>
                    <a:pt x="1568" y="158"/>
                    <a:pt x="1422" y="1"/>
                    <a:pt x="1247"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55"/>
            <p:cNvSpPr/>
            <p:nvPr/>
          </p:nvSpPr>
          <p:spPr>
            <a:xfrm>
              <a:off x="1654325" y="5070400"/>
              <a:ext cx="42400" cy="55075"/>
            </a:xfrm>
            <a:custGeom>
              <a:rect b="b" l="l" r="r" t="t"/>
              <a:pathLst>
                <a:path extrusionOk="0" h="2203" w="1696">
                  <a:moveTo>
                    <a:pt x="1376" y="1"/>
                  </a:moveTo>
                  <a:cubicBezTo>
                    <a:pt x="1033" y="1"/>
                    <a:pt x="770" y="385"/>
                    <a:pt x="587" y="650"/>
                  </a:cubicBezTo>
                  <a:cubicBezTo>
                    <a:pt x="336" y="1006"/>
                    <a:pt x="1" y="1445"/>
                    <a:pt x="43" y="1905"/>
                  </a:cubicBezTo>
                  <a:cubicBezTo>
                    <a:pt x="58" y="2077"/>
                    <a:pt x="214" y="2203"/>
                    <a:pt x="379" y="2203"/>
                  </a:cubicBezTo>
                  <a:cubicBezTo>
                    <a:pt x="435" y="2203"/>
                    <a:pt x="492" y="2188"/>
                    <a:pt x="545" y="2156"/>
                  </a:cubicBezTo>
                  <a:cubicBezTo>
                    <a:pt x="984" y="1905"/>
                    <a:pt x="1235" y="1194"/>
                    <a:pt x="1424" y="734"/>
                  </a:cubicBezTo>
                  <a:cubicBezTo>
                    <a:pt x="1486" y="629"/>
                    <a:pt x="1696" y="43"/>
                    <a:pt x="1403" y="1"/>
                  </a:cubicBezTo>
                  <a:cubicBezTo>
                    <a:pt x="1394" y="1"/>
                    <a:pt x="1385" y="1"/>
                    <a:pt x="1376"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55"/>
            <p:cNvSpPr/>
            <p:nvPr/>
          </p:nvSpPr>
          <p:spPr>
            <a:xfrm>
              <a:off x="1883000" y="5107975"/>
              <a:ext cx="40225" cy="67325"/>
            </a:xfrm>
            <a:custGeom>
              <a:rect b="b" l="l" r="r" t="t"/>
              <a:pathLst>
                <a:path extrusionOk="0" h="2693" w="1609">
                  <a:moveTo>
                    <a:pt x="945" y="1"/>
                  </a:moveTo>
                  <a:cubicBezTo>
                    <a:pt x="868" y="1"/>
                    <a:pt x="793" y="22"/>
                    <a:pt x="730" y="68"/>
                  </a:cubicBezTo>
                  <a:cubicBezTo>
                    <a:pt x="353" y="298"/>
                    <a:pt x="374" y="653"/>
                    <a:pt x="311" y="1051"/>
                  </a:cubicBezTo>
                  <a:cubicBezTo>
                    <a:pt x="249" y="1428"/>
                    <a:pt x="123" y="1804"/>
                    <a:pt x="60" y="2202"/>
                  </a:cubicBezTo>
                  <a:cubicBezTo>
                    <a:pt x="1" y="2484"/>
                    <a:pt x="226" y="2692"/>
                    <a:pt x="466" y="2692"/>
                  </a:cubicBezTo>
                  <a:cubicBezTo>
                    <a:pt x="565" y="2692"/>
                    <a:pt x="666" y="2657"/>
                    <a:pt x="751" y="2578"/>
                  </a:cubicBezTo>
                  <a:cubicBezTo>
                    <a:pt x="1065" y="2244"/>
                    <a:pt x="1274" y="1825"/>
                    <a:pt x="1378" y="1365"/>
                  </a:cubicBezTo>
                  <a:cubicBezTo>
                    <a:pt x="1462" y="967"/>
                    <a:pt x="1609" y="402"/>
                    <a:pt x="1232" y="109"/>
                  </a:cubicBezTo>
                  <a:cubicBezTo>
                    <a:pt x="1149" y="38"/>
                    <a:pt x="1045" y="1"/>
                    <a:pt x="945"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55"/>
            <p:cNvSpPr/>
            <p:nvPr/>
          </p:nvSpPr>
          <p:spPr>
            <a:xfrm>
              <a:off x="1860425" y="4834775"/>
              <a:ext cx="26700" cy="51150"/>
            </a:xfrm>
            <a:custGeom>
              <a:rect b="b" l="l" r="r" t="t"/>
              <a:pathLst>
                <a:path extrusionOk="0" h="2046" w="1068">
                  <a:moveTo>
                    <a:pt x="506" y="0"/>
                  </a:moveTo>
                  <a:cubicBezTo>
                    <a:pt x="424" y="0"/>
                    <a:pt x="346" y="32"/>
                    <a:pt x="294" y="94"/>
                  </a:cubicBezTo>
                  <a:cubicBezTo>
                    <a:pt x="84" y="366"/>
                    <a:pt x="1" y="722"/>
                    <a:pt x="22" y="1057"/>
                  </a:cubicBezTo>
                  <a:cubicBezTo>
                    <a:pt x="1" y="1434"/>
                    <a:pt x="22" y="1789"/>
                    <a:pt x="377" y="1998"/>
                  </a:cubicBezTo>
                  <a:cubicBezTo>
                    <a:pt x="430" y="2030"/>
                    <a:pt x="487" y="2046"/>
                    <a:pt x="547" y="2046"/>
                  </a:cubicBezTo>
                  <a:cubicBezTo>
                    <a:pt x="608" y="2046"/>
                    <a:pt x="670" y="2030"/>
                    <a:pt x="733" y="1998"/>
                  </a:cubicBezTo>
                  <a:cubicBezTo>
                    <a:pt x="1068" y="1768"/>
                    <a:pt x="1068" y="1413"/>
                    <a:pt x="1026" y="1036"/>
                  </a:cubicBezTo>
                  <a:cubicBezTo>
                    <a:pt x="1026" y="701"/>
                    <a:pt x="921" y="366"/>
                    <a:pt x="733" y="94"/>
                  </a:cubicBezTo>
                  <a:cubicBezTo>
                    <a:pt x="670" y="32"/>
                    <a:pt x="587" y="0"/>
                    <a:pt x="50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55"/>
            <p:cNvSpPr/>
            <p:nvPr/>
          </p:nvSpPr>
          <p:spPr>
            <a:xfrm>
              <a:off x="1739075" y="4618975"/>
              <a:ext cx="63325" cy="57425"/>
            </a:xfrm>
            <a:custGeom>
              <a:rect b="b" l="l" r="r" t="t"/>
              <a:pathLst>
                <a:path extrusionOk="0" h="2297" w="2533">
                  <a:moveTo>
                    <a:pt x="1808" y="0"/>
                  </a:moveTo>
                  <a:cubicBezTo>
                    <a:pt x="941" y="0"/>
                    <a:pt x="38" y="1112"/>
                    <a:pt x="0" y="1884"/>
                  </a:cubicBezTo>
                  <a:cubicBezTo>
                    <a:pt x="15" y="2138"/>
                    <a:pt x="218" y="2297"/>
                    <a:pt x="427" y="2297"/>
                  </a:cubicBezTo>
                  <a:cubicBezTo>
                    <a:pt x="528" y="2297"/>
                    <a:pt x="630" y="2259"/>
                    <a:pt x="712" y="2177"/>
                  </a:cubicBezTo>
                  <a:cubicBezTo>
                    <a:pt x="921" y="1884"/>
                    <a:pt x="1172" y="1612"/>
                    <a:pt x="1402" y="1361"/>
                  </a:cubicBezTo>
                  <a:cubicBezTo>
                    <a:pt x="1695" y="1131"/>
                    <a:pt x="2093" y="1047"/>
                    <a:pt x="2302" y="796"/>
                  </a:cubicBezTo>
                  <a:cubicBezTo>
                    <a:pt x="2532" y="524"/>
                    <a:pt x="2428" y="127"/>
                    <a:pt x="2093" y="43"/>
                  </a:cubicBezTo>
                  <a:cubicBezTo>
                    <a:pt x="1999" y="14"/>
                    <a:pt x="1904" y="0"/>
                    <a:pt x="180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55"/>
            <p:cNvSpPr/>
            <p:nvPr/>
          </p:nvSpPr>
          <p:spPr>
            <a:xfrm>
              <a:off x="1778300" y="5393150"/>
              <a:ext cx="24425" cy="28975"/>
            </a:xfrm>
            <a:custGeom>
              <a:rect b="b" l="l" r="r" t="t"/>
              <a:pathLst>
                <a:path extrusionOk="0" h="1159" w="977">
                  <a:moveTo>
                    <a:pt x="136" y="0"/>
                  </a:moveTo>
                  <a:cubicBezTo>
                    <a:pt x="125" y="0"/>
                    <a:pt x="115" y="1"/>
                    <a:pt x="105" y="1"/>
                  </a:cubicBezTo>
                  <a:cubicBezTo>
                    <a:pt x="64" y="1"/>
                    <a:pt x="22" y="43"/>
                    <a:pt x="22" y="106"/>
                  </a:cubicBezTo>
                  <a:cubicBezTo>
                    <a:pt x="1" y="420"/>
                    <a:pt x="105" y="734"/>
                    <a:pt x="315" y="1006"/>
                  </a:cubicBezTo>
                  <a:cubicBezTo>
                    <a:pt x="378" y="1112"/>
                    <a:pt x="478" y="1158"/>
                    <a:pt x="579" y="1158"/>
                  </a:cubicBezTo>
                  <a:cubicBezTo>
                    <a:pt x="776" y="1158"/>
                    <a:pt x="977" y="982"/>
                    <a:pt x="921" y="734"/>
                  </a:cubicBezTo>
                  <a:cubicBezTo>
                    <a:pt x="860" y="387"/>
                    <a:pt x="521" y="0"/>
                    <a:pt x="13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55"/>
            <p:cNvSpPr/>
            <p:nvPr/>
          </p:nvSpPr>
          <p:spPr>
            <a:xfrm>
              <a:off x="1824850" y="4736925"/>
              <a:ext cx="39275" cy="63725"/>
            </a:xfrm>
            <a:custGeom>
              <a:rect b="b" l="l" r="r" t="t"/>
              <a:pathLst>
                <a:path extrusionOk="0" h="2549" w="1571">
                  <a:moveTo>
                    <a:pt x="364" y="0"/>
                  </a:moveTo>
                  <a:cubicBezTo>
                    <a:pt x="236" y="0"/>
                    <a:pt x="115" y="78"/>
                    <a:pt x="85" y="200"/>
                  </a:cubicBezTo>
                  <a:cubicBezTo>
                    <a:pt x="1" y="556"/>
                    <a:pt x="231" y="995"/>
                    <a:pt x="336" y="1330"/>
                  </a:cubicBezTo>
                  <a:cubicBezTo>
                    <a:pt x="398" y="1749"/>
                    <a:pt x="587" y="2125"/>
                    <a:pt x="859" y="2439"/>
                  </a:cubicBezTo>
                  <a:cubicBezTo>
                    <a:pt x="941" y="2514"/>
                    <a:pt x="1040" y="2549"/>
                    <a:pt x="1136" y="2549"/>
                  </a:cubicBezTo>
                  <a:cubicBezTo>
                    <a:pt x="1307" y="2549"/>
                    <a:pt x="1467" y="2439"/>
                    <a:pt x="1507" y="2251"/>
                  </a:cubicBezTo>
                  <a:cubicBezTo>
                    <a:pt x="1570" y="1811"/>
                    <a:pt x="1466" y="1372"/>
                    <a:pt x="1215" y="1016"/>
                  </a:cubicBezTo>
                  <a:cubicBezTo>
                    <a:pt x="1047" y="682"/>
                    <a:pt x="838" y="179"/>
                    <a:pt x="503" y="33"/>
                  </a:cubicBezTo>
                  <a:cubicBezTo>
                    <a:pt x="458" y="11"/>
                    <a:pt x="410" y="0"/>
                    <a:pt x="36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55"/>
            <p:cNvSpPr/>
            <p:nvPr/>
          </p:nvSpPr>
          <p:spPr>
            <a:xfrm>
              <a:off x="1832175" y="4905425"/>
              <a:ext cx="35600" cy="49100"/>
            </a:xfrm>
            <a:custGeom>
              <a:rect b="b" l="l" r="r" t="t"/>
              <a:pathLst>
                <a:path extrusionOk="0" h="1964" w="1424">
                  <a:moveTo>
                    <a:pt x="1214" y="1"/>
                  </a:moveTo>
                  <a:cubicBezTo>
                    <a:pt x="1187" y="1"/>
                    <a:pt x="1158" y="10"/>
                    <a:pt x="1131" y="30"/>
                  </a:cubicBezTo>
                  <a:cubicBezTo>
                    <a:pt x="587" y="344"/>
                    <a:pt x="1" y="1683"/>
                    <a:pt x="880" y="1955"/>
                  </a:cubicBezTo>
                  <a:cubicBezTo>
                    <a:pt x="909" y="1961"/>
                    <a:pt x="939" y="1963"/>
                    <a:pt x="968" y="1963"/>
                  </a:cubicBezTo>
                  <a:cubicBezTo>
                    <a:pt x="1166" y="1963"/>
                    <a:pt x="1345" y="1842"/>
                    <a:pt x="1382" y="1641"/>
                  </a:cubicBezTo>
                  <a:cubicBezTo>
                    <a:pt x="1424" y="1516"/>
                    <a:pt x="1424" y="1390"/>
                    <a:pt x="1382" y="1265"/>
                  </a:cubicBezTo>
                  <a:cubicBezTo>
                    <a:pt x="1382" y="1139"/>
                    <a:pt x="1382" y="1014"/>
                    <a:pt x="1382" y="888"/>
                  </a:cubicBezTo>
                  <a:cubicBezTo>
                    <a:pt x="1403" y="616"/>
                    <a:pt x="1403" y="365"/>
                    <a:pt x="1340" y="114"/>
                  </a:cubicBezTo>
                  <a:cubicBezTo>
                    <a:pt x="1326" y="43"/>
                    <a:pt x="1273" y="1"/>
                    <a:pt x="1214"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55"/>
            <p:cNvSpPr/>
            <p:nvPr/>
          </p:nvSpPr>
          <p:spPr>
            <a:xfrm>
              <a:off x="1847350" y="4594025"/>
              <a:ext cx="70650" cy="27975"/>
            </a:xfrm>
            <a:custGeom>
              <a:rect b="b" l="l" r="r" t="t"/>
              <a:pathLst>
                <a:path extrusionOk="0" h="1119" w="2826">
                  <a:moveTo>
                    <a:pt x="2179" y="1"/>
                  </a:moveTo>
                  <a:cubicBezTo>
                    <a:pt x="1811" y="1"/>
                    <a:pt x="1471" y="114"/>
                    <a:pt x="1089" y="183"/>
                  </a:cubicBezTo>
                  <a:cubicBezTo>
                    <a:pt x="879" y="225"/>
                    <a:pt x="628" y="204"/>
                    <a:pt x="419" y="267"/>
                  </a:cubicBezTo>
                  <a:cubicBezTo>
                    <a:pt x="335" y="288"/>
                    <a:pt x="273" y="330"/>
                    <a:pt x="210" y="372"/>
                  </a:cubicBezTo>
                  <a:cubicBezTo>
                    <a:pt x="168" y="392"/>
                    <a:pt x="147" y="434"/>
                    <a:pt x="126" y="476"/>
                  </a:cubicBezTo>
                  <a:cubicBezTo>
                    <a:pt x="22" y="539"/>
                    <a:pt x="1" y="665"/>
                    <a:pt x="84" y="748"/>
                  </a:cubicBezTo>
                  <a:cubicBezTo>
                    <a:pt x="105" y="790"/>
                    <a:pt x="147" y="853"/>
                    <a:pt x="189" y="895"/>
                  </a:cubicBezTo>
                  <a:cubicBezTo>
                    <a:pt x="252" y="957"/>
                    <a:pt x="335" y="999"/>
                    <a:pt x="440" y="1041"/>
                  </a:cubicBezTo>
                  <a:cubicBezTo>
                    <a:pt x="645" y="1075"/>
                    <a:pt x="836" y="1109"/>
                    <a:pt x="1036" y="1109"/>
                  </a:cubicBezTo>
                  <a:cubicBezTo>
                    <a:pt x="1081" y="1109"/>
                    <a:pt x="1126" y="1108"/>
                    <a:pt x="1172" y="1104"/>
                  </a:cubicBezTo>
                  <a:cubicBezTo>
                    <a:pt x="1251" y="1113"/>
                    <a:pt x="1330" y="1118"/>
                    <a:pt x="1408" y="1118"/>
                  </a:cubicBezTo>
                  <a:cubicBezTo>
                    <a:pt x="1845" y="1118"/>
                    <a:pt x="2261" y="970"/>
                    <a:pt x="2616" y="685"/>
                  </a:cubicBezTo>
                  <a:cubicBezTo>
                    <a:pt x="2825" y="455"/>
                    <a:pt x="2721" y="79"/>
                    <a:pt x="2407" y="16"/>
                  </a:cubicBezTo>
                  <a:cubicBezTo>
                    <a:pt x="2329" y="5"/>
                    <a:pt x="2254" y="1"/>
                    <a:pt x="217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55"/>
            <p:cNvSpPr/>
            <p:nvPr/>
          </p:nvSpPr>
          <p:spPr>
            <a:xfrm>
              <a:off x="2118450" y="4761250"/>
              <a:ext cx="30825" cy="45975"/>
            </a:xfrm>
            <a:custGeom>
              <a:rect b="b" l="l" r="r" t="t"/>
              <a:pathLst>
                <a:path extrusionOk="0" h="1839" w="1233">
                  <a:moveTo>
                    <a:pt x="885" y="1"/>
                  </a:moveTo>
                  <a:cubicBezTo>
                    <a:pt x="815" y="1"/>
                    <a:pt x="745" y="26"/>
                    <a:pt x="686" y="85"/>
                  </a:cubicBezTo>
                  <a:cubicBezTo>
                    <a:pt x="476" y="315"/>
                    <a:pt x="330" y="587"/>
                    <a:pt x="225" y="880"/>
                  </a:cubicBezTo>
                  <a:cubicBezTo>
                    <a:pt x="183" y="1006"/>
                    <a:pt x="142" y="1110"/>
                    <a:pt x="100" y="1236"/>
                  </a:cubicBezTo>
                  <a:cubicBezTo>
                    <a:pt x="37" y="1403"/>
                    <a:pt x="58" y="1571"/>
                    <a:pt x="16" y="1738"/>
                  </a:cubicBezTo>
                  <a:cubicBezTo>
                    <a:pt x="1" y="1799"/>
                    <a:pt x="53" y="1838"/>
                    <a:pt x="106" y="1838"/>
                  </a:cubicBezTo>
                  <a:cubicBezTo>
                    <a:pt x="126" y="1838"/>
                    <a:pt x="146" y="1833"/>
                    <a:pt x="162" y="1822"/>
                  </a:cubicBezTo>
                  <a:cubicBezTo>
                    <a:pt x="267" y="1696"/>
                    <a:pt x="414" y="1613"/>
                    <a:pt x="518" y="1487"/>
                  </a:cubicBezTo>
                  <a:cubicBezTo>
                    <a:pt x="602" y="1382"/>
                    <a:pt x="686" y="1278"/>
                    <a:pt x="769" y="1173"/>
                  </a:cubicBezTo>
                  <a:cubicBezTo>
                    <a:pt x="958" y="943"/>
                    <a:pt x="1104" y="671"/>
                    <a:pt x="1188" y="378"/>
                  </a:cubicBezTo>
                  <a:cubicBezTo>
                    <a:pt x="1233" y="168"/>
                    <a:pt x="1062" y="1"/>
                    <a:pt x="885"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55"/>
            <p:cNvSpPr/>
            <p:nvPr/>
          </p:nvSpPr>
          <p:spPr>
            <a:xfrm>
              <a:off x="2032000" y="5006475"/>
              <a:ext cx="36125" cy="53750"/>
            </a:xfrm>
            <a:custGeom>
              <a:rect b="b" l="l" r="r" t="t"/>
              <a:pathLst>
                <a:path extrusionOk="0" h="2150" w="1445">
                  <a:moveTo>
                    <a:pt x="1189" y="0"/>
                  </a:moveTo>
                  <a:cubicBezTo>
                    <a:pt x="1131" y="0"/>
                    <a:pt x="1073" y="21"/>
                    <a:pt x="1026" y="68"/>
                  </a:cubicBezTo>
                  <a:cubicBezTo>
                    <a:pt x="796" y="361"/>
                    <a:pt x="607" y="675"/>
                    <a:pt x="419" y="989"/>
                  </a:cubicBezTo>
                  <a:cubicBezTo>
                    <a:pt x="252" y="1282"/>
                    <a:pt x="1" y="1575"/>
                    <a:pt x="147" y="1931"/>
                  </a:cubicBezTo>
                  <a:cubicBezTo>
                    <a:pt x="183" y="2055"/>
                    <a:pt x="324" y="2149"/>
                    <a:pt x="468" y="2149"/>
                  </a:cubicBezTo>
                  <a:cubicBezTo>
                    <a:pt x="494" y="2149"/>
                    <a:pt x="519" y="2146"/>
                    <a:pt x="545" y="2140"/>
                  </a:cubicBezTo>
                  <a:cubicBezTo>
                    <a:pt x="921" y="2077"/>
                    <a:pt x="1047" y="1659"/>
                    <a:pt x="1172" y="1324"/>
                  </a:cubicBezTo>
                  <a:cubicBezTo>
                    <a:pt x="1319" y="989"/>
                    <a:pt x="1403" y="612"/>
                    <a:pt x="1444" y="236"/>
                  </a:cubicBezTo>
                  <a:cubicBezTo>
                    <a:pt x="1430" y="94"/>
                    <a:pt x="1310" y="0"/>
                    <a:pt x="118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55"/>
            <p:cNvSpPr/>
            <p:nvPr/>
          </p:nvSpPr>
          <p:spPr>
            <a:xfrm>
              <a:off x="2012125" y="5143650"/>
              <a:ext cx="52850" cy="42725"/>
            </a:xfrm>
            <a:custGeom>
              <a:rect b="b" l="l" r="r" t="t"/>
              <a:pathLst>
                <a:path extrusionOk="0" h="1709" w="2114">
                  <a:moveTo>
                    <a:pt x="1737" y="1"/>
                  </a:moveTo>
                  <a:cubicBezTo>
                    <a:pt x="1319" y="1"/>
                    <a:pt x="1047" y="419"/>
                    <a:pt x="754" y="649"/>
                  </a:cubicBezTo>
                  <a:cubicBezTo>
                    <a:pt x="503" y="859"/>
                    <a:pt x="63" y="1131"/>
                    <a:pt x="22" y="1444"/>
                  </a:cubicBezTo>
                  <a:cubicBezTo>
                    <a:pt x="1" y="1528"/>
                    <a:pt x="42" y="1612"/>
                    <a:pt x="105" y="1654"/>
                  </a:cubicBezTo>
                  <a:cubicBezTo>
                    <a:pt x="187" y="1692"/>
                    <a:pt x="275" y="1708"/>
                    <a:pt x="365" y="1708"/>
                  </a:cubicBezTo>
                  <a:cubicBezTo>
                    <a:pt x="671" y="1708"/>
                    <a:pt x="1009" y="1522"/>
                    <a:pt x="1235" y="1361"/>
                  </a:cubicBezTo>
                  <a:cubicBezTo>
                    <a:pt x="1591" y="1131"/>
                    <a:pt x="2114" y="817"/>
                    <a:pt x="2114" y="356"/>
                  </a:cubicBezTo>
                  <a:cubicBezTo>
                    <a:pt x="2093" y="168"/>
                    <a:pt x="1926" y="1"/>
                    <a:pt x="1737"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55"/>
            <p:cNvSpPr/>
            <p:nvPr/>
          </p:nvSpPr>
          <p:spPr>
            <a:xfrm>
              <a:off x="1772550" y="5329475"/>
              <a:ext cx="35125" cy="45800"/>
            </a:xfrm>
            <a:custGeom>
              <a:rect b="b" l="l" r="r" t="t"/>
              <a:pathLst>
                <a:path extrusionOk="0" h="1832" w="1405">
                  <a:moveTo>
                    <a:pt x="1056" y="1"/>
                  </a:moveTo>
                  <a:cubicBezTo>
                    <a:pt x="1026" y="1"/>
                    <a:pt x="995" y="6"/>
                    <a:pt x="963" y="16"/>
                  </a:cubicBezTo>
                  <a:cubicBezTo>
                    <a:pt x="649" y="142"/>
                    <a:pt x="377" y="393"/>
                    <a:pt x="231" y="707"/>
                  </a:cubicBezTo>
                  <a:cubicBezTo>
                    <a:pt x="1" y="1084"/>
                    <a:pt x="105" y="1544"/>
                    <a:pt x="461" y="1795"/>
                  </a:cubicBezTo>
                  <a:cubicBezTo>
                    <a:pt x="511" y="1820"/>
                    <a:pt x="566" y="1832"/>
                    <a:pt x="623" y="1832"/>
                  </a:cubicBezTo>
                  <a:cubicBezTo>
                    <a:pt x="754" y="1832"/>
                    <a:pt x="890" y="1766"/>
                    <a:pt x="963" y="1649"/>
                  </a:cubicBezTo>
                  <a:cubicBezTo>
                    <a:pt x="1214" y="1293"/>
                    <a:pt x="984" y="770"/>
                    <a:pt x="1277" y="414"/>
                  </a:cubicBezTo>
                  <a:cubicBezTo>
                    <a:pt x="1405" y="231"/>
                    <a:pt x="1262" y="1"/>
                    <a:pt x="1056"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55"/>
            <p:cNvSpPr/>
            <p:nvPr/>
          </p:nvSpPr>
          <p:spPr>
            <a:xfrm>
              <a:off x="2070200" y="4947200"/>
              <a:ext cx="33950" cy="62500"/>
            </a:xfrm>
            <a:custGeom>
              <a:rect b="b" l="l" r="r" t="t"/>
              <a:pathLst>
                <a:path extrusionOk="0" h="2500" w="1358">
                  <a:moveTo>
                    <a:pt x="678" y="1"/>
                  </a:moveTo>
                  <a:cubicBezTo>
                    <a:pt x="583" y="1"/>
                    <a:pt x="489" y="51"/>
                    <a:pt x="440" y="138"/>
                  </a:cubicBezTo>
                  <a:cubicBezTo>
                    <a:pt x="272" y="452"/>
                    <a:pt x="126" y="807"/>
                    <a:pt x="84" y="1163"/>
                  </a:cubicBezTo>
                  <a:cubicBezTo>
                    <a:pt x="0" y="1540"/>
                    <a:pt x="63" y="1916"/>
                    <a:pt x="251" y="2251"/>
                  </a:cubicBezTo>
                  <a:cubicBezTo>
                    <a:pt x="352" y="2427"/>
                    <a:pt x="502" y="2499"/>
                    <a:pt x="652" y="2499"/>
                  </a:cubicBezTo>
                  <a:cubicBezTo>
                    <a:pt x="1003" y="2499"/>
                    <a:pt x="1358" y="2109"/>
                    <a:pt x="1109" y="1728"/>
                  </a:cubicBezTo>
                  <a:cubicBezTo>
                    <a:pt x="1109" y="1707"/>
                    <a:pt x="1088" y="1686"/>
                    <a:pt x="1088" y="1665"/>
                  </a:cubicBezTo>
                  <a:cubicBezTo>
                    <a:pt x="1172" y="1351"/>
                    <a:pt x="1172" y="1017"/>
                    <a:pt x="1088" y="703"/>
                  </a:cubicBezTo>
                  <a:cubicBezTo>
                    <a:pt x="1088" y="598"/>
                    <a:pt x="1067" y="494"/>
                    <a:pt x="1046" y="410"/>
                  </a:cubicBezTo>
                  <a:cubicBezTo>
                    <a:pt x="1046" y="389"/>
                    <a:pt x="1046" y="368"/>
                    <a:pt x="1025" y="347"/>
                  </a:cubicBezTo>
                  <a:cubicBezTo>
                    <a:pt x="984" y="242"/>
                    <a:pt x="942" y="159"/>
                    <a:pt x="858" y="75"/>
                  </a:cubicBezTo>
                  <a:cubicBezTo>
                    <a:pt x="807" y="24"/>
                    <a:pt x="742" y="1"/>
                    <a:pt x="678"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55"/>
            <p:cNvSpPr/>
            <p:nvPr/>
          </p:nvSpPr>
          <p:spPr>
            <a:xfrm>
              <a:off x="1292350" y="4768600"/>
              <a:ext cx="66975" cy="61750"/>
            </a:xfrm>
            <a:custGeom>
              <a:rect b="b" l="l" r="r" t="t"/>
              <a:pathLst>
                <a:path extrusionOk="0" h="2470" w="2679">
                  <a:moveTo>
                    <a:pt x="2135" y="0"/>
                  </a:moveTo>
                  <a:cubicBezTo>
                    <a:pt x="1507" y="21"/>
                    <a:pt x="900" y="231"/>
                    <a:pt x="377" y="607"/>
                  </a:cubicBezTo>
                  <a:cubicBezTo>
                    <a:pt x="210" y="1235"/>
                    <a:pt x="105" y="1842"/>
                    <a:pt x="1" y="2469"/>
                  </a:cubicBezTo>
                  <a:cubicBezTo>
                    <a:pt x="440" y="2323"/>
                    <a:pt x="838" y="2093"/>
                    <a:pt x="1193" y="1779"/>
                  </a:cubicBezTo>
                  <a:cubicBezTo>
                    <a:pt x="1654" y="1465"/>
                    <a:pt x="2177" y="1193"/>
                    <a:pt x="2512" y="754"/>
                  </a:cubicBezTo>
                  <a:cubicBezTo>
                    <a:pt x="2679" y="586"/>
                    <a:pt x="2637" y="293"/>
                    <a:pt x="2428" y="189"/>
                  </a:cubicBezTo>
                  <a:cubicBezTo>
                    <a:pt x="2365" y="84"/>
                    <a:pt x="2260" y="0"/>
                    <a:pt x="2135"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55"/>
            <p:cNvSpPr/>
            <p:nvPr/>
          </p:nvSpPr>
          <p:spPr>
            <a:xfrm>
              <a:off x="2159650" y="4743750"/>
              <a:ext cx="16750" cy="21950"/>
            </a:xfrm>
            <a:custGeom>
              <a:rect b="b" l="l" r="r" t="t"/>
              <a:pathLst>
                <a:path extrusionOk="0" h="878" w="670">
                  <a:moveTo>
                    <a:pt x="390" y="0"/>
                  </a:moveTo>
                  <a:cubicBezTo>
                    <a:pt x="252" y="0"/>
                    <a:pt x="103" y="78"/>
                    <a:pt x="42" y="220"/>
                  </a:cubicBezTo>
                  <a:cubicBezTo>
                    <a:pt x="21" y="367"/>
                    <a:pt x="0" y="513"/>
                    <a:pt x="0" y="660"/>
                  </a:cubicBezTo>
                  <a:cubicBezTo>
                    <a:pt x="0" y="787"/>
                    <a:pt x="108" y="877"/>
                    <a:pt x="225" y="877"/>
                  </a:cubicBezTo>
                  <a:cubicBezTo>
                    <a:pt x="262" y="877"/>
                    <a:pt x="299" y="868"/>
                    <a:pt x="335" y="848"/>
                  </a:cubicBezTo>
                  <a:cubicBezTo>
                    <a:pt x="544" y="722"/>
                    <a:pt x="670" y="513"/>
                    <a:pt x="670" y="283"/>
                  </a:cubicBezTo>
                  <a:cubicBezTo>
                    <a:pt x="670" y="89"/>
                    <a:pt x="536" y="0"/>
                    <a:pt x="390"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55"/>
            <p:cNvSpPr/>
            <p:nvPr/>
          </p:nvSpPr>
          <p:spPr>
            <a:xfrm>
              <a:off x="1391225" y="4578725"/>
              <a:ext cx="56525" cy="35775"/>
            </a:xfrm>
            <a:custGeom>
              <a:rect b="b" l="l" r="r" t="t"/>
              <a:pathLst>
                <a:path extrusionOk="0" h="1431" w="2261">
                  <a:moveTo>
                    <a:pt x="586" y="0"/>
                  </a:moveTo>
                  <a:cubicBezTo>
                    <a:pt x="377" y="230"/>
                    <a:pt x="189" y="481"/>
                    <a:pt x="0" y="732"/>
                  </a:cubicBezTo>
                  <a:cubicBezTo>
                    <a:pt x="500" y="1117"/>
                    <a:pt x="1105" y="1431"/>
                    <a:pt x="1671" y="1431"/>
                  </a:cubicBezTo>
                  <a:cubicBezTo>
                    <a:pt x="1721" y="1431"/>
                    <a:pt x="1771" y="1428"/>
                    <a:pt x="1821" y="1423"/>
                  </a:cubicBezTo>
                  <a:cubicBezTo>
                    <a:pt x="2114" y="1402"/>
                    <a:pt x="2260" y="1046"/>
                    <a:pt x="2051" y="837"/>
                  </a:cubicBezTo>
                  <a:cubicBezTo>
                    <a:pt x="1758" y="544"/>
                    <a:pt x="1402" y="335"/>
                    <a:pt x="1005" y="188"/>
                  </a:cubicBezTo>
                  <a:cubicBezTo>
                    <a:pt x="858" y="126"/>
                    <a:pt x="712" y="63"/>
                    <a:pt x="58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55"/>
            <p:cNvSpPr/>
            <p:nvPr/>
          </p:nvSpPr>
          <p:spPr>
            <a:xfrm>
              <a:off x="2044825" y="5030000"/>
              <a:ext cx="53625" cy="81950"/>
            </a:xfrm>
            <a:custGeom>
              <a:rect b="b" l="l" r="r" t="t"/>
              <a:pathLst>
                <a:path extrusionOk="0" h="3278" w="2145">
                  <a:moveTo>
                    <a:pt x="1543" y="1"/>
                  </a:moveTo>
                  <a:cubicBezTo>
                    <a:pt x="1435" y="1"/>
                    <a:pt x="1326" y="43"/>
                    <a:pt x="1245" y="132"/>
                  </a:cubicBezTo>
                  <a:cubicBezTo>
                    <a:pt x="890" y="425"/>
                    <a:pt x="743" y="990"/>
                    <a:pt x="534" y="1408"/>
                  </a:cubicBezTo>
                  <a:cubicBezTo>
                    <a:pt x="283" y="1827"/>
                    <a:pt x="115" y="2287"/>
                    <a:pt x="32" y="2789"/>
                  </a:cubicBezTo>
                  <a:cubicBezTo>
                    <a:pt x="0" y="3086"/>
                    <a:pt x="284" y="3278"/>
                    <a:pt x="560" y="3278"/>
                  </a:cubicBezTo>
                  <a:cubicBezTo>
                    <a:pt x="654" y="3278"/>
                    <a:pt x="747" y="3255"/>
                    <a:pt x="827" y="3208"/>
                  </a:cubicBezTo>
                  <a:cubicBezTo>
                    <a:pt x="1308" y="2915"/>
                    <a:pt x="1559" y="2392"/>
                    <a:pt x="1747" y="1868"/>
                  </a:cubicBezTo>
                  <a:cubicBezTo>
                    <a:pt x="1936" y="1408"/>
                    <a:pt x="2145" y="780"/>
                    <a:pt x="1936" y="299"/>
                  </a:cubicBezTo>
                  <a:cubicBezTo>
                    <a:pt x="1884" y="107"/>
                    <a:pt x="1715" y="1"/>
                    <a:pt x="1543"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55"/>
            <p:cNvSpPr/>
            <p:nvPr/>
          </p:nvSpPr>
          <p:spPr>
            <a:xfrm>
              <a:off x="2098275" y="4825100"/>
              <a:ext cx="37850" cy="27725"/>
            </a:xfrm>
            <a:custGeom>
              <a:rect b="b" l="l" r="r" t="t"/>
              <a:pathLst>
                <a:path extrusionOk="0" h="1109" w="1514">
                  <a:moveTo>
                    <a:pt x="1304" y="0"/>
                  </a:moveTo>
                  <a:cubicBezTo>
                    <a:pt x="990" y="0"/>
                    <a:pt x="697" y="84"/>
                    <a:pt x="446" y="251"/>
                  </a:cubicBezTo>
                  <a:cubicBezTo>
                    <a:pt x="1" y="483"/>
                    <a:pt x="299" y="1109"/>
                    <a:pt x="694" y="1109"/>
                  </a:cubicBezTo>
                  <a:cubicBezTo>
                    <a:pt x="763" y="1109"/>
                    <a:pt x="835" y="1090"/>
                    <a:pt x="907" y="1046"/>
                  </a:cubicBezTo>
                  <a:cubicBezTo>
                    <a:pt x="1200" y="837"/>
                    <a:pt x="1513" y="523"/>
                    <a:pt x="1451" y="147"/>
                  </a:cubicBezTo>
                  <a:cubicBezTo>
                    <a:pt x="1430" y="63"/>
                    <a:pt x="1367" y="21"/>
                    <a:pt x="130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55"/>
            <p:cNvSpPr/>
            <p:nvPr/>
          </p:nvSpPr>
          <p:spPr>
            <a:xfrm>
              <a:off x="1828000" y="4647475"/>
              <a:ext cx="33800" cy="65850"/>
            </a:xfrm>
            <a:custGeom>
              <a:rect b="b" l="l" r="r" t="t"/>
              <a:pathLst>
                <a:path extrusionOk="0" h="2634" w="1352">
                  <a:moveTo>
                    <a:pt x="1064" y="1"/>
                  </a:moveTo>
                  <a:cubicBezTo>
                    <a:pt x="1023" y="1"/>
                    <a:pt x="982" y="11"/>
                    <a:pt x="942" y="33"/>
                  </a:cubicBezTo>
                  <a:cubicBezTo>
                    <a:pt x="252" y="451"/>
                    <a:pt x="0" y="1477"/>
                    <a:pt x="189" y="2230"/>
                  </a:cubicBezTo>
                  <a:cubicBezTo>
                    <a:pt x="264" y="2512"/>
                    <a:pt x="470" y="2633"/>
                    <a:pt x="683" y="2633"/>
                  </a:cubicBezTo>
                  <a:cubicBezTo>
                    <a:pt x="1006" y="2633"/>
                    <a:pt x="1344" y="2354"/>
                    <a:pt x="1256" y="1937"/>
                  </a:cubicBezTo>
                  <a:cubicBezTo>
                    <a:pt x="1193" y="1665"/>
                    <a:pt x="1151" y="1393"/>
                    <a:pt x="1151" y="1121"/>
                  </a:cubicBezTo>
                  <a:cubicBezTo>
                    <a:pt x="1193" y="849"/>
                    <a:pt x="1256" y="577"/>
                    <a:pt x="1319" y="305"/>
                  </a:cubicBezTo>
                  <a:cubicBezTo>
                    <a:pt x="1352" y="140"/>
                    <a:pt x="1215" y="1"/>
                    <a:pt x="1064"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55"/>
            <p:cNvSpPr/>
            <p:nvPr/>
          </p:nvSpPr>
          <p:spPr>
            <a:xfrm>
              <a:off x="2035150" y="4450175"/>
              <a:ext cx="54950" cy="79325"/>
            </a:xfrm>
            <a:custGeom>
              <a:rect b="b" l="l" r="r" t="t"/>
              <a:pathLst>
                <a:path extrusionOk="0" h="3173" w="2198">
                  <a:moveTo>
                    <a:pt x="1854" y="0"/>
                  </a:moveTo>
                  <a:cubicBezTo>
                    <a:pt x="1774" y="0"/>
                    <a:pt x="1694" y="31"/>
                    <a:pt x="1632" y="100"/>
                  </a:cubicBezTo>
                  <a:cubicBezTo>
                    <a:pt x="1235" y="539"/>
                    <a:pt x="1046" y="1104"/>
                    <a:pt x="774" y="1627"/>
                  </a:cubicBezTo>
                  <a:cubicBezTo>
                    <a:pt x="628" y="1899"/>
                    <a:pt x="440" y="2171"/>
                    <a:pt x="293" y="2443"/>
                  </a:cubicBezTo>
                  <a:cubicBezTo>
                    <a:pt x="168" y="2652"/>
                    <a:pt x="84" y="2861"/>
                    <a:pt x="0" y="3071"/>
                  </a:cubicBezTo>
                  <a:cubicBezTo>
                    <a:pt x="29" y="3143"/>
                    <a:pt x="85" y="3172"/>
                    <a:pt x="156" y="3172"/>
                  </a:cubicBezTo>
                  <a:cubicBezTo>
                    <a:pt x="391" y="3172"/>
                    <a:pt x="787" y="2853"/>
                    <a:pt x="900" y="2757"/>
                  </a:cubicBezTo>
                  <a:cubicBezTo>
                    <a:pt x="1130" y="2527"/>
                    <a:pt x="1318" y="2276"/>
                    <a:pt x="1486" y="2025"/>
                  </a:cubicBezTo>
                  <a:cubicBezTo>
                    <a:pt x="1842" y="1501"/>
                    <a:pt x="2197" y="957"/>
                    <a:pt x="2176" y="309"/>
                  </a:cubicBezTo>
                  <a:cubicBezTo>
                    <a:pt x="2176" y="126"/>
                    <a:pt x="2016" y="0"/>
                    <a:pt x="185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55"/>
            <p:cNvSpPr/>
            <p:nvPr/>
          </p:nvSpPr>
          <p:spPr>
            <a:xfrm>
              <a:off x="2103675" y="4922125"/>
              <a:ext cx="22025" cy="43350"/>
            </a:xfrm>
            <a:custGeom>
              <a:rect b="b" l="l" r="r" t="t"/>
              <a:pathLst>
                <a:path extrusionOk="0" h="1734" w="881">
                  <a:moveTo>
                    <a:pt x="413" y="1"/>
                  </a:moveTo>
                  <a:cubicBezTo>
                    <a:pt x="351" y="1"/>
                    <a:pt x="283" y="42"/>
                    <a:pt x="272" y="116"/>
                  </a:cubicBezTo>
                  <a:cubicBezTo>
                    <a:pt x="230" y="325"/>
                    <a:pt x="63" y="492"/>
                    <a:pt x="42" y="722"/>
                  </a:cubicBezTo>
                  <a:cubicBezTo>
                    <a:pt x="0" y="953"/>
                    <a:pt x="21" y="1225"/>
                    <a:pt x="84" y="1455"/>
                  </a:cubicBezTo>
                  <a:cubicBezTo>
                    <a:pt x="152" y="1639"/>
                    <a:pt x="333" y="1734"/>
                    <a:pt x="503" y="1734"/>
                  </a:cubicBezTo>
                  <a:cubicBezTo>
                    <a:pt x="699" y="1734"/>
                    <a:pt x="881" y="1608"/>
                    <a:pt x="858" y="1350"/>
                  </a:cubicBezTo>
                  <a:cubicBezTo>
                    <a:pt x="837" y="1120"/>
                    <a:pt x="774" y="890"/>
                    <a:pt x="712" y="660"/>
                  </a:cubicBezTo>
                  <a:cubicBezTo>
                    <a:pt x="649" y="492"/>
                    <a:pt x="523" y="325"/>
                    <a:pt x="523" y="137"/>
                  </a:cubicBezTo>
                  <a:cubicBezTo>
                    <a:pt x="534" y="42"/>
                    <a:pt x="476" y="1"/>
                    <a:pt x="413"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55"/>
            <p:cNvSpPr/>
            <p:nvPr/>
          </p:nvSpPr>
          <p:spPr>
            <a:xfrm>
              <a:off x="2089550" y="4862025"/>
              <a:ext cx="27225" cy="49400"/>
            </a:xfrm>
            <a:custGeom>
              <a:rect b="b" l="l" r="r" t="t"/>
              <a:pathLst>
                <a:path extrusionOk="0" h="1976" w="1089">
                  <a:moveTo>
                    <a:pt x="715" y="1"/>
                  </a:moveTo>
                  <a:cubicBezTo>
                    <a:pt x="705" y="1"/>
                    <a:pt x="696" y="3"/>
                    <a:pt x="691" y="9"/>
                  </a:cubicBezTo>
                  <a:cubicBezTo>
                    <a:pt x="293" y="532"/>
                    <a:pt x="0" y="1201"/>
                    <a:pt x="293" y="1850"/>
                  </a:cubicBezTo>
                  <a:cubicBezTo>
                    <a:pt x="329" y="1940"/>
                    <a:pt x="396" y="1976"/>
                    <a:pt x="469" y="1976"/>
                  </a:cubicBezTo>
                  <a:cubicBezTo>
                    <a:pt x="566" y="1976"/>
                    <a:pt x="673" y="1913"/>
                    <a:pt x="733" y="1829"/>
                  </a:cubicBezTo>
                  <a:cubicBezTo>
                    <a:pt x="1088" y="1306"/>
                    <a:pt x="963" y="616"/>
                    <a:pt x="795" y="51"/>
                  </a:cubicBezTo>
                  <a:cubicBezTo>
                    <a:pt x="780" y="20"/>
                    <a:pt x="742" y="1"/>
                    <a:pt x="715"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55"/>
            <p:cNvSpPr/>
            <p:nvPr/>
          </p:nvSpPr>
          <p:spPr>
            <a:xfrm>
              <a:off x="2100000" y="5019075"/>
              <a:ext cx="21475" cy="32800"/>
            </a:xfrm>
            <a:custGeom>
              <a:rect b="b" l="l" r="r" t="t"/>
              <a:pathLst>
                <a:path extrusionOk="0" h="1312" w="859">
                  <a:moveTo>
                    <a:pt x="291" y="0"/>
                  </a:moveTo>
                  <a:cubicBezTo>
                    <a:pt x="213" y="0"/>
                    <a:pt x="142" y="58"/>
                    <a:pt x="126" y="150"/>
                  </a:cubicBezTo>
                  <a:cubicBezTo>
                    <a:pt x="22" y="464"/>
                    <a:pt x="1" y="966"/>
                    <a:pt x="231" y="1217"/>
                  </a:cubicBezTo>
                  <a:cubicBezTo>
                    <a:pt x="294" y="1280"/>
                    <a:pt x="377" y="1312"/>
                    <a:pt x="461" y="1312"/>
                  </a:cubicBezTo>
                  <a:cubicBezTo>
                    <a:pt x="545" y="1312"/>
                    <a:pt x="628" y="1280"/>
                    <a:pt x="691" y="1217"/>
                  </a:cubicBezTo>
                  <a:cubicBezTo>
                    <a:pt x="838" y="1008"/>
                    <a:pt x="859" y="736"/>
                    <a:pt x="754" y="527"/>
                  </a:cubicBezTo>
                  <a:cubicBezTo>
                    <a:pt x="691" y="318"/>
                    <a:pt x="566" y="129"/>
                    <a:pt x="377" y="25"/>
                  </a:cubicBezTo>
                  <a:cubicBezTo>
                    <a:pt x="349" y="8"/>
                    <a:pt x="320" y="0"/>
                    <a:pt x="291"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55"/>
            <p:cNvSpPr/>
            <p:nvPr/>
          </p:nvSpPr>
          <p:spPr>
            <a:xfrm>
              <a:off x="1767325" y="4674925"/>
              <a:ext cx="55425" cy="68475"/>
            </a:xfrm>
            <a:custGeom>
              <a:rect b="b" l="l" r="r" t="t"/>
              <a:pathLst>
                <a:path extrusionOk="0" h="2739" w="2217">
                  <a:moveTo>
                    <a:pt x="1715" y="1"/>
                  </a:moveTo>
                  <a:cubicBezTo>
                    <a:pt x="1639" y="1"/>
                    <a:pt x="1559" y="26"/>
                    <a:pt x="1486" y="86"/>
                  </a:cubicBezTo>
                  <a:cubicBezTo>
                    <a:pt x="816" y="651"/>
                    <a:pt x="0" y="1592"/>
                    <a:pt x="523" y="2513"/>
                  </a:cubicBezTo>
                  <a:cubicBezTo>
                    <a:pt x="614" y="2665"/>
                    <a:pt x="764" y="2738"/>
                    <a:pt x="916" y="2738"/>
                  </a:cubicBezTo>
                  <a:cubicBezTo>
                    <a:pt x="1078" y="2738"/>
                    <a:pt x="1242" y="2654"/>
                    <a:pt x="1339" y="2492"/>
                  </a:cubicBezTo>
                  <a:cubicBezTo>
                    <a:pt x="1444" y="2157"/>
                    <a:pt x="1528" y="1802"/>
                    <a:pt x="1549" y="1446"/>
                  </a:cubicBezTo>
                  <a:cubicBezTo>
                    <a:pt x="1591" y="1111"/>
                    <a:pt x="1737" y="797"/>
                    <a:pt x="1988" y="567"/>
                  </a:cubicBezTo>
                  <a:cubicBezTo>
                    <a:pt x="2217" y="322"/>
                    <a:pt x="1987" y="1"/>
                    <a:pt x="1715"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55"/>
            <p:cNvSpPr/>
            <p:nvPr/>
          </p:nvSpPr>
          <p:spPr>
            <a:xfrm>
              <a:off x="1398025" y="4763825"/>
              <a:ext cx="71675" cy="20850"/>
            </a:xfrm>
            <a:custGeom>
              <a:rect b="b" l="l" r="r" t="t"/>
              <a:pathLst>
                <a:path extrusionOk="0" h="834" w="2867">
                  <a:moveTo>
                    <a:pt x="957" y="0"/>
                  </a:moveTo>
                  <a:cubicBezTo>
                    <a:pt x="647" y="0"/>
                    <a:pt x="343" y="67"/>
                    <a:pt x="63" y="191"/>
                  </a:cubicBezTo>
                  <a:cubicBezTo>
                    <a:pt x="0" y="212"/>
                    <a:pt x="0" y="296"/>
                    <a:pt x="42" y="359"/>
                  </a:cubicBezTo>
                  <a:cubicBezTo>
                    <a:pt x="356" y="610"/>
                    <a:pt x="754" y="756"/>
                    <a:pt x="1172" y="756"/>
                  </a:cubicBezTo>
                  <a:cubicBezTo>
                    <a:pt x="1420" y="792"/>
                    <a:pt x="1680" y="834"/>
                    <a:pt x="1940" y="834"/>
                  </a:cubicBezTo>
                  <a:cubicBezTo>
                    <a:pt x="2140" y="834"/>
                    <a:pt x="2340" y="809"/>
                    <a:pt x="2532" y="735"/>
                  </a:cubicBezTo>
                  <a:cubicBezTo>
                    <a:pt x="2741" y="652"/>
                    <a:pt x="2867" y="275"/>
                    <a:pt x="2574" y="171"/>
                  </a:cubicBezTo>
                  <a:cubicBezTo>
                    <a:pt x="2243" y="71"/>
                    <a:pt x="1899" y="11"/>
                    <a:pt x="1552" y="11"/>
                  </a:cubicBezTo>
                  <a:cubicBezTo>
                    <a:pt x="1460" y="11"/>
                    <a:pt x="1368" y="15"/>
                    <a:pt x="1277" y="24"/>
                  </a:cubicBezTo>
                  <a:cubicBezTo>
                    <a:pt x="1170" y="8"/>
                    <a:pt x="1063" y="0"/>
                    <a:pt x="957"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55"/>
            <p:cNvSpPr/>
            <p:nvPr/>
          </p:nvSpPr>
          <p:spPr>
            <a:xfrm>
              <a:off x="1522525" y="5299700"/>
              <a:ext cx="35050" cy="28625"/>
            </a:xfrm>
            <a:custGeom>
              <a:rect b="b" l="l" r="r" t="t"/>
              <a:pathLst>
                <a:path extrusionOk="0" h="1145" w="1402">
                  <a:moveTo>
                    <a:pt x="1119" y="1"/>
                  </a:moveTo>
                  <a:cubicBezTo>
                    <a:pt x="659" y="1"/>
                    <a:pt x="227" y="281"/>
                    <a:pt x="42" y="726"/>
                  </a:cubicBezTo>
                  <a:cubicBezTo>
                    <a:pt x="0" y="956"/>
                    <a:pt x="167" y="1145"/>
                    <a:pt x="377" y="1145"/>
                  </a:cubicBezTo>
                  <a:cubicBezTo>
                    <a:pt x="879" y="1040"/>
                    <a:pt x="1276" y="643"/>
                    <a:pt x="1381" y="140"/>
                  </a:cubicBezTo>
                  <a:cubicBezTo>
                    <a:pt x="1402" y="78"/>
                    <a:pt x="1360" y="36"/>
                    <a:pt x="1297" y="15"/>
                  </a:cubicBezTo>
                  <a:cubicBezTo>
                    <a:pt x="1238" y="5"/>
                    <a:pt x="1178" y="1"/>
                    <a:pt x="111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55"/>
            <p:cNvSpPr/>
            <p:nvPr/>
          </p:nvSpPr>
          <p:spPr>
            <a:xfrm>
              <a:off x="1423125" y="5277350"/>
              <a:ext cx="51825" cy="24825"/>
            </a:xfrm>
            <a:custGeom>
              <a:rect b="b" l="l" r="r" t="t"/>
              <a:pathLst>
                <a:path extrusionOk="0" h="993" w="2073">
                  <a:moveTo>
                    <a:pt x="578" y="0"/>
                  </a:moveTo>
                  <a:cubicBezTo>
                    <a:pt x="385" y="0"/>
                    <a:pt x="193" y="15"/>
                    <a:pt x="1" y="30"/>
                  </a:cubicBezTo>
                  <a:cubicBezTo>
                    <a:pt x="273" y="365"/>
                    <a:pt x="586" y="679"/>
                    <a:pt x="900" y="993"/>
                  </a:cubicBezTo>
                  <a:lnTo>
                    <a:pt x="1026" y="951"/>
                  </a:lnTo>
                  <a:cubicBezTo>
                    <a:pt x="1235" y="909"/>
                    <a:pt x="2072" y="616"/>
                    <a:pt x="1800" y="239"/>
                  </a:cubicBezTo>
                  <a:cubicBezTo>
                    <a:pt x="1654" y="34"/>
                    <a:pt x="1384" y="3"/>
                    <a:pt x="1128" y="3"/>
                  </a:cubicBezTo>
                  <a:cubicBezTo>
                    <a:pt x="1018" y="3"/>
                    <a:pt x="911" y="9"/>
                    <a:pt x="817" y="9"/>
                  </a:cubicBezTo>
                  <a:cubicBezTo>
                    <a:pt x="737" y="3"/>
                    <a:pt x="657" y="0"/>
                    <a:pt x="57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55"/>
            <p:cNvSpPr/>
            <p:nvPr/>
          </p:nvSpPr>
          <p:spPr>
            <a:xfrm>
              <a:off x="1425750" y="4627325"/>
              <a:ext cx="32975" cy="21075"/>
            </a:xfrm>
            <a:custGeom>
              <a:rect b="b" l="l" r="r" t="t"/>
              <a:pathLst>
                <a:path extrusionOk="0" h="843" w="1319">
                  <a:moveTo>
                    <a:pt x="459" y="0"/>
                  </a:moveTo>
                  <a:cubicBezTo>
                    <a:pt x="333" y="0"/>
                    <a:pt x="210" y="16"/>
                    <a:pt x="105" y="44"/>
                  </a:cubicBezTo>
                  <a:cubicBezTo>
                    <a:pt x="42" y="65"/>
                    <a:pt x="0" y="149"/>
                    <a:pt x="42" y="211"/>
                  </a:cubicBezTo>
                  <a:cubicBezTo>
                    <a:pt x="193" y="513"/>
                    <a:pt x="546" y="842"/>
                    <a:pt x="895" y="842"/>
                  </a:cubicBezTo>
                  <a:cubicBezTo>
                    <a:pt x="982" y="842"/>
                    <a:pt x="1068" y="822"/>
                    <a:pt x="1151" y="776"/>
                  </a:cubicBezTo>
                  <a:cubicBezTo>
                    <a:pt x="1256" y="713"/>
                    <a:pt x="1318" y="588"/>
                    <a:pt x="1277" y="462"/>
                  </a:cubicBezTo>
                  <a:cubicBezTo>
                    <a:pt x="1184" y="124"/>
                    <a:pt x="809" y="0"/>
                    <a:pt x="45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55"/>
            <p:cNvSpPr/>
            <p:nvPr/>
          </p:nvSpPr>
          <p:spPr>
            <a:xfrm>
              <a:off x="1582150" y="4792475"/>
              <a:ext cx="34550" cy="15050"/>
            </a:xfrm>
            <a:custGeom>
              <a:rect b="b" l="l" r="r" t="t"/>
              <a:pathLst>
                <a:path extrusionOk="0" h="602" w="1382">
                  <a:moveTo>
                    <a:pt x="1048" y="0"/>
                  </a:moveTo>
                  <a:cubicBezTo>
                    <a:pt x="895" y="0"/>
                    <a:pt x="751" y="28"/>
                    <a:pt x="607" y="92"/>
                  </a:cubicBezTo>
                  <a:cubicBezTo>
                    <a:pt x="419" y="133"/>
                    <a:pt x="251" y="217"/>
                    <a:pt x="63" y="280"/>
                  </a:cubicBezTo>
                  <a:cubicBezTo>
                    <a:pt x="0" y="322"/>
                    <a:pt x="0" y="426"/>
                    <a:pt x="63" y="468"/>
                  </a:cubicBezTo>
                  <a:cubicBezTo>
                    <a:pt x="220" y="551"/>
                    <a:pt x="438" y="602"/>
                    <a:pt x="652" y="602"/>
                  </a:cubicBezTo>
                  <a:cubicBezTo>
                    <a:pt x="924" y="602"/>
                    <a:pt x="1190" y="521"/>
                    <a:pt x="1319" y="322"/>
                  </a:cubicBezTo>
                  <a:cubicBezTo>
                    <a:pt x="1381" y="196"/>
                    <a:pt x="1319" y="50"/>
                    <a:pt x="1193" y="8"/>
                  </a:cubicBezTo>
                  <a:cubicBezTo>
                    <a:pt x="1144" y="3"/>
                    <a:pt x="1095" y="0"/>
                    <a:pt x="104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55"/>
            <p:cNvSpPr/>
            <p:nvPr/>
          </p:nvSpPr>
          <p:spPr>
            <a:xfrm>
              <a:off x="1531000" y="4791625"/>
              <a:ext cx="39150" cy="14975"/>
            </a:xfrm>
            <a:custGeom>
              <a:rect b="b" l="l" r="r" t="t"/>
              <a:pathLst>
                <a:path extrusionOk="0" h="599" w="1566">
                  <a:moveTo>
                    <a:pt x="943" y="0"/>
                  </a:moveTo>
                  <a:cubicBezTo>
                    <a:pt x="870" y="0"/>
                    <a:pt x="798" y="7"/>
                    <a:pt x="728" y="21"/>
                  </a:cubicBezTo>
                  <a:cubicBezTo>
                    <a:pt x="624" y="21"/>
                    <a:pt x="498" y="21"/>
                    <a:pt x="393" y="42"/>
                  </a:cubicBezTo>
                  <a:cubicBezTo>
                    <a:pt x="289" y="63"/>
                    <a:pt x="163" y="126"/>
                    <a:pt x="80" y="126"/>
                  </a:cubicBezTo>
                  <a:cubicBezTo>
                    <a:pt x="73" y="123"/>
                    <a:pt x="66" y="122"/>
                    <a:pt x="60" y="122"/>
                  </a:cubicBezTo>
                  <a:cubicBezTo>
                    <a:pt x="13" y="122"/>
                    <a:pt x="0" y="191"/>
                    <a:pt x="38" y="209"/>
                  </a:cubicBezTo>
                  <a:cubicBezTo>
                    <a:pt x="142" y="272"/>
                    <a:pt x="226" y="398"/>
                    <a:pt x="331" y="460"/>
                  </a:cubicBezTo>
                  <a:cubicBezTo>
                    <a:pt x="456" y="523"/>
                    <a:pt x="582" y="565"/>
                    <a:pt x="707" y="586"/>
                  </a:cubicBezTo>
                  <a:cubicBezTo>
                    <a:pt x="759" y="594"/>
                    <a:pt x="810" y="599"/>
                    <a:pt x="861" y="599"/>
                  </a:cubicBezTo>
                  <a:cubicBezTo>
                    <a:pt x="1059" y="599"/>
                    <a:pt x="1252" y="535"/>
                    <a:pt x="1419" y="419"/>
                  </a:cubicBezTo>
                  <a:cubicBezTo>
                    <a:pt x="1565" y="335"/>
                    <a:pt x="1523" y="126"/>
                    <a:pt x="1377" y="84"/>
                  </a:cubicBezTo>
                  <a:cubicBezTo>
                    <a:pt x="1237" y="28"/>
                    <a:pt x="1089" y="0"/>
                    <a:pt x="943"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55"/>
            <p:cNvSpPr/>
            <p:nvPr/>
          </p:nvSpPr>
          <p:spPr>
            <a:xfrm>
              <a:off x="1561225" y="4663950"/>
              <a:ext cx="39775" cy="12550"/>
            </a:xfrm>
            <a:custGeom>
              <a:rect b="b" l="l" r="r" t="t"/>
              <a:pathLst>
                <a:path extrusionOk="0" h="502" w="1591">
                  <a:moveTo>
                    <a:pt x="556" y="1"/>
                  </a:moveTo>
                  <a:cubicBezTo>
                    <a:pt x="404" y="1"/>
                    <a:pt x="253" y="8"/>
                    <a:pt x="105" y="23"/>
                  </a:cubicBezTo>
                  <a:cubicBezTo>
                    <a:pt x="42" y="23"/>
                    <a:pt x="0" y="106"/>
                    <a:pt x="63" y="148"/>
                  </a:cubicBezTo>
                  <a:cubicBezTo>
                    <a:pt x="330" y="384"/>
                    <a:pt x="679" y="501"/>
                    <a:pt x="1031" y="501"/>
                  </a:cubicBezTo>
                  <a:cubicBezTo>
                    <a:pt x="1149" y="501"/>
                    <a:pt x="1266" y="488"/>
                    <a:pt x="1381" y="462"/>
                  </a:cubicBezTo>
                  <a:cubicBezTo>
                    <a:pt x="1591" y="420"/>
                    <a:pt x="1591" y="127"/>
                    <a:pt x="1381" y="64"/>
                  </a:cubicBezTo>
                  <a:cubicBezTo>
                    <a:pt x="1111" y="24"/>
                    <a:pt x="832" y="1"/>
                    <a:pt x="556"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55"/>
            <p:cNvSpPr/>
            <p:nvPr/>
          </p:nvSpPr>
          <p:spPr>
            <a:xfrm>
              <a:off x="1454525" y="5304975"/>
              <a:ext cx="62775" cy="29625"/>
            </a:xfrm>
            <a:custGeom>
              <a:rect b="b" l="l" r="r" t="t"/>
              <a:pathLst>
                <a:path extrusionOk="0" h="1185" w="2511">
                  <a:moveTo>
                    <a:pt x="1818" y="0"/>
                  </a:moveTo>
                  <a:cubicBezTo>
                    <a:pt x="1350" y="0"/>
                    <a:pt x="928" y="147"/>
                    <a:pt x="460" y="201"/>
                  </a:cubicBezTo>
                  <a:cubicBezTo>
                    <a:pt x="314" y="222"/>
                    <a:pt x="147" y="222"/>
                    <a:pt x="0" y="243"/>
                  </a:cubicBezTo>
                  <a:cubicBezTo>
                    <a:pt x="356" y="557"/>
                    <a:pt x="711" y="871"/>
                    <a:pt x="1088" y="1185"/>
                  </a:cubicBezTo>
                  <a:cubicBezTo>
                    <a:pt x="1548" y="1143"/>
                    <a:pt x="1988" y="934"/>
                    <a:pt x="2323" y="620"/>
                  </a:cubicBezTo>
                  <a:cubicBezTo>
                    <a:pt x="2511" y="390"/>
                    <a:pt x="2364" y="13"/>
                    <a:pt x="2051" y="13"/>
                  </a:cubicBezTo>
                  <a:cubicBezTo>
                    <a:pt x="1972" y="4"/>
                    <a:pt x="1894" y="0"/>
                    <a:pt x="181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55"/>
            <p:cNvSpPr/>
            <p:nvPr/>
          </p:nvSpPr>
          <p:spPr>
            <a:xfrm>
              <a:off x="2224625" y="4695325"/>
              <a:ext cx="19450" cy="15425"/>
            </a:xfrm>
            <a:custGeom>
              <a:rect b="b" l="l" r="r" t="t"/>
              <a:pathLst>
                <a:path extrusionOk="0" h="617" w="778">
                  <a:moveTo>
                    <a:pt x="432" y="1"/>
                  </a:moveTo>
                  <a:cubicBezTo>
                    <a:pt x="386" y="1"/>
                    <a:pt x="338" y="14"/>
                    <a:pt x="289" y="44"/>
                  </a:cubicBezTo>
                  <a:cubicBezTo>
                    <a:pt x="184" y="86"/>
                    <a:pt x="121" y="190"/>
                    <a:pt x="58" y="295"/>
                  </a:cubicBezTo>
                  <a:cubicBezTo>
                    <a:pt x="37" y="379"/>
                    <a:pt x="58" y="462"/>
                    <a:pt x="17" y="525"/>
                  </a:cubicBezTo>
                  <a:cubicBezTo>
                    <a:pt x="1" y="589"/>
                    <a:pt x="33" y="616"/>
                    <a:pt x="78" y="616"/>
                  </a:cubicBezTo>
                  <a:cubicBezTo>
                    <a:pt x="91" y="616"/>
                    <a:pt x="106" y="614"/>
                    <a:pt x="121" y="609"/>
                  </a:cubicBezTo>
                  <a:cubicBezTo>
                    <a:pt x="134" y="604"/>
                    <a:pt x="149" y="603"/>
                    <a:pt x="164" y="603"/>
                  </a:cubicBezTo>
                  <a:cubicBezTo>
                    <a:pt x="204" y="603"/>
                    <a:pt x="251" y="615"/>
                    <a:pt x="298" y="615"/>
                  </a:cubicBezTo>
                  <a:cubicBezTo>
                    <a:pt x="316" y="615"/>
                    <a:pt x="334" y="613"/>
                    <a:pt x="351" y="609"/>
                  </a:cubicBezTo>
                  <a:cubicBezTo>
                    <a:pt x="456" y="588"/>
                    <a:pt x="561" y="525"/>
                    <a:pt x="623" y="442"/>
                  </a:cubicBezTo>
                  <a:cubicBezTo>
                    <a:pt x="778" y="270"/>
                    <a:pt x="637" y="1"/>
                    <a:pt x="432"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55"/>
            <p:cNvSpPr/>
            <p:nvPr/>
          </p:nvSpPr>
          <p:spPr>
            <a:xfrm>
              <a:off x="1561225" y="5229750"/>
              <a:ext cx="57650" cy="52125"/>
            </a:xfrm>
            <a:custGeom>
              <a:rect b="b" l="l" r="r" t="t"/>
              <a:pathLst>
                <a:path extrusionOk="0" h="2085" w="2306">
                  <a:moveTo>
                    <a:pt x="1833" y="0"/>
                  </a:moveTo>
                  <a:cubicBezTo>
                    <a:pt x="1767" y="0"/>
                    <a:pt x="1698" y="16"/>
                    <a:pt x="1632" y="51"/>
                  </a:cubicBezTo>
                  <a:cubicBezTo>
                    <a:pt x="1235" y="281"/>
                    <a:pt x="984" y="679"/>
                    <a:pt x="670" y="992"/>
                  </a:cubicBezTo>
                  <a:cubicBezTo>
                    <a:pt x="398" y="1264"/>
                    <a:pt x="105" y="1536"/>
                    <a:pt x="0" y="1913"/>
                  </a:cubicBezTo>
                  <a:cubicBezTo>
                    <a:pt x="0" y="1976"/>
                    <a:pt x="21" y="2018"/>
                    <a:pt x="63" y="2039"/>
                  </a:cubicBezTo>
                  <a:cubicBezTo>
                    <a:pt x="162" y="2070"/>
                    <a:pt x="260" y="2084"/>
                    <a:pt x="357" y="2084"/>
                  </a:cubicBezTo>
                  <a:cubicBezTo>
                    <a:pt x="709" y="2084"/>
                    <a:pt x="1039" y="1896"/>
                    <a:pt x="1319" y="1683"/>
                  </a:cubicBezTo>
                  <a:cubicBezTo>
                    <a:pt x="1716" y="1390"/>
                    <a:pt x="2156" y="1013"/>
                    <a:pt x="2239" y="490"/>
                  </a:cubicBezTo>
                  <a:cubicBezTo>
                    <a:pt x="2305" y="226"/>
                    <a:pt x="2084" y="0"/>
                    <a:pt x="1833"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55"/>
            <p:cNvSpPr/>
            <p:nvPr/>
          </p:nvSpPr>
          <p:spPr>
            <a:xfrm>
              <a:off x="2171675" y="4710875"/>
              <a:ext cx="40925" cy="21650"/>
            </a:xfrm>
            <a:custGeom>
              <a:rect b="b" l="l" r="r" t="t"/>
              <a:pathLst>
                <a:path extrusionOk="0" h="866" w="1637">
                  <a:moveTo>
                    <a:pt x="1330" y="0"/>
                  </a:moveTo>
                  <a:cubicBezTo>
                    <a:pt x="1313" y="0"/>
                    <a:pt x="1295" y="3"/>
                    <a:pt x="1277" y="8"/>
                  </a:cubicBezTo>
                  <a:cubicBezTo>
                    <a:pt x="1005" y="92"/>
                    <a:pt x="774" y="196"/>
                    <a:pt x="544" y="343"/>
                  </a:cubicBezTo>
                  <a:cubicBezTo>
                    <a:pt x="335" y="426"/>
                    <a:pt x="147" y="573"/>
                    <a:pt x="21" y="761"/>
                  </a:cubicBezTo>
                  <a:cubicBezTo>
                    <a:pt x="0" y="803"/>
                    <a:pt x="21" y="866"/>
                    <a:pt x="84" y="866"/>
                  </a:cubicBezTo>
                  <a:cubicBezTo>
                    <a:pt x="314" y="845"/>
                    <a:pt x="544" y="803"/>
                    <a:pt x="754" y="698"/>
                  </a:cubicBezTo>
                  <a:cubicBezTo>
                    <a:pt x="984" y="615"/>
                    <a:pt x="1214" y="510"/>
                    <a:pt x="1444" y="405"/>
                  </a:cubicBezTo>
                  <a:cubicBezTo>
                    <a:pt x="1636" y="309"/>
                    <a:pt x="1528" y="0"/>
                    <a:pt x="1330"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55"/>
            <p:cNvSpPr/>
            <p:nvPr/>
          </p:nvSpPr>
          <p:spPr>
            <a:xfrm>
              <a:off x="2251700" y="4662925"/>
              <a:ext cx="59650" cy="39825"/>
            </a:xfrm>
            <a:custGeom>
              <a:rect b="b" l="l" r="r" t="t"/>
              <a:pathLst>
                <a:path extrusionOk="0" h="1593" w="2386">
                  <a:moveTo>
                    <a:pt x="1842" y="1"/>
                  </a:moveTo>
                  <a:cubicBezTo>
                    <a:pt x="1612" y="85"/>
                    <a:pt x="1382" y="189"/>
                    <a:pt x="1172" y="315"/>
                  </a:cubicBezTo>
                  <a:cubicBezTo>
                    <a:pt x="733" y="482"/>
                    <a:pt x="356" y="796"/>
                    <a:pt x="105" y="1173"/>
                  </a:cubicBezTo>
                  <a:cubicBezTo>
                    <a:pt x="1" y="1361"/>
                    <a:pt x="147" y="1591"/>
                    <a:pt x="356" y="1591"/>
                  </a:cubicBezTo>
                  <a:cubicBezTo>
                    <a:pt x="379" y="1592"/>
                    <a:pt x="402" y="1593"/>
                    <a:pt x="424" y="1593"/>
                  </a:cubicBezTo>
                  <a:cubicBezTo>
                    <a:pt x="837" y="1593"/>
                    <a:pt x="1214" y="1417"/>
                    <a:pt x="1591" y="1298"/>
                  </a:cubicBezTo>
                  <a:cubicBezTo>
                    <a:pt x="1863" y="1214"/>
                    <a:pt x="2114" y="1152"/>
                    <a:pt x="2386" y="1068"/>
                  </a:cubicBezTo>
                  <a:cubicBezTo>
                    <a:pt x="2198" y="712"/>
                    <a:pt x="2030" y="357"/>
                    <a:pt x="1842"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55"/>
            <p:cNvSpPr/>
            <p:nvPr/>
          </p:nvSpPr>
          <p:spPr>
            <a:xfrm>
              <a:off x="1812300" y="5288775"/>
              <a:ext cx="25675" cy="43750"/>
            </a:xfrm>
            <a:custGeom>
              <a:rect b="b" l="l" r="r" t="t"/>
              <a:pathLst>
                <a:path extrusionOk="0" h="1750" w="1027">
                  <a:moveTo>
                    <a:pt x="571" y="1"/>
                  </a:moveTo>
                  <a:cubicBezTo>
                    <a:pt x="505" y="1"/>
                    <a:pt x="439" y="18"/>
                    <a:pt x="377" y="54"/>
                  </a:cubicBezTo>
                  <a:cubicBezTo>
                    <a:pt x="64" y="201"/>
                    <a:pt x="22" y="640"/>
                    <a:pt x="1" y="954"/>
                  </a:cubicBezTo>
                  <a:cubicBezTo>
                    <a:pt x="1" y="1100"/>
                    <a:pt x="43" y="1247"/>
                    <a:pt x="105" y="1393"/>
                  </a:cubicBezTo>
                  <a:cubicBezTo>
                    <a:pt x="168" y="1561"/>
                    <a:pt x="273" y="1582"/>
                    <a:pt x="398" y="1728"/>
                  </a:cubicBezTo>
                  <a:cubicBezTo>
                    <a:pt x="419" y="1742"/>
                    <a:pt x="443" y="1749"/>
                    <a:pt x="466" y="1749"/>
                  </a:cubicBezTo>
                  <a:cubicBezTo>
                    <a:pt x="512" y="1749"/>
                    <a:pt x="559" y="1721"/>
                    <a:pt x="587" y="1665"/>
                  </a:cubicBezTo>
                  <a:cubicBezTo>
                    <a:pt x="608" y="1582"/>
                    <a:pt x="691" y="1519"/>
                    <a:pt x="712" y="1414"/>
                  </a:cubicBezTo>
                  <a:cubicBezTo>
                    <a:pt x="754" y="1289"/>
                    <a:pt x="796" y="1163"/>
                    <a:pt x="817" y="1038"/>
                  </a:cubicBezTo>
                  <a:cubicBezTo>
                    <a:pt x="859" y="787"/>
                    <a:pt x="1026" y="515"/>
                    <a:pt x="942" y="264"/>
                  </a:cubicBezTo>
                  <a:cubicBezTo>
                    <a:pt x="883" y="101"/>
                    <a:pt x="729" y="1"/>
                    <a:pt x="571"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55"/>
            <p:cNvSpPr/>
            <p:nvPr/>
          </p:nvSpPr>
          <p:spPr>
            <a:xfrm>
              <a:off x="1768375" y="5423100"/>
              <a:ext cx="25125" cy="33375"/>
            </a:xfrm>
            <a:custGeom>
              <a:rect b="b" l="l" r="r" t="t"/>
              <a:pathLst>
                <a:path extrusionOk="0" h="1335" w="1005">
                  <a:moveTo>
                    <a:pt x="409" y="1"/>
                  </a:moveTo>
                  <a:cubicBezTo>
                    <a:pt x="378" y="1"/>
                    <a:pt x="346" y="12"/>
                    <a:pt x="314" y="38"/>
                  </a:cubicBezTo>
                  <a:cubicBezTo>
                    <a:pt x="0" y="247"/>
                    <a:pt x="105" y="812"/>
                    <a:pt x="126" y="1126"/>
                  </a:cubicBezTo>
                  <a:lnTo>
                    <a:pt x="126" y="1251"/>
                  </a:lnTo>
                  <a:cubicBezTo>
                    <a:pt x="419" y="1293"/>
                    <a:pt x="712" y="1314"/>
                    <a:pt x="1005" y="1335"/>
                  </a:cubicBezTo>
                  <a:cubicBezTo>
                    <a:pt x="963" y="1168"/>
                    <a:pt x="942" y="1021"/>
                    <a:pt x="900" y="854"/>
                  </a:cubicBezTo>
                  <a:cubicBezTo>
                    <a:pt x="863" y="742"/>
                    <a:pt x="660" y="1"/>
                    <a:pt x="40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55"/>
            <p:cNvSpPr/>
            <p:nvPr/>
          </p:nvSpPr>
          <p:spPr>
            <a:xfrm>
              <a:off x="1961900" y="5193600"/>
              <a:ext cx="44500" cy="27525"/>
            </a:xfrm>
            <a:custGeom>
              <a:rect b="b" l="l" r="r" t="t"/>
              <a:pathLst>
                <a:path extrusionOk="0" h="1101" w="1780">
                  <a:moveTo>
                    <a:pt x="1315" y="0"/>
                  </a:moveTo>
                  <a:cubicBezTo>
                    <a:pt x="1086" y="0"/>
                    <a:pt x="846" y="147"/>
                    <a:pt x="650" y="283"/>
                  </a:cubicBezTo>
                  <a:cubicBezTo>
                    <a:pt x="398" y="430"/>
                    <a:pt x="189" y="639"/>
                    <a:pt x="43" y="890"/>
                  </a:cubicBezTo>
                  <a:cubicBezTo>
                    <a:pt x="1" y="953"/>
                    <a:pt x="43" y="1037"/>
                    <a:pt x="126" y="1058"/>
                  </a:cubicBezTo>
                  <a:cubicBezTo>
                    <a:pt x="245" y="1085"/>
                    <a:pt x="372" y="1100"/>
                    <a:pt x="500" y="1100"/>
                  </a:cubicBezTo>
                  <a:cubicBezTo>
                    <a:pt x="664" y="1100"/>
                    <a:pt x="831" y="1075"/>
                    <a:pt x="984" y="1016"/>
                  </a:cubicBezTo>
                  <a:cubicBezTo>
                    <a:pt x="1277" y="953"/>
                    <a:pt x="1696" y="827"/>
                    <a:pt x="1759" y="472"/>
                  </a:cubicBezTo>
                  <a:cubicBezTo>
                    <a:pt x="1779" y="304"/>
                    <a:pt x="1717" y="158"/>
                    <a:pt x="1570" y="74"/>
                  </a:cubicBezTo>
                  <a:cubicBezTo>
                    <a:pt x="1489" y="22"/>
                    <a:pt x="1403" y="0"/>
                    <a:pt x="1315"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55"/>
            <p:cNvSpPr/>
            <p:nvPr/>
          </p:nvSpPr>
          <p:spPr>
            <a:xfrm>
              <a:off x="1922250" y="5148425"/>
              <a:ext cx="85975" cy="64500"/>
            </a:xfrm>
            <a:custGeom>
              <a:rect b="b" l="l" r="r" t="t"/>
              <a:pathLst>
                <a:path extrusionOk="0" h="2580" w="3439">
                  <a:moveTo>
                    <a:pt x="2824" y="0"/>
                  </a:moveTo>
                  <a:cubicBezTo>
                    <a:pt x="2783" y="0"/>
                    <a:pt x="2740" y="6"/>
                    <a:pt x="2696" y="19"/>
                  </a:cubicBezTo>
                  <a:cubicBezTo>
                    <a:pt x="1775" y="312"/>
                    <a:pt x="666" y="981"/>
                    <a:pt x="206" y="1860"/>
                  </a:cubicBezTo>
                  <a:cubicBezTo>
                    <a:pt x="0" y="2255"/>
                    <a:pt x="315" y="2579"/>
                    <a:pt x="677" y="2579"/>
                  </a:cubicBezTo>
                  <a:cubicBezTo>
                    <a:pt x="757" y="2579"/>
                    <a:pt x="838" y="2564"/>
                    <a:pt x="917" y="2530"/>
                  </a:cubicBezTo>
                  <a:cubicBezTo>
                    <a:pt x="1336" y="2320"/>
                    <a:pt x="1712" y="2028"/>
                    <a:pt x="2047" y="1714"/>
                  </a:cubicBezTo>
                  <a:cubicBezTo>
                    <a:pt x="2403" y="1400"/>
                    <a:pt x="2800" y="1107"/>
                    <a:pt x="3156" y="772"/>
                  </a:cubicBezTo>
                  <a:cubicBezTo>
                    <a:pt x="3439" y="471"/>
                    <a:pt x="3196" y="0"/>
                    <a:pt x="282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55"/>
            <p:cNvSpPr/>
            <p:nvPr/>
          </p:nvSpPr>
          <p:spPr>
            <a:xfrm>
              <a:off x="1833475" y="5241450"/>
              <a:ext cx="56275" cy="45825"/>
            </a:xfrm>
            <a:custGeom>
              <a:rect b="b" l="l" r="r" t="t"/>
              <a:pathLst>
                <a:path extrusionOk="0" h="1833" w="2251">
                  <a:moveTo>
                    <a:pt x="1591" y="0"/>
                  </a:moveTo>
                  <a:cubicBezTo>
                    <a:pt x="1300" y="0"/>
                    <a:pt x="1025" y="255"/>
                    <a:pt x="828" y="420"/>
                  </a:cubicBezTo>
                  <a:cubicBezTo>
                    <a:pt x="472" y="671"/>
                    <a:pt x="221" y="1027"/>
                    <a:pt x="74" y="1424"/>
                  </a:cubicBezTo>
                  <a:cubicBezTo>
                    <a:pt x="1" y="1645"/>
                    <a:pt x="202" y="1833"/>
                    <a:pt x="408" y="1833"/>
                  </a:cubicBezTo>
                  <a:cubicBezTo>
                    <a:pt x="436" y="1833"/>
                    <a:pt x="465" y="1829"/>
                    <a:pt x="493" y="1822"/>
                  </a:cubicBezTo>
                  <a:cubicBezTo>
                    <a:pt x="932" y="1675"/>
                    <a:pt x="1330" y="1403"/>
                    <a:pt x="1623" y="1027"/>
                  </a:cubicBezTo>
                  <a:cubicBezTo>
                    <a:pt x="1811" y="817"/>
                    <a:pt x="2250" y="294"/>
                    <a:pt x="1832" y="64"/>
                  </a:cubicBezTo>
                  <a:cubicBezTo>
                    <a:pt x="1751" y="19"/>
                    <a:pt x="1671" y="0"/>
                    <a:pt x="1591"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55"/>
            <p:cNvSpPr/>
            <p:nvPr/>
          </p:nvSpPr>
          <p:spPr>
            <a:xfrm>
              <a:off x="1903325" y="5234500"/>
              <a:ext cx="38725" cy="26425"/>
            </a:xfrm>
            <a:custGeom>
              <a:rect b="b" l="l" r="r" t="t"/>
              <a:pathLst>
                <a:path extrusionOk="0" h="1057" w="1549">
                  <a:moveTo>
                    <a:pt x="1223" y="0"/>
                  </a:moveTo>
                  <a:cubicBezTo>
                    <a:pt x="967" y="0"/>
                    <a:pt x="745" y="168"/>
                    <a:pt x="524" y="321"/>
                  </a:cubicBezTo>
                  <a:cubicBezTo>
                    <a:pt x="252" y="489"/>
                    <a:pt x="21" y="656"/>
                    <a:pt x="0" y="949"/>
                  </a:cubicBezTo>
                  <a:cubicBezTo>
                    <a:pt x="0" y="1012"/>
                    <a:pt x="42" y="1054"/>
                    <a:pt x="84" y="1054"/>
                  </a:cubicBezTo>
                  <a:cubicBezTo>
                    <a:pt x="114" y="1056"/>
                    <a:pt x="144" y="1057"/>
                    <a:pt x="174" y="1057"/>
                  </a:cubicBezTo>
                  <a:cubicBezTo>
                    <a:pt x="441" y="1057"/>
                    <a:pt x="717" y="976"/>
                    <a:pt x="942" y="844"/>
                  </a:cubicBezTo>
                  <a:cubicBezTo>
                    <a:pt x="1256" y="719"/>
                    <a:pt x="1549" y="593"/>
                    <a:pt x="1549" y="196"/>
                  </a:cubicBezTo>
                  <a:cubicBezTo>
                    <a:pt x="1549" y="112"/>
                    <a:pt x="1486" y="49"/>
                    <a:pt x="1402" y="28"/>
                  </a:cubicBezTo>
                  <a:cubicBezTo>
                    <a:pt x="1340" y="9"/>
                    <a:pt x="1281" y="0"/>
                    <a:pt x="1223"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55"/>
            <p:cNvSpPr/>
            <p:nvPr/>
          </p:nvSpPr>
          <p:spPr>
            <a:xfrm>
              <a:off x="1878750" y="5190650"/>
              <a:ext cx="39775" cy="41425"/>
            </a:xfrm>
            <a:custGeom>
              <a:rect b="b" l="l" r="r" t="t"/>
              <a:pathLst>
                <a:path extrusionOk="0" h="1657" w="1591">
                  <a:moveTo>
                    <a:pt x="1185" y="0"/>
                  </a:moveTo>
                  <a:cubicBezTo>
                    <a:pt x="833" y="0"/>
                    <a:pt x="636" y="294"/>
                    <a:pt x="439" y="569"/>
                  </a:cubicBezTo>
                  <a:cubicBezTo>
                    <a:pt x="209" y="862"/>
                    <a:pt x="0" y="1155"/>
                    <a:pt x="63" y="1510"/>
                  </a:cubicBezTo>
                  <a:cubicBezTo>
                    <a:pt x="84" y="1594"/>
                    <a:pt x="167" y="1657"/>
                    <a:pt x="272" y="1657"/>
                  </a:cubicBezTo>
                  <a:cubicBezTo>
                    <a:pt x="586" y="1657"/>
                    <a:pt x="858" y="1322"/>
                    <a:pt x="1067" y="1092"/>
                  </a:cubicBezTo>
                  <a:cubicBezTo>
                    <a:pt x="1276" y="862"/>
                    <a:pt x="1590" y="548"/>
                    <a:pt x="1444" y="192"/>
                  </a:cubicBezTo>
                  <a:cubicBezTo>
                    <a:pt x="1423" y="108"/>
                    <a:pt x="1339" y="25"/>
                    <a:pt x="1255" y="4"/>
                  </a:cubicBezTo>
                  <a:cubicBezTo>
                    <a:pt x="1231" y="1"/>
                    <a:pt x="1208" y="0"/>
                    <a:pt x="1185"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55"/>
            <p:cNvSpPr/>
            <p:nvPr/>
          </p:nvSpPr>
          <p:spPr>
            <a:xfrm>
              <a:off x="1800275" y="4771650"/>
              <a:ext cx="36325" cy="35675"/>
            </a:xfrm>
            <a:custGeom>
              <a:rect b="b" l="l" r="r" t="t"/>
              <a:pathLst>
                <a:path extrusionOk="0" h="1427" w="1453">
                  <a:moveTo>
                    <a:pt x="223" y="1"/>
                  </a:moveTo>
                  <a:cubicBezTo>
                    <a:pt x="198" y="1"/>
                    <a:pt x="172" y="2"/>
                    <a:pt x="147" y="4"/>
                  </a:cubicBezTo>
                  <a:cubicBezTo>
                    <a:pt x="63" y="25"/>
                    <a:pt x="1" y="109"/>
                    <a:pt x="21" y="192"/>
                  </a:cubicBezTo>
                  <a:cubicBezTo>
                    <a:pt x="63" y="402"/>
                    <a:pt x="168" y="611"/>
                    <a:pt x="314" y="757"/>
                  </a:cubicBezTo>
                  <a:cubicBezTo>
                    <a:pt x="440" y="987"/>
                    <a:pt x="607" y="1197"/>
                    <a:pt x="817" y="1364"/>
                  </a:cubicBezTo>
                  <a:cubicBezTo>
                    <a:pt x="882" y="1408"/>
                    <a:pt x="948" y="1427"/>
                    <a:pt x="1012" y="1427"/>
                  </a:cubicBezTo>
                  <a:cubicBezTo>
                    <a:pt x="1253" y="1427"/>
                    <a:pt x="1452" y="1152"/>
                    <a:pt x="1402" y="904"/>
                  </a:cubicBezTo>
                  <a:cubicBezTo>
                    <a:pt x="1298" y="632"/>
                    <a:pt x="1089" y="381"/>
                    <a:pt x="837" y="234"/>
                  </a:cubicBezTo>
                  <a:cubicBezTo>
                    <a:pt x="668" y="84"/>
                    <a:pt x="448" y="1"/>
                    <a:pt x="223"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55"/>
            <p:cNvSpPr/>
            <p:nvPr/>
          </p:nvSpPr>
          <p:spPr>
            <a:xfrm>
              <a:off x="1806025" y="4962175"/>
              <a:ext cx="40275" cy="62200"/>
            </a:xfrm>
            <a:custGeom>
              <a:rect b="b" l="l" r="r" t="t"/>
              <a:pathLst>
                <a:path extrusionOk="0" h="2488" w="1611">
                  <a:moveTo>
                    <a:pt x="1082" y="1"/>
                  </a:moveTo>
                  <a:cubicBezTo>
                    <a:pt x="899" y="1"/>
                    <a:pt x="718" y="102"/>
                    <a:pt x="649" y="334"/>
                  </a:cubicBezTo>
                  <a:cubicBezTo>
                    <a:pt x="566" y="648"/>
                    <a:pt x="440" y="962"/>
                    <a:pt x="294" y="1255"/>
                  </a:cubicBezTo>
                  <a:cubicBezTo>
                    <a:pt x="147" y="1568"/>
                    <a:pt x="1" y="1799"/>
                    <a:pt x="84" y="2154"/>
                  </a:cubicBezTo>
                  <a:cubicBezTo>
                    <a:pt x="144" y="2364"/>
                    <a:pt x="333" y="2488"/>
                    <a:pt x="534" y="2488"/>
                  </a:cubicBezTo>
                  <a:cubicBezTo>
                    <a:pt x="615" y="2488"/>
                    <a:pt x="697" y="2468"/>
                    <a:pt x="775" y="2426"/>
                  </a:cubicBezTo>
                  <a:cubicBezTo>
                    <a:pt x="1361" y="2175"/>
                    <a:pt x="1486" y="1108"/>
                    <a:pt x="1549" y="543"/>
                  </a:cubicBezTo>
                  <a:cubicBezTo>
                    <a:pt x="1611" y="210"/>
                    <a:pt x="1345" y="1"/>
                    <a:pt x="1082"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55"/>
            <p:cNvSpPr/>
            <p:nvPr/>
          </p:nvSpPr>
          <p:spPr>
            <a:xfrm>
              <a:off x="1477525" y="4781425"/>
              <a:ext cx="37700" cy="17350"/>
            </a:xfrm>
            <a:custGeom>
              <a:rect b="b" l="l" r="r" t="t"/>
              <a:pathLst>
                <a:path extrusionOk="0" h="694" w="1508">
                  <a:moveTo>
                    <a:pt x="409" y="0"/>
                  </a:moveTo>
                  <a:cubicBezTo>
                    <a:pt x="299" y="0"/>
                    <a:pt x="189" y="11"/>
                    <a:pt x="84" y="31"/>
                  </a:cubicBezTo>
                  <a:cubicBezTo>
                    <a:pt x="22" y="52"/>
                    <a:pt x="1" y="136"/>
                    <a:pt x="43" y="178"/>
                  </a:cubicBezTo>
                  <a:cubicBezTo>
                    <a:pt x="231" y="345"/>
                    <a:pt x="419" y="450"/>
                    <a:pt x="628" y="555"/>
                  </a:cubicBezTo>
                  <a:cubicBezTo>
                    <a:pt x="793" y="637"/>
                    <a:pt x="970" y="693"/>
                    <a:pt x="1140" y="693"/>
                  </a:cubicBezTo>
                  <a:cubicBezTo>
                    <a:pt x="1187" y="693"/>
                    <a:pt x="1232" y="689"/>
                    <a:pt x="1277" y="680"/>
                  </a:cubicBezTo>
                  <a:cubicBezTo>
                    <a:pt x="1444" y="596"/>
                    <a:pt x="1507" y="387"/>
                    <a:pt x="1382" y="262"/>
                  </a:cubicBezTo>
                  <a:cubicBezTo>
                    <a:pt x="1231" y="111"/>
                    <a:pt x="1013" y="28"/>
                    <a:pt x="803" y="28"/>
                  </a:cubicBezTo>
                  <a:cubicBezTo>
                    <a:pt x="780" y="28"/>
                    <a:pt x="756" y="29"/>
                    <a:pt x="733" y="31"/>
                  </a:cubicBezTo>
                  <a:cubicBezTo>
                    <a:pt x="628" y="11"/>
                    <a:pt x="519" y="0"/>
                    <a:pt x="40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55"/>
            <p:cNvSpPr/>
            <p:nvPr/>
          </p:nvSpPr>
          <p:spPr>
            <a:xfrm>
              <a:off x="1502650" y="5260000"/>
              <a:ext cx="47925" cy="30650"/>
            </a:xfrm>
            <a:custGeom>
              <a:rect b="b" l="l" r="r" t="t"/>
              <a:pathLst>
                <a:path extrusionOk="0" h="1226" w="1917">
                  <a:moveTo>
                    <a:pt x="1589" y="0"/>
                  </a:moveTo>
                  <a:cubicBezTo>
                    <a:pt x="1562" y="0"/>
                    <a:pt x="1534" y="4"/>
                    <a:pt x="1507" y="13"/>
                  </a:cubicBezTo>
                  <a:cubicBezTo>
                    <a:pt x="1214" y="117"/>
                    <a:pt x="962" y="264"/>
                    <a:pt x="732" y="473"/>
                  </a:cubicBezTo>
                  <a:cubicBezTo>
                    <a:pt x="481" y="598"/>
                    <a:pt x="251" y="766"/>
                    <a:pt x="63" y="954"/>
                  </a:cubicBezTo>
                  <a:cubicBezTo>
                    <a:pt x="0" y="1017"/>
                    <a:pt x="21" y="1101"/>
                    <a:pt x="84" y="1122"/>
                  </a:cubicBezTo>
                  <a:cubicBezTo>
                    <a:pt x="185" y="1197"/>
                    <a:pt x="316" y="1226"/>
                    <a:pt x="455" y="1226"/>
                  </a:cubicBezTo>
                  <a:cubicBezTo>
                    <a:pt x="661" y="1226"/>
                    <a:pt x="884" y="1163"/>
                    <a:pt x="1046" y="1101"/>
                  </a:cubicBezTo>
                  <a:cubicBezTo>
                    <a:pt x="1423" y="996"/>
                    <a:pt x="1737" y="724"/>
                    <a:pt x="1862" y="347"/>
                  </a:cubicBezTo>
                  <a:cubicBezTo>
                    <a:pt x="1917" y="166"/>
                    <a:pt x="1767" y="0"/>
                    <a:pt x="158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55"/>
            <p:cNvSpPr/>
            <p:nvPr/>
          </p:nvSpPr>
          <p:spPr>
            <a:xfrm>
              <a:off x="1783025" y="4570850"/>
              <a:ext cx="55975" cy="33000"/>
            </a:xfrm>
            <a:custGeom>
              <a:rect b="b" l="l" r="r" t="t"/>
              <a:pathLst>
                <a:path extrusionOk="0" h="1320" w="2239">
                  <a:moveTo>
                    <a:pt x="1361" y="0"/>
                  </a:moveTo>
                  <a:cubicBezTo>
                    <a:pt x="1206" y="0"/>
                    <a:pt x="1048" y="24"/>
                    <a:pt x="900" y="64"/>
                  </a:cubicBezTo>
                  <a:cubicBezTo>
                    <a:pt x="460" y="148"/>
                    <a:pt x="0" y="462"/>
                    <a:pt x="42" y="964"/>
                  </a:cubicBezTo>
                  <a:cubicBezTo>
                    <a:pt x="42" y="1152"/>
                    <a:pt x="209" y="1319"/>
                    <a:pt x="419" y="1319"/>
                  </a:cubicBezTo>
                  <a:cubicBezTo>
                    <a:pt x="586" y="1299"/>
                    <a:pt x="753" y="1236"/>
                    <a:pt x="900" y="1152"/>
                  </a:cubicBezTo>
                  <a:cubicBezTo>
                    <a:pt x="1025" y="1068"/>
                    <a:pt x="1151" y="985"/>
                    <a:pt x="1297" y="922"/>
                  </a:cubicBezTo>
                  <a:cubicBezTo>
                    <a:pt x="1423" y="859"/>
                    <a:pt x="1569" y="817"/>
                    <a:pt x="1716" y="755"/>
                  </a:cubicBezTo>
                  <a:cubicBezTo>
                    <a:pt x="1862" y="671"/>
                    <a:pt x="2009" y="608"/>
                    <a:pt x="2134" y="503"/>
                  </a:cubicBezTo>
                  <a:cubicBezTo>
                    <a:pt x="2239" y="441"/>
                    <a:pt x="2239" y="294"/>
                    <a:pt x="2134" y="252"/>
                  </a:cubicBezTo>
                  <a:cubicBezTo>
                    <a:pt x="1967" y="148"/>
                    <a:pt x="1799" y="64"/>
                    <a:pt x="1611" y="22"/>
                  </a:cubicBezTo>
                  <a:cubicBezTo>
                    <a:pt x="1530" y="7"/>
                    <a:pt x="1445" y="0"/>
                    <a:pt x="1361"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55"/>
            <p:cNvSpPr/>
            <p:nvPr/>
          </p:nvSpPr>
          <p:spPr>
            <a:xfrm>
              <a:off x="1473475" y="4630975"/>
              <a:ext cx="58475" cy="32875"/>
            </a:xfrm>
            <a:custGeom>
              <a:rect b="b" l="l" r="r" t="t"/>
              <a:pathLst>
                <a:path extrusionOk="0" h="1315" w="2339">
                  <a:moveTo>
                    <a:pt x="319" y="1"/>
                  </a:moveTo>
                  <a:cubicBezTo>
                    <a:pt x="127" y="1"/>
                    <a:pt x="1" y="180"/>
                    <a:pt x="100" y="358"/>
                  </a:cubicBezTo>
                  <a:cubicBezTo>
                    <a:pt x="423" y="871"/>
                    <a:pt x="1141" y="1314"/>
                    <a:pt x="1787" y="1314"/>
                  </a:cubicBezTo>
                  <a:cubicBezTo>
                    <a:pt x="1853" y="1314"/>
                    <a:pt x="1919" y="1310"/>
                    <a:pt x="1983" y="1300"/>
                  </a:cubicBezTo>
                  <a:cubicBezTo>
                    <a:pt x="2339" y="1237"/>
                    <a:pt x="2276" y="798"/>
                    <a:pt x="2067" y="630"/>
                  </a:cubicBezTo>
                  <a:cubicBezTo>
                    <a:pt x="1795" y="484"/>
                    <a:pt x="1502" y="379"/>
                    <a:pt x="1209" y="316"/>
                  </a:cubicBezTo>
                  <a:cubicBezTo>
                    <a:pt x="916" y="191"/>
                    <a:pt x="644" y="86"/>
                    <a:pt x="351" y="3"/>
                  </a:cubicBezTo>
                  <a:cubicBezTo>
                    <a:pt x="340" y="1"/>
                    <a:pt x="330" y="1"/>
                    <a:pt x="31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55"/>
            <p:cNvSpPr/>
            <p:nvPr/>
          </p:nvSpPr>
          <p:spPr>
            <a:xfrm>
              <a:off x="1928725" y="5107050"/>
              <a:ext cx="48650" cy="54325"/>
            </a:xfrm>
            <a:custGeom>
              <a:rect b="b" l="l" r="r" t="t"/>
              <a:pathLst>
                <a:path extrusionOk="0" h="2173" w="1946">
                  <a:moveTo>
                    <a:pt x="1419" y="0"/>
                  </a:moveTo>
                  <a:cubicBezTo>
                    <a:pt x="1330" y="0"/>
                    <a:pt x="1239" y="32"/>
                    <a:pt x="1161" y="105"/>
                  </a:cubicBezTo>
                  <a:cubicBezTo>
                    <a:pt x="889" y="398"/>
                    <a:pt x="658" y="711"/>
                    <a:pt x="470" y="1046"/>
                  </a:cubicBezTo>
                  <a:cubicBezTo>
                    <a:pt x="365" y="1214"/>
                    <a:pt x="261" y="1360"/>
                    <a:pt x="198" y="1527"/>
                  </a:cubicBezTo>
                  <a:cubicBezTo>
                    <a:pt x="156" y="1695"/>
                    <a:pt x="93" y="1841"/>
                    <a:pt x="52" y="2009"/>
                  </a:cubicBezTo>
                  <a:cubicBezTo>
                    <a:pt x="1" y="2077"/>
                    <a:pt x="74" y="2172"/>
                    <a:pt x="148" y="2172"/>
                  </a:cubicBezTo>
                  <a:cubicBezTo>
                    <a:pt x="165" y="2172"/>
                    <a:pt x="182" y="2167"/>
                    <a:pt x="198" y="2155"/>
                  </a:cubicBezTo>
                  <a:cubicBezTo>
                    <a:pt x="324" y="2051"/>
                    <a:pt x="491" y="2030"/>
                    <a:pt x="617" y="1946"/>
                  </a:cubicBezTo>
                  <a:cubicBezTo>
                    <a:pt x="784" y="1841"/>
                    <a:pt x="930" y="1716"/>
                    <a:pt x="1056" y="1590"/>
                  </a:cubicBezTo>
                  <a:cubicBezTo>
                    <a:pt x="1349" y="1297"/>
                    <a:pt x="1600" y="962"/>
                    <a:pt x="1788" y="586"/>
                  </a:cubicBezTo>
                  <a:cubicBezTo>
                    <a:pt x="1945" y="287"/>
                    <a:pt x="1689" y="0"/>
                    <a:pt x="141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55"/>
            <p:cNvSpPr/>
            <p:nvPr/>
          </p:nvSpPr>
          <p:spPr>
            <a:xfrm>
              <a:off x="1942550" y="4565025"/>
              <a:ext cx="69075" cy="38300"/>
            </a:xfrm>
            <a:custGeom>
              <a:rect b="b" l="l" r="r" t="t"/>
              <a:pathLst>
                <a:path extrusionOk="0" h="1532" w="2763">
                  <a:moveTo>
                    <a:pt x="2374" y="0"/>
                  </a:moveTo>
                  <a:cubicBezTo>
                    <a:pt x="2074" y="0"/>
                    <a:pt x="1769" y="189"/>
                    <a:pt x="1507" y="276"/>
                  </a:cubicBezTo>
                  <a:cubicBezTo>
                    <a:pt x="1110" y="381"/>
                    <a:pt x="733" y="548"/>
                    <a:pt x="356" y="716"/>
                  </a:cubicBezTo>
                  <a:cubicBezTo>
                    <a:pt x="1" y="967"/>
                    <a:pt x="168" y="1532"/>
                    <a:pt x="608" y="1532"/>
                  </a:cubicBezTo>
                  <a:cubicBezTo>
                    <a:pt x="1047" y="1532"/>
                    <a:pt x="1507" y="1385"/>
                    <a:pt x="1884" y="1155"/>
                  </a:cubicBezTo>
                  <a:cubicBezTo>
                    <a:pt x="2198" y="967"/>
                    <a:pt x="2679" y="716"/>
                    <a:pt x="2742" y="318"/>
                  </a:cubicBezTo>
                  <a:cubicBezTo>
                    <a:pt x="2763" y="172"/>
                    <a:pt x="2679" y="46"/>
                    <a:pt x="2553" y="25"/>
                  </a:cubicBezTo>
                  <a:cubicBezTo>
                    <a:pt x="2494" y="8"/>
                    <a:pt x="2434" y="0"/>
                    <a:pt x="237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55"/>
            <p:cNvSpPr/>
            <p:nvPr/>
          </p:nvSpPr>
          <p:spPr>
            <a:xfrm>
              <a:off x="1803650" y="4607025"/>
              <a:ext cx="39550" cy="53450"/>
            </a:xfrm>
            <a:custGeom>
              <a:rect b="b" l="l" r="r" t="t"/>
              <a:pathLst>
                <a:path extrusionOk="0" h="2138" w="1582">
                  <a:moveTo>
                    <a:pt x="894" y="0"/>
                  </a:moveTo>
                  <a:cubicBezTo>
                    <a:pt x="779" y="0"/>
                    <a:pt x="668" y="75"/>
                    <a:pt x="640" y="186"/>
                  </a:cubicBezTo>
                  <a:cubicBezTo>
                    <a:pt x="556" y="626"/>
                    <a:pt x="410" y="1065"/>
                    <a:pt x="200" y="1463"/>
                  </a:cubicBezTo>
                  <a:cubicBezTo>
                    <a:pt x="0" y="1820"/>
                    <a:pt x="326" y="2137"/>
                    <a:pt x="634" y="2137"/>
                  </a:cubicBezTo>
                  <a:cubicBezTo>
                    <a:pt x="777" y="2137"/>
                    <a:pt x="916" y="2068"/>
                    <a:pt x="995" y="1902"/>
                  </a:cubicBezTo>
                  <a:cubicBezTo>
                    <a:pt x="1246" y="1358"/>
                    <a:pt x="1581" y="563"/>
                    <a:pt x="1058" y="61"/>
                  </a:cubicBezTo>
                  <a:cubicBezTo>
                    <a:pt x="1009" y="19"/>
                    <a:pt x="951" y="0"/>
                    <a:pt x="89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55"/>
            <p:cNvSpPr/>
            <p:nvPr/>
          </p:nvSpPr>
          <p:spPr>
            <a:xfrm>
              <a:off x="943450" y="4687975"/>
              <a:ext cx="1718375" cy="555575"/>
            </a:xfrm>
            <a:custGeom>
              <a:rect b="b" l="l" r="r" t="t"/>
              <a:pathLst>
                <a:path extrusionOk="0" h="22223" w="68735">
                  <a:moveTo>
                    <a:pt x="4105" y="1"/>
                  </a:moveTo>
                  <a:cubicBezTo>
                    <a:pt x="2266" y="1"/>
                    <a:pt x="780" y="288"/>
                    <a:pt x="252" y="1091"/>
                  </a:cubicBezTo>
                  <a:cubicBezTo>
                    <a:pt x="168" y="1175"/>
                    <a:pt x="105" y="1280"/>
                    <a:pt x="105" y="1405"/>
                  </a:cubicBezTo>
                  <a:cubicBezTo>
                    <a:pt x="1" y="1761"/>
                    <a:pt x="22" y="2137"/>
                    <a:pt x="147" y="2493"/>
                  </a:cubicBezTo>
                  <a:cubicBezTo>
                    <a:pt x="419" y="3351"/>
                    <a:pt x="1465" y="3958"/>
                    <a:pt x="2177" y="4418"/>
                  </a:cubicBezTo>
                  <a:cubicBezTo>
                    <a:pt x="4039" y="5590"/>
                    <a:pt x="6048" y="6469"/>
                    <a:pt x="8077" y="7326"/>
                  </a:cubicBezTo>
                  <a:cubicBezTo>
                    <a:pt x="11697" y="8833"/>
                    <a:pt x="15400" y="10214"/>
                    <a:pt x="19125" y="11469"/>
                  </a:cubicBezTo>
                  <a:cubicBezTo>
                    <a:pt x="27285" y="14210"/>
                    <a:pt x="35634" y="16407"/>
                    <a:pt x="44003" y="18416"/>
                  </a:cubicBezTo>
                  <a:cubicBezTo>
                    <a:pt x="48083" y="19378"/>
                    <a:pt x="52163" y="20341"/>
                    <a:pt x="56243" y="21241"/>
                  </a:cubicBezTo>
                  <a:cubicBezTo>
                    <a:pt x="58411" y="21716"/>
                    <a:pt x="60779" y="22223"/>
                    <a:pt x="63086" y="22223"/>
                  </a:cubicBezTo>
                  <a:cubicBezTo>
                    <a:pt x="64029" y="22223"/>
                    <a:pt x="64963" y="22138"/>
                    <a:pt x="65868" y="21931"/>
                  </a:cubicBezTo>
                  <a:cubicBezTo>
                    <a:pt x="67605" y="21534"/>
                    <a:pt x="68735" y="20215"/>
                    <a:pt x="67354" y="18646"/>
                  </a:cubicBezTo>
                  <a:cubicBezTo>
                    <a:pt x="65073" y="16031"/>
                    <a:pt x="59821" y="14503"/>
                    <a:pt x="56264" y="13771"/>
                  </a:cubicBezTo>
                  <a:cubicBezTo>
                    <a:pt x="56222" y="13917"/>
                    <a:pt x="55846" y="15424"/>
                    <a:pt x="55699" y="15842"/>
                  </a:cubicBezTo>
                  <a:cubicBezTo>
                    <a:pt x="56432" y="16073"/>
                    <a:pt x="62102" y="17600"/>
                    <a:pt x="61893" y="18458"/>
                  </a:cubicBezTo>
                  <a:cubicBezTo>
                    <a:pt x="61827" y="18761"/>
                    <a:pt x="61424" y="18879"/>
                    <a:pt x="60835" y="18879"/>
                  </a:cubicBezTo>
                  <a:cubicBezTo>
                    <a:pt x="58990" y="18879"/>
                    <a:pt x="55326" y="17722"/>
                    <a:pt x="54549" y="17516"/>
                  </a:cubicBezTo>
                  <a:cubicBezTo>
                    <a:pt x="52184" y="16930"/>
                    <a:pt x="49820" y="16324"/>
                    <a:pt x="47476" y="15717"/>
                  </a:cubicBezTo>
                  <a:cubicBezTo>
                    <a:pt x="43082" y="14587"/>
                    <a:pt x="38709" y="13436"/>
                    <a:pt x="34336" y="12264"/>
                  </a:cubicBezTo>
                  <a:cubicBezTo>
                    <a:pt x="30026" y="11114"/>
                    <a:pt x="25716" y="9963"/>
                    <a:pt x="21426" y="8770"/>
                  </a:cubicBezTo>
                  <a:cubicBezTo>
                    <a:pt x="19188" y="8163"/>
                    <a:pt x="16970" y="7515"/>
                    <a:pt x="14794" y="6782"/>
                  </a:cubicBezTo>
                  <a:cubicBezTo>
                    <a:pt x="12534" y="6008"/>
                    <a:pt x="7136" y="4418"/>
                    <a:pt x="7073" y="3518"/>
                  </a:cubicBezTo>
                  <a:cubicBezTo>
                    <a:pt x="7057" y="3298"/>
                    <a:pt x="7360" y="3212"/>
                    <a:pt x="7854" y="3212"/>
                  </a:cubicBezTo>
                  <a:cubicBezTo>
                    <a:pt x="9376" y="3212"/>
                    <a:pt x="12718" y="4025"/>
                    <a:pt x="14250" y="4230"/>
                  </a:cubicBezTo>
                  <a:cubicBezTo>
                    <a:pt x="14438" y="3393"/>
                    <a:pt x="14689" y="2556"/>
                    <a:pt x="14982" y="1761"/>
                  </a:cubicBezTo>
                  <a:cubicBezTo>
                    <a:pt x="13945" y="1401"/>
                    <a:pt x="8164" y="1"/>
                    <a:pt x="4105"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8" name="Google Shape;918;p55"/>
          <p:cNvGrpSpPr/>
          <p:nvPr/>
        </p:nvGrpSpPr>
        <p:grpSpPr>
          <a:xfrm rot="-10408598">
            <a:off x="7332276" y="3758441"/>
            <a:ext cx="858628" cy="798878"/>
            <a:chOff x="2911700" y="4175975"/>
            <a:chExt cx="1104725" cy="1027850"/>
          </a:xfrm>
        </p:grpSpPr>
        <p:sp>
          <p:nvSpPr>
            <p:cNvPr id="919" name="Google Shape;919;p55"/>
            <p:cNvSpPr/>
            <p:nvPr/>
          </p:nvSpPr>
          <p:spPr>
            <a:xfrm>
              <a:off x="2911700" y="4731900"/>
              <a:ext cx="321275" cy="282950"/>
            </a:xfrm>
            <a:custGeom>
              <a:rect b="b" l="l" r="r" t="t"/>
              <a:pathLst>
                <a:path extrusionOk="0" h="11318" w="12851">
                  <a:moveTo>
                    <a:pt x="10416" y="0"/>
                  </a:moveTo>
                  <a:cubicBezTo>
                    <a:pt x="8840" y="0"/>
                    <a:pt x="6416" y="1318"/>
                    <a:pt x="4236" y="3498"/>
                  </a:cubicBezTo>
                  <a:cubicBezTo>
                    <a:pt x="1374" y="6388"/>
                    <a:pt x="0" y="9680"/>
                    <a:pt x="1202" y="10882"/>
                  </a:cubicBezTo>
                  <a:cubicBezTo>
                    <a:pt x="1498" y="11178"/>
                    <a:pt x="1920" y="11317"/>
                    <a:pt x="2432" y="11317"/>
                  </a:cubicBezTo>
                  <a:cubicBezTo>
                    <a:pt x="4000" y="11317"/>
                    <a:pt x="6407" y="10006"/>
                    <a:pt x="8586" y="7848"/>
                  </a:cubicBezTo>
                  <a:cubicBezTo>
                    <a:pt x="11476" y="4958"/>
                    <a:pt x="12850" y="1638"/>
                    <a:pt x="11648" y="436"/>
                  </a:cubicBezTo>
                  <a:cubicBezTo>
                    <a:pt x="11353" y="140"/>
                    <a:pt x="10929" y="0"/>
                    <a:pt x="1041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55"/>
            <p:cNvSpPr/>
            <p:nvPr/>
          </p:nvSpPr>
          <p:spPr>
            <a:xfrm>
              <a:off x="3100575" y="4921075"/>
              <a:ext cx="321275" cy="282750"/>
            </a:xfrm>
            <a:custGeom>
              <a:rect b="b" l="l" r="r" t="t"/>
              <a:pathLst>
                <a:path extrusionOk="0" h="11310" w="12851">
                  <a:moveTo>
                    <a:pt x="10424" y="1"/>
                  </a:moveTo>
                  <a:cubicBezTo>
                    <a:pt x="8849" y="1"/>
                    <a:pt x="6420" y="1303"/>
                    <a:pt x="4236" y="3486"/>
                  </a:cubicBezTo>
                  <a:cubicBezTo>
                    <a:pt x="1374" y="6377"/>
                    <a:pt x="1" y="9668"/>
                    <a:pt x="1203" y="10870"/>
                  </a:cubicBezTo>
                  <a:cubicBezTo>
                    <a:pt x="1501" y="11168"/>
                    <a:pt x="1929" y="11310"/>
                    <a:pt x="2449" y="11310"/>
                  </a:cubicBezTo>
                  <a:cubicBezTo>
                    <a:pt x="4023" y="11310"/>
                    <a:pt x="6434" y="10010"/>
                    <a:pt x="8586" y="7837"/>
                  </a:cubicBezTo>
                  <a:cubicBezTo>
                    <a:pt x="11477" y="4946"/>
                    <a:pt x="12851" y="1626"/>
                    <a:pt x="11649" y="424"/>
                  </a:cubicBezTo>
                  <a:cubicBezTo>
                    <a:pt x="11355" y="137"/>
                    <a:pt x="10934" y="1"/>
                    <a:pt x="1042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55"/>
            <p:cNvSpPr/>
            <p:nvPr/>
          </p:nvSpPr>
          <p:spPr>
            <a:xfrm>
              <a:off x="2948900" y="4886425"/>
              <a:ext cx="320550" cy="282950"/>
            </a:xfrm>
            <a:custGeom>
              <a:rect b="b" l="l" r="r" t="t"/>
              <a:pathLst>
                <a:path extrusionOk="0" h="11318" w="12822">
                  <a:moveTo>
                    <a:pt x="10390" y="1"/>
                  </a:moveTo>
                  <a:cubicBezTo>
                    <a:pt x="8822" y="1"/>
                    <a:pt x="6415" y="1313"/>
                    <a:pt x="4236" y="3470"/>
                  </a:cubicBezTo>
                  <a:cubicBezTo>
                    <a:pt x="1345" y="6361"/>
                    <a:pt x="0" y="9680"/>
                    <a:pt x="1174" y="10882"/>
                  </a:cubicBezTo>
                  <a:cubicBezTo>
                    <a:pt x="1469" y="11178"/>
                    <a:pt x="1892" y="11318"/>
                    <a:pt x="2406" y="11318"/>
                  </a:cubicBezTo>
                  <a:cubicBezTo>
                    <a:pt x="3981" y="11318"/>
                    <a:pt x="6406" y="10000"/>
                    <a:pt x="8586" y="7820"/>
                  </a:cubicBezTo>
                  <a:cubicBezTo>
                    <a:pt x="11477" y="4958"/>
                    <a:pt x="12822" y="1638"/>
                    <a:pt x="11620" y="436"/>
                  </a:cubicBezTo>
                  <a:cubicBezTo>
                    <a:pt x="11324" y="141"/>
                    <a:pt x="10901" y="1"/>
                    <a:pt x="1039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55"/>
            <p:cNvSpPr/>
            <p:nvPr/>
          </p:nvSpPr>
          <p:spPr>
            <a:xfrm>
              <a:off x="3079100" y="4175975"/>
              <a:ext cx="937325" cy="826000"/>
            </a:xfrm>
            <a:custGeom>
              <a:rect b="b" l="l" r="r" t="t"/>
              <a:pathLst>
                <a:path extrusionOk="0" h="33040" w="37493">
                  <a:moveTo>
                    <a:pt x="30415" y="0"/>
                  </a:moveTo>
                  <a:cubicBezTo>
                    <a:pt x="25828" y="0"/>
                    <a:pt x="18767" y="3828"/>
                    <a:pt x="12422" y="10195"/>
                  </a:cubicBezTo>
                  <a:cubicBezTo>
                    <a:pt x="3979" y="18609"/>
                    <a:pt x="1" y="28282"/>
                    <a:pt x="3493" y="31774"/>
                  </a:cubicBezTo>
                  <a:cubicBezTo>
                    <a:pt x="4359" y="32633"/>
                    <a:pt x="5595" y="33039"/>
                    <a:pt x="7093" y="33039"/>
                  </a:cubicBezTo>
                  <a:cubicBezTo>
                    <a:pt x="11685" y="33039"/>
                    <a:pt x="18734" y="29217"/>
                    <a:pt x="25100" y="22873"/>
                  </a:cubicBezTo>
                  <a:cubicBezTo>
                    <a:pt x="33514" y="14430"/>
                    <a:pt x="37492" y="4786"/>
                    <a:pt x="34001" y="1265"/>
                  </a:cubicBezTo>
                  <a:cubicBezTo>
                    <a:pt x="33142" y="407"/>
                    <a:pt x="31910" y="0"/>
                    <a:pt x="3041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55"/>
            <p:cNvSpPr/>
            <p:nvPr/>
          </p:nvSpPr>
          <p:spPr>
            <a:xfrm>
              <a:off x="3308730" y="4589031"/>
              <a:ext cx="249697" cy="250083"/>
            </a:xfrm>
            <a:custGeom>
              <a:rect b="b" l="l" r="r" t="t"/>
              <a:pathLst>
                <a:path extrusionOk="0" fill="none" h="18775" w="18746">
                  <a:moveTo>
                    <a:pt x="0" y="0"/>
                  </a:moveTo>
                  <a:lnTo>
                    <a:pt x="18746" y="18775"/>
                  </a:lnTo>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55"/>
            <p:cNvSpPr/>
            <p:nvPr/>
          </p:nvSpPr>
          <p:spPr>
            <a:xfrm>
              <a:off x="3275950" y="4621438"/>
              <a:ext cx="250083" cy="250083"/>
            </a:xfrm>
            <a:custGeom>
              <a:rect b="b" l="l" r="r" t="t"/>
              <a:pathLst>
                <a:path extrusionOk="0" fill="none" h="18775" w="18775">
                  <a:moveTo>
                    <a:pt x="0" y="0"/>
                  </a:moveTo>
                  <a:lnTo>
                    <a:pt x="18774" y="18774"/>
                  </a:lnTo>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55"/>
            <p:cNvSpPr/>
            <p:nvPr/>
          </p:nvSpPr>
          <p:spPr>
            <a:xfrm>
              <a:off x="3449725" y="4427250"/>
              <a:ext cx="264050" cy="264750"/>
            </a:xfrm>
            <a:custGeom>
              <a:rect b="b" l="l" r="r" t="t"/>
              <a:pathLst>
                <a:path extrusionOk="0" fill="none" h="10590" w="10562">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55"/>
            <p:cNvSpPr/>
            <p:nvPr/>
          </p:nvSpPr>
          <p:spPr>
            <a:xfrm>
              <a:off x="3489075" y="4467325"/>
              <a:ext cx="184625" cy="184625"/>
            </a:xfrm>
            <a:custGeom>
              <a:rect b="b" l="l" r="r" t="t"/>
              <a:pathLst>
                <a:path extrusionOk="0" h="7385" w="7385">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55"/>
            <p:cNvSpPr/>
            <p:nvPr/>
          </p:nvSpPr>
          <p:spPr>
            <a:xfrm>
              <a:off x="3449725" y="4427250"/>
              <a:ext cx="264050" cy="264750"/>
            </a:xfrm>
            <a:custGeom>
              <a:rect b="b" l="l" r="r" t="t"/>
              <a:pathLst>
                <a:path extrusionOk="0" fill="none" h="10590" w="10562">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55"/>
            <p:cNvSpPr/>
            <p:nvPr/>
          </p:nvSpPr>
          <p:spPr>
            <a:xfrm>
              <a:off x="3489075" y="4467325"/>
              <a:ext cx="184625" cy="184625"/>
            </a:xfrm>
            <a:custGeom>
              <a:rect b="b" l="l" r="r" t="t"/>
              <a:pathLst>
                <a:path extrusionOk="0" h="7385" w="7385">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55"/>
            <p:cNvSpPr/>
            <p:nvPr/>
          </p:nvSpPr>
          <p:spPr>
            <a:xfrm>
              <a:off x="3557050" y="4490925"/>
              <a:ext cx="50100" cy="50125"/>
            </a:xfrm>
            <a:custGeom>
              <a:rect b="b" l="l" r="r" t="t"/>
              <a:pathLst>
                <a:path extrusionOk="0" h="2005" w="2004">
                  <a:moveTo>
                    <a:pt x="1002" y="1"/>
                  </a:moveTo>
                  <a:cubicBezTo>
                    <a:pt x="459" y="1"/>
                    <a:pt x="1" y="459"/>
                    <a:pt x="1" y="1002"/>
                  </a:cubicBezTo>
                  <a:cubicBezTo>
                    <a:pt x="1" y="1575"/>
                    <a:pt x="459" y="2004"/>
                    <a:pt x="1002" y="2004"/>
                  </a:cubicBezTo>
                  <a:cubicBezTo>
                    <a:pt x="1575" y="2004"/>
                    <a:pt x="2004" y="1575"/>
                    <a:pt x="2004" y="1002"/>
                  </a:cubicBezTo>
                  <a:cubicBezTo>
                    <a:pt x="2004" y="459"/>
                    <a:pt x="1575" y="1"/>
                    <a:pt x="1002"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55"/>
            <p:cNvSpPr/>
            <p:nvPr/>
          </p:nvSpPr>
          <p:spPr>
            <a:xfrm>
              <a:off x="3672250" y="4176175"/>
              <a:ext cx="304825" cy="284725"/>
            </a:xfrm>
            <a:custGeom>
              <a:rect b="b" l="l" r="r" t="t"/>
              <a:pathLst>
                <a:path extrusionOk="0" h="11389" w="12193">
                  <a:moveTo>
                    <a:pt x="6685" y="0"/>
                  </a:moveTo>
                  <a:cubicBezTo>
                    <a:pt x="4802" y="0"/>
                    <a:pt x="2498" y="636"/>
                    <a:pt x="0" y="1830"/>
                  </a:cubicBezTo>
                  <a:cubicBezTo>
                    <a:pt x="1689" y="6294"/>
                    <a:pt x="5266" y="9786"/>
                    <a:pt x="9788" y="11389"/>
                  </a:cubicBezTo>
                  <a:cubicBezTo>
                    <a:pt x="11849" y="6981"/>
                    <a:pt x="12192" y="3204"/>
                    <a:pt x="10275" y="1257"/>
                  </a:cubicBezTo>
                  <a:cubicBezTo>
                    <a:pt x="9423" y="406"/>
                    <a:pt x="8188" y="0"/>
                    <a:pt x="668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pic>
        <p:nvPicPr>
          <p:cNvPr descr="This is our promotion video for our float app." id="935" name="Google Shape;935;p56" title="Float Promo Video">
            <a:hlinkClick r:id="rId3"/>
          </p:cNvPr>
          <p:cNvPicPr preferRelativeResize="0"/>
          <p:nvPr/>
        </p:nvPicPr>
        <p:blipFill>
          <a:blip r:embed="rId4">
            <a:alphaModFix/>
          </a:blip>
          <a:stretch>
            <a:fillRect/>
          </a:stretch>
        </p:blipFill>
        <p:spPr>
          <a:xfrm>
            <a:off x="1534675" y="561450"/>
            <a:ext cx="6074650" cy="402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5"/>
                                        </p:tgtEl>
                                        <p:attrNameLst>
                                          <p:attrName>style.visibility</p:attrName>
                                        </p:attrNameLst>
                                      </p:cBhvr>
                                      <p:to>
                                        <p:strVal val="visible"/>
                                      </p:to>
                                    </p:set>
                                    <p:animEffect filter="fade" transition="in">
                                      <p:cBhvr>
                                        <p:cTn dur="1000"/>
                                        <p:tgtEl>
                                          <p:spTgt spid="9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pic>
        <p:nvPicPr>
          <p:cNvPr id="940" name="Google Shape;940;p57"/>
          <p:cNvPicPr preferRelativeResize="0"/>
          <p:nvPr/>
        </p:nvPicPr>
        <p:blipFill>
          <a:blip r:embed="rId3">
            <a:alphaModFix amt="56000"/>
          </a:blip>
          <a:stretch>
            <a:fillRect/>
          </a:stretch>
        </p:blipFill>
        <p:spPr>
          <a:xfrm>
            <a:off x="-71525" y="-35775"/>
            <a:ext cx="9215524" cy="5215050"/>
          </a:xfrm>
          <a:prstGeom prst="rect">
            <a:avLst/>
          </a:prstGeom>
          <a:noFill/>
          <a:ln>
            <a:noFill/>
          </a:ln>
        </p:spPr>
      </p:pic>
      <p:pic>
        <p:nvPicPr>
          <p:cNvPr id="941" name="Google Shape;941;p57"/>
          <p:cNvPicPr preferRelativeResize="0"/>
          <p:nvPr/>
        </p:nvPicPr>
        <p:blipFill>
          <a:blip r:embed="rId3">
            <a:alphaModFix amt="26000"/>
          </a:blip>
          <a:stretch>
            <a:fillRect/>
          </a:stretch>
        </p:blipFill>
        <p:spPr>
          <a:xfrm>
            <a:off x="4675" y="-35775"/>
            <a:ext cx="9215524" cy="5215050"/>
          </a:xfrm>
          <a:prstGeom prst="rect">
            <a:avLst/>
          </a:prstGeom>
          <a:noFill/>
          <a:ln>
            <a:noFill/>
          </a:ln>
        </p:spPr>
      </p:pic>
      <p:pic>
        <p:nvPicPr>
          <p:cNvPr id="942" name="Google Shape;942;p57"/>
          <p:cNvPicPr preferRelativeResize="0"/>
          <p:nvPr/>
        </p:nvPicPr>
        <p:blipFill>
          <a:blip r:embed="rId4">
            <a:alphaModFix/>
          </a:blip>
          <a:stretch>
            <a:fillRect/>
          </a:stretch>
        </p:blipFill>
        <p:spPr>
          <a:xfrm>
            <a:off x="2607413" y="0"/>
            <a:ext cx="3857625"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41"/>
                                        </p:tgtEl>
                                        <p:attrNameLst>
                                          <p:attrName>style.visibility</p:attrName>
                                        </p:attrNameLst>
                                      </p:cBhvr>
                                      <p:to>
                                        <p:strVal val="visible"/>
                                      </p:to>
                                    </p:set>
                                    <p:animEffect filter="fade" transition="in">
                                      <p:cBhvr>
                                        <p:cTn dur="300"/>
                                        <p:tgtEl>
                                          <p:spTgt spid="941"/>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940"/>
                                        </p:tgtEl>
                                        <p:attrNameLst>
                                          <p:attrName>style.visibility</p:attrName>
                                        </p:attrNameLst>
                                      </p:cBhvr>
                                      <p:to>
                                        <p:strVal val="visible"/>
                                      </p:to>
                                    </p:set>
                                    <p:animEffect filter="fade" transition="in">
                                      <p:cBhvr>
                                        <p:cTn dur="300"/>
                                        <p:tgtEl>
                                          <p:spTgt spid="9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58"/>
          <p:cNvSpPr txBox="1"/>
          <p:nvPr>
            <p:ph type="title"/>
          </p:nvPr>
        </p:nvSpPr>
        <p:spPr>
          <a:xfrm>
            <a:off x="1815300" y="322575"/>
            <a:ext cx="5513400" cy="650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Our Avatar / Mascot</a:t>
            </a:r>
            <a:endParaRPr b="0">
              <a:solidFill>
                <a:schemeClr val="lt1"/>
              </a:solidFill>
            </a:endParaRPr>
          </a:p>
        </p:txBody>
      </p:sp>
      <p:pic>
        <p:nvPicPr>
          <p:cNvPr id="948" name="Google Shape;948;p58"/>
          <p:cNvPicPr preferRelativeResize="0"/>
          <p:nvPr/>
        </p:nvPicPr>
        <p:blipFill>
          <a:blip r:embed="rId3">
            <a:alphaModFix/>
          </a:blip>
          <a:stretch>
            <a:fillRect/>
          </a:stretch>
        </p:blipFill>
        <p:spPr>
          <a:xfrm>
            <a:off x="2764713" y="1150575"/>
            <a:ext cx="3614575" cy="299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59"/>
          <p:cNvSpPr txBox="1"/>
          <p:nvPr>
            <p:ph type="ctrTitle"/>
          </p:nvPr>
        </p:nvSpPr>
        <p:spPr>
          <a:xfrm>
            <a:off x="1694775" y="2350575"/>
            <a:ext cx="5742900" cy="94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Demo</a:t>
            </a:r>
            <a:endParaRPr/>
          </a:p>
        </p:txBody>
      </p:sp>
      <p:sp>
        <p:nvSpPr>
          <p:cNvPr id="954" name="Google Shape;954;p59"/>
          <p:cNvSpPr txBox="1"/>
          <p:nvPr>
            <p:ph idx="2" type="title"/>
          </p:nvPr>
        </p:nvSpPr>
        <p:spPr>
          <a:xfrm>
            <a:off x="3482450" y="1366325"/>
            <a:ext cx="21792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solidFill>
                  <a:schemeClr val="accent2"/>
                </a:solidFill>
              </a:rPr>
              <a:t>03</a:t>
            </a:r>
            <a:endParaRPr>
              <a:solidFill>
                <a:schemeClr val="accent2"/>
              </a:solidFill>
            </a:endParaRPr>
          </a:p>
        </p:txBody>
      </p:sp>
      <p:grpSp>
        <p:nvGrpSpPr>
          <p:cNvPr id="955" name="Google Shape;955;p59"/>
          <p:cNvGrpSpPr/>
          <p:nvPr/>
        </p:nvGrpSpPr>
        <p:grpSpPr>
          <a:xfrm>
            <a:off x="6362424" y="639028"/>
            <a:ext cx="2585439" cy="2032398"/>
            <a:chOff x="3515875" y="337450"/>
            <a:chExt cx="2204125" cy="1732650"/>
          </a:xfrm>
        </p:grpSpPr>
        <p:sp>
          <p:nvSpPr>
            <p:cNvPr id="956" name="Google Shape;956;p59"/>
            <p:cNvSpPr/>
            <p:nvPr/>
          </p:nvSpPr>
          <p:spPr>
            <a:xfrm>
              <a:off x="5378225" y="1550050"/>
              <a:ext cx="341775" cy="225950"/>
            </a:xfrm>
            <a:custGeom>
              <a:rect b="b" l="l" r="r" t="t"/>
              <a:pathLst>
                <a:path extrusionOk="0" h="9038" w="13671">
                  <a:moveTo>
                    <a:pt x="6836" y="1"/>
                  </a:moveTo>
                  <a:cubicBezTo>
                    <a:pt x="3057" y="1"/>
                    <a:pt x="1" y="2038"/>
                    <a:pt x="1" y="4536"/>
                  </a:cubicBezTo>
                  <a:cubicBezTo>
                    <a:pt x="34" y="7000"/>
                    <a:pt x="3090" y="9037"/>
                    <a:pt x="6836" y="9037"/>
                  </a:cubicBezTo>
                  <a:cubicBezTo>
                    <a:pt x="10615" y="9037"/>
                    <a:pt x="13671" y="4536"/>
                    <a:pt x="13671" y="4536"/>
                  </a:cubicBezTo>
                  <a:cubicBezTo>
                    <a:pt x="13671" y="4536"/>
                    <a:pt x="10615" y="1"/>
                    <a:pt x="6836"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59"/>
            <p:cNvSpPr/>
            <p:nvPr/>
          </p:nvSpPr>
          <p:spPr>
            <a:xfrm>
              <a:off x="5378225" y="1586200"/>
              <a:ext cx="234150" cy="153650"/>
            </a:xfrm>
            <a:custGeom>
              <a:rect b="b" l="l" r="r" t="t"/>
              <a:pathLst>
                <a:path extrusionOk="0" h="6146" w="9366">
                  <a:moveTo>
                    <a:pt x="4700" y="1"/>
                  </a:moveTo>
                  <a:cubicBezTo>
                    <a:pt x="2104" y="1"/>
                    <a:pt x="1" y="1381"/>
                    <a:pt x="1" y="3090"/>
                  </a:cubicBezTo>
                  <a:cubicBezTo>
                    <a:pt x="1" y="4765"/>
                    <a:pt x="2104" y="6146"/>
                    <a:pt x="4700" y="6146"/>
                  </a:cubicBezTo>
                  <a:cubicBezTo>
                    <a:pt x="7263" y="6146"/>
                    <a:pt x="9366" y="3057"/>
                    <a:pt x="9366" y="3057"/>
                  </a:cubicBezTo>
                  <a:cubicBezTo>
                    <a:pt x="9366" y="3057"/>
                    <a:pt x="7263" y="1"/>
                    <a:pt x="4700"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59"/>
            <p:cNvSpPr/>
            <p:nvPr/>
          </p:nvSpPr>
          <p:spPr>
            <a:xfrm>
              <a:off x="5378225" y="1619075"/>
              <a:ext cx="133925" cy="87925"/>
            </a:xfrm>
            <a:custGeom>
              <a:rect b="b" l="l" r="r" t="t"/>
              <a:pathLst>
                <a:path extrusionOk="0" h="3517" w="5357">
                  <a:moveTo>
                    <a:pt x="2695" y="0"/>
                  </a:moveTo>
                  <a:cubicBezTo>
                    <a:pt x="1217" y="0"/>
                    <a:pt x="1" y="789"/>
                    <a:pt x="1" y="1775"/>
                  </a:cubicBezTo>
                  <a:cubicBezTo>
                    <a:pt x="1" y="2728"/>
                    <a:pt x="1217" y="3516"/>
                    <a:pt x="2695" y="3516"/>
                  </a:cubicBezTo>
                  <a:cubicBezTo>
                    <a:pt x="4174" y="3516"/>
                    <a:pt x="5357" y="1775"/>
                    <a:pt x="5357" y="1775"/>
                  </a:cubicBezTo>
                  <a:cubicBezTo>
                    <a:pt x="5357" y="1775"/>
                    <a:pt x="4174" y="0"/>
                    <a:pt x="2695"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59"/>
            <p:cNvSpPr/>
            <p:nvPr/>
          </p:nvSpPr>
          <p:spPr>
            <a:xfrm>
              <a:off x="5328950" y="1689825"/>
              <a:ext cx="341750" cy="235475"/>
            </a:xfrm>
            <a:custGeom>
              <a:rect b="b" l="l" r="r" t="t"/>
              <a:pathLst>
                <a:path extrusionOk="0" h="9419" w="13670">
                  <a:moveTo>
                    <a:pt x="5337" y="0"/>
                  </a:moveTo>
                  <a:cubicBezTo>
                    <a:pt x="3076" y="0"/>
                    <a:pt x="1244" y="929"/>
                    <a:pt x="723" y="2559"/>
                  </a:cubicBezTo>
                  <a:cubicBezTo>
                    <a:pt x="0" y="4925"/>
                    <a:pt x="2235" y="7850"/>
                    <a:pt x="5816" y="9131"/>
                  </a:cubicBezTo>
                  <a:cubicBezTo>
                    <a:pt x="6398" y="9334"/>
                    <a:pt x="6998" y="9419"/>
                    <a:pt x="7595" y="9419"/>
                  </a:cubicBezTo>
                  <a:cubicBezTo>
                    <a:pt x="10673" y="9419"/>
                    <a:pt x="13670" y="7160"/>
                    <a:pt x="13670" y="7160"/>
                  </a:cubicBezTo>
                  <a:cubicBezTo>
                    <a:pt x="13670" y="7160"/>
                    <a:pt x="12158" y="1836"/>
                    <a:pt x="8577" y="588"/>
                  </a:cubicBezTo>
                  <a:cubicBezTo>
                    <a:pt x="7463" y="189"/>
                    <a:pt x="6356" y="0"/>
                    <a:pt x="5337"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59"/>
            <p:cNvSpPr/>
            <p:nvPr/>
          </p:nvSpPr>
          <p:spPr>
            <a:xfrm>
              <a:off x="5333875" y="1709975"/>
              <a:ext cx="234975" cy="161250"/>
            </a:xfrm>
            <a:custGeom>
              <a:rect b="b" l="l" r="r" t="t"/>
              <a:pathLst>
                <a:path extrusionOk="0" h="6450" w="9399">
                  <a:moveTo>
                    <a:pt x="3694" y="1"/>
                  </a:moveTo>
                  <a:cubicBezTo>
                    <a:pt x="2143" y="1"/>
                    <a:pt x="889" y="643"/>
                    <a:pt x="526" y="1753"/>
                  </a:cubicBezTo>
                  <a:cubicBezTo>
                    <a:pt x="0" y="3363"/>
                    <a:pt x="1578" y="5368"/>
                    <a:pt x="4009" y="6255"/>
                  </a:cubicBezTo>
                  <a:cubicBezTo>
                    <a:pt x="4405" y="6392"/>
                    <a:pt x="4812" y="6450"/>
                    <a:pt x="5217" y="6450"/>
                  </a:cubicBezTo>
                  <a:cubicBezTo>
                    <a:pt x="7337" y="6450"/>
                    <a:pt x="9398" y="4875"/>
                    <a:pt x="9398" y="4875"/>
                  </a:cubicBezTo>
                  <a:cubicBezTo>
                    <a:pt x="9398" y="4875"/>
                    <a:pt x="8347" y="1260"/>
                    <a:pt x="5915" y="406"/>
                  </a:cubicBezTo>
                  <a:cubicBezTo>
                    <a:pt x="5151" y="131"/>
                    <a:pt x="4392" y="1"/>
                    <a:pt x="3694"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59"/>
            <p:cNvSpPr/>
            <p:nvPr/>
          </p:nvSpPr>
          <p:spPr>
            <a:xfrm>
              <a:off x="5333050" y="1738375"/>
              <a:ext cx="136400" cy="89525"/>
            </a:xfrm>
            <a:custGeom>
              <a:rect b="b" l="l" r="r" t="t"/>
              <a:pathLst>
                <a:path extrusionOk="0" h="3581" w="5456">
                  <a:moveTo>
                    <a:pt x="2151" y="1"/>
                  </a:moveTo>
                  <a:cubicBezTo>
                    <a:pt x="1244" y="1"/>
                    <a:pt x="501" y="363"/>
                    <a:pt x="296" y="979"/>
                  </a:cubicBezTo>
                  <a:cubicBezTo>
                    <a:pt x="0" y="1866"/>
                    <a:pt x="920" y="2983"/>
                    <a:pt x="2333" y="3476"/>
                  </a:cubicBezTo>
                  <a:cubicBezTo>
                    <a:pt x="2558" y="3549"/>
                    <a:pt x="2791" y="3580"/>
                    <a:pt x="3022" y="3580"/>
                  </a:cubicBezTo>
                  <a:cubicBezTo>
                    <a:pt x="4247" y="3580"/>
                    <a:pt x="5455" y="2720"/>
                    <a:pt x="5455" y="2720"/>
                  </a:cubicBezTo>
                  <a:cubicBezTo>
                    <a:pt x="5455" y="2720"/>
                    <a:pt x="4864" y="683"/>
                    <a:pt x="3418" y="223"/>
                  </a:cubicBezTo>
                  <a:cubicBezTo>
                    <a:pt x="2985" y="72"/>
                    <a:pt x="2552" y="1"/>
                    <a:pt x="2151"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59"/>
            <p:cNvSpPr/>
            <p:nvPr/>
          </p:nvSpPr>
          <p:spPr>
            <a:xfrm>
              <a:off x="5288675" y="1805975"/>
              <a:ext cx="317950" cy="253575"/>
            </a:xfrm>
            <a:custGeom>
              <a:rect b="b" l="l" r="r" t="t"/>
              <a:pathLst>
                <a:path extrusionOk="0" h="10143" w="12718">
                  <a:moveTo>
                    <a:pt x="4466" y="0"/>
                  </a:moveTo>
                  <a:cubicBezTo>
                    <a:pt x="3174" y="0"/>
                    <a:pt x="2082" y="427"/>
                    <a:pt x="1447" y="1298"/>
                  </a:cubicBezTo>
                  <a:cubicBezTo>
                    <a:pt x="1" y="3237"/>
                    <a:pt x="1315" y="6654"/>
                    <a:pt x="4404" y="8954"/>
                  </a:cubicBezTo>
                  <a:cubicBezTo>
                    <a:pt x="5651" y="9869"/>
                    <a:pt x="7229" y="10142"/>
                    <a:pt x="8668" y="10142"/>
                  </a:cubicBezTo>
                  <a:cubicBezTo>
                    <a:pt x="10795" y="10142"/>
                    <a:pt x="12619" y="9546"/>
                    <a:pt x="12619" y="9546"/>
                  </a:cubicBezTo>
                  <a:cubicBezTo>
                    <a:pt x="12619" y="9546"/>
                    <a:pt x="12718" y="4190"/>
                    <a:pt x="9629" y="1889"/>
                  </a:cubicBezTo>
                  <a:cubicBezTo>
                    <a:pt x="7928" y="641"/>
                    <a:pt x="6048" y="0"/>
                    <a:pt x="4466"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59"/>
            <p:cNvSpPr/>
            <p:nvPr/>
          </p:nvSpPr>
          <p:spPr>
            <a:xfrm>
              <a:off x="5300175" y="1815950"/>
              <a:ext cx="216925" cy="173550"/>
            </a:xfrm>
            <a:custGeom>
              <a:rect b="b" l="l" r="r" t="t"/>
              <a:pathLst>
                <a:path extrusionOk="0" h="6942" w="8677">
                  <a:moveTo>
                    <a:pt x="3043" y="0"/>
                  </a:moveTo>
                  <a:cubicBezTo>
                    <a:pt x="2161" y="0"/>
                    <a:pt x="1415" y="294"/>
                    <a:pt x="987" y="899"/>
                  </a:cubicBezTo>
                  <a:cubicBezTo>
                    <a:pt x="1" y="2213"/>
                    <a:pt x="921" y="4579"/>
                    <a:pt x="3024" y="6124"/>
                  </a:cubicBezTo>
                  <a:cubicBezTo>
                    <a:pt x="3884" y="6755"/>
                    <a:pt x="4979" y="6941"/>
                    <a:pt x="5974" y="6941"/>
                  </a:cubicBezTo>
                  <a:cubicBezTo>
                    <a:pt x="7414" y="6941"/>
                    <a:pt x="8643" y="6551"/>
                    <a:pt x="8643" y="6551"/>
                  </a:cubicBezTo>
                  <a:cubicBezTo>
                    <a:pt x="8643" y="6551"/>
                    <a:pt x="8676" y="2838"/>
                    <a:pt x="6573" y="1293"/>
                  </a:cubicBezTo>
                  <a:cubicBezTo>
                    <a:pt x="5414" y="442"/>
                    <a:pt x="4126" y="0"/>
                    <a:pt x="3043"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59"/>
            <p:cNvSpPr/>
            <p:nvPr/>
          </p:nvSpPr>
          <p:spPr>
            <a:xfrm>
              <a:off x="5320725" y="1825725"/>
              <a:ext cx="124075" cy="99075"/>
            </a:xfrm>
            <a:custGeom>
              <a:rect b="b" l="l" r="r" t="t"/>
              <a:pathLst>
                <a:path extrusionOk="0" h="3963" w="4963">
                  <a:moveTo>
                    <a:pt x="1751" y="1"/>
                  </a:moveTo>
                  <a:cubicBezTo>
                    <a:pt x="1242" y="1"/>
                    <a:pt x="811" y="168"/>
                    <a:pt x="559" y="508"/>
                  </a:cubicBezTo>
                  <a:cubicBezTo>
                    <a:pt x="0" y="1264"/>
                    <a:pt x="526" y="2578"/>
                    <a:pt x="1742" y="3498"/>
                  </a:cubicBezTo>
                  <a:cubicBezTo>
                    <a:pt x="2219" y="3856"/>
                    <a:pt x="2829" y="3962"/>
                    <a:pt x="3388" y="3962"/>
                  </a:cubicBezTo>
                  <a:cubicBezTo>
                    <a:pt x="4215" y="3962"/>
                    <a:pt x="4930" y="3728"/>
                    <a:pt x="4930" y="3728"/>
                  </a:cubicBezTo>
                  <a:cubicBezTo>
                    <a:pt x="4930" y="3728"/>
                    <a:pt x="4962" y="1625"/>
                    <a:pt x="3779" y="738"/>
                  </a:cubicBezTo>
                  <a:cubicBezTo>
                    <a:pt x="3111" y="250"/>
                    <a:pt x="2373" y="1"/>
                    <a:pt x="1751"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59"/>
            <p:cNvSpPr/>
            <p:nvPr/>
          </p:nvSpPr>
          <p:spPr>
            <a:xfrm>
              <a:off x="4076150" y="337450"/>
              <a:ext cx="835500" cy="941525"/>
            </a:xfrm>
            <a:custGeom>
              <a:rect b="b" l="l" r="r" t="t"/>
              <a:pathLst>
                <a:path extrusionOk="0" h="37661" w="33420">
                  <a:moveTo>
                    <a:pt x="15936" y="1"/>
                  </a:moveTo>
                  <a:cubicBezTo>
                    <a:pt x="10931" y="1"/>
                    <a:pt x="6358" y="3555"/>
                    <a:pt x="5126" y="8875"/>
                  </a:cubicBezTo>
                  <a:lnTo>
                    <a:pt x="0" y="30793"/>
                  </a:lnTo>
                  <a:lnTo>
                    <a:pt x="26814" y="37661"/>
                  </a:lnTo>
                  <a:lnTo>
                    <a:pt x="31940" y="15776"/>
                  </a:lnTo>
                  <a:cubicBezTo>
                    <a:pt x="33419" y="9533"/>
                    <a:pt x="29772" y="3223"/>
                    <a:pt x="23791" y="1679"/>
                  </a:cubicBezTo>
                  <a:lnTo>
                    <a:pt x="18566" y="332"/>
                  </a:lnTo>
                  <a:cubicBezTo>
                    <a:pt x="17686" y="108"/>
                    <a:pt x="16805" y="1"/>
                    <a:pt x="159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59"/>
            <p:cNvSpPr/>
            <p:nvPr/>
          </p:nvSpPr>
          <p:spPr>
            <a:xfrm>
              <a:off x="4324250" y="573825"/>
              <a:ext cx="480600" cy="436925"/>
            </a:xfrm>
            <a:custGeom>
              <a:rect b="b" l="l" r="r" t="t"/>
              <a:pathLst>
                <a:path extrusionOk="0" h="17477" w="19224">
                  <a:moveTo>
                    <a:pt x="10227" y="1"/>
                  </a:moveTo>
                  <a:cubicBezTo>
                    <a:pt x="6130" y="1"/>
                    <a:pt x="2003" y="2719"/>
                    <a:pt x="1084" y="6617"/>
                  </a:cubicBezTo>
                  <a:cubicBezTo>
                    <a:pt x="0" y="11250"/>
                    <a:pt x="2957" y="15982"/>
                    <a:pt x="7656" y="17165"/>
                  </a:cubicBezTo>
                  <a:cubicBezTo>
                    <a:pt x="8414" y="17376"/>
                    <a:pt x="9175" y="17477"/>
                    <a:pt x="9924" y="17477"/>
                  </a:cubicBezTo>
                  <a:cubicBezTo>
                    <a:pt x="13718" y="17477"/>
                    <a:pt x="17178" y="14890"/>
                    <a:pt x="18139" y="11020"/>
                  </a:cubicBezTo>
                  <a:cubicBezTo>
                    <a:pt x="19223" y="6387"/>
                    <a:pt x="17120" y="1458"/>
                    <a:pt x="12421" y="275"/>
                  </a:cubicBezTo>
                  <a:cubicBezTo>
                    <a:pt x="11703" y="89"/>
                    <a:pt x="10966" y="1"/>
                    <a:pt x="10227"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59"/>
            <p:cNvSpPr/>
            <p:nvPr/>
          </p:nvSpPr>
          <p:spPr>
            <a:xfrm>
              <a:off x="4366125" y="943775"/>
              <a:ext cx="111750" cy="86300"/>
            </a:xfrm>
            <a:custGeom>
              <a:rect b="b" l="l" r="r" t="t"/>
              <a:pathLst>
                <a:path extrusionOk="0" h="3452" w="4470">
                  <a:moveTo>
                    <a:pt x="1" y="1"/>
                  </a:moveTo>
                  <a:lnTo>
                    <a:pt x="527" y="2433"/>
                  </a:lnTo>
                  <a:lnTo>
                    <a:pt x="4470" y="3451"/>
                  </a:lnTo>
                  <a:lnTo>
                    <a:pt x="4338" y="1118"/>
                  </a:lnTo>
                  <a:lnTo>
                    <a:pt x="1" y="1"/>
                  </a:lnTo>
                  <a:close/>
                </a:path>
              </a:pathLst>
            </a:custGeom>
            <a:solidFill>
              <a:srgbClr val="BA89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59"/>
            <p:cNvSpPr/>
            <p:nvPr/>
          </p:nvSpPr>
          <p:spPr>
            <a:xfrm>
              <a:off x="4159125" y="559550"/>
              <a:ext cx="542200" cy="423225"/>
            </a:xfrm>
            <a:custGeom>
              <a:rect b="b" l="l" r="r" t="t"/>
              <a:pathLst>
                <a:path extrusionOk="0" h="16929" w="21688">
                  <a:moveTo>
                    <a:pt x="10131" y="0"/>
                  </a:moveTo>
                  <a:cubicBezTo>
                    <a:pt x="5829" y="0"/>
                    <a:pt x="2068" y="2602"/>
                    <a:pt x="1117" y="6596"/>
                  </a:cubicBezTo>
                  <a:cubicBezTo>
                    <a:pt x="0" y="11427"/>
                    <a:pt x="3746" y="15041"/>
                    <a:pt x="9135" y="16422"/>
                  </a:cubicBezTo>
                  <a:cubicBezTo>
                    <a:pt x="10435" y="16756"/>
                    <a:pt x="11709" y="16929"/>
                    <a:pt x="12910" y="16929"/>
                  </a:cubicBezTo>
                  <a:cubicBezTo>
                    <a:pt x="16659" y="16929"/>
                    <a:pt x="19692" y="15249"/>
                    <a:pt x="20538" y="11591"/>
                  </a:cubicBezTo>
                  <a:cubicBezTo>
                    <a:pt x="21688" y="6728"/>
                    <a:pt x="18238" y="1733"/>
                    <a:pt x="12881" y="353"/>
                  </a:cubicBezTo>
                  <a:cubicBezTo>
                    <a:pt x="11955" y="114"/>
                    <a:pt x="11031" y="0"/>
                    <a:pt x="10131" y="0"/>
                  </a:cubicBezTo>
                  <a:close/>
                </a:path>
              </a:pathLst>
            </a:custGeom>
            <a:solidFill>
              <a:srgbClr val="BA89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59"/>
            <p:cNvSpPr/>
            <p:nvPr/>
          </p:nvSpPr>
          <p:spPr>
            <a:xfrm>
              <a:off x="4407200" y="716525"/>
              <a:ext cx="157775" cy="148650"/>
            </a:xfrm>
            <a:custGeom>
              <a:rect b="b" l="l" r="r" t="t"/>
              <a:pathLst>
                <a:path extrusionOk="0" h="5946" w="6311">
                  <a:moveTo>
                    <a:pt x="3146" y="0"/>
                  </a:moveTo>
                  <a:cubicBezTo>
                    <a:pt x="1834" y="0"/>
                    <a:pt x="675" y="914"/>
                    <a:pt x="395" y="2256"/>
                  </a:cubicBezTo>
                  <a:cubicBezTo>
                    <a:pt x="1" y="3833"/>
                    <a:pt x="921" y="5443"/>
                    <a:pt x="2465" y="5871"/>
                  </a:cubicBezTo>
                  <a:cubicBezTo>
                    <a:pt x="2686" y="5921"/>
                    <a:pt x="2905" y="5945"/>
                    <a:pt x="3121" y="5945"/>
                  </a:cubicBezTo>
                  <a:cubicBezTo>
                    <a:pt x="4450" y="5945"/>
                    <a:pt x="5633" y="5026"/>
                    <a:pt x="5916" y="3669"/>
                  </a:cubicBezTo>
                  <a:cubicBezTo>
                    <a:pt x="6310" y="2125"/>
                    <a:pt x="5390" y="514"/>
                    <a:pt x="3846" y="87"/>
                  </a:cubicBezTo>
                  <a:cubicBezTo>
                    <a:pt x="3610" y="28"/>
                    <a:pt x="3376" y="0"/>
                    <a:pt x="31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59"/>
            <p:cNvSpPr/>
            <p:nvPr/>
          </p:nvSpPr>
          <p:spPr>
            <a:xfrm>
              <a:off x="4192800" y="661475"/>
              <a:ext cx="158575" cy="148925"/>
            </a:xfrm>
            <a:custGeom>
              <a:rect b="b" l="l" r="r" t="t"/>
              <a:pathLst>
                <a:path extrusionOk="0" h="5957" w="6343">
                  <a:moveTo>
                    <a:pt x="3156" y="1"/>
                  </a:moveTo>
                  <a:cubicBezTo>
                    <a:pt x="1858" y="1"/>
                    <a:pt x="674" y="914"/>
                    <a:pt x="395" y="2256"/>
                  </a:cubicBezTo>
                  <a:cubicBezTo>
                    <a:pt x="0" y="3834"/>
                    <a:pt x="920" y="5444"/>
                    <a:pt x="2498" y="5871"/>
                  </a:cubicBezTo>
                  <a:cubicBezTo>
                    <a:pt x="2724" y="5929"/>
                    <a:pt x="2950" y="5956"/>
                    <a:pt x="3173" y="5956"/>
                  </a:cubicBezTo>
                  <a:cubicBezTo>
                    <a:pt x="4477" y="5956"/>
                    <a:pt x="5668" y="5021"/>
                    <a:pt x="5948" y="3702"/>
                  </a:cubicBezTo>
                  <a:cubicBezTo>
                    <a:pt x="6342" y="2125"/>
                    <a:pt x="5422" y="515"/>
                    <a:pt x="3845" y="88"/>
                  </a:cubicBezTo>
                  <a:cubicBezTo>
                    <a:pt x="3615" y="29"/>
                    <a:pt x="3383" y="1"/>
                    <a:pt x="31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59"/>
            <p:cNvSpPr/>
            <p:nvPr/>
          </p:nvSpPr>
          <p:spPr>
            <a:xfrm>
              <a:off x="4408850" y="716225"/>
              <a:ext cx="120800" cy="140500"/>
            </a:xfrm>
            <a:custGeom>
              <a:rect b="b" l="l" r="r" t="t"/>
              <a:pathLst>
                <a:path extrusionOk="0" h="5620" w="4832">
                  <a:moveTo>
                    <a:pt x="3057" y="1"/>
                  </a:moveTo>
                  <a:cubicBezTo>
                    <a:pt x="1742" y="34"/>
                    <a:pt x="592" y="954"/>
                    <a:pt x="329" y="2268"/>
                  </a:cubicBezTo>
                  <a:cubicBezTo>
                    <a:pt x="1" y="3582"/>
                    <a:pt x="592" y="4963"/>
                    <a:pt x="1742" y="5620"/>
                  </a:cubicBezTo>
                  <a:cubicBezTo>
                    <a:pt x="3089" y="5587"/>
                    <a:pt x="4240" y="4667"/>
                    <a:pt x="4502" y="3352"/>
                  </a:cubicBezTo>
                  <a:cubicBezTo>
                    <a:pt x="4831" y="2038"/>
                    <a:pt x="4240" y="658"/>
                    <a:pt x="3057"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59"/>
            <p:cNvSpPr/>
            <p:nvPr/>
          </p:nvSpPr>
          <p:spPr>
            <a:xfrm>
              <a:off x="4195250" y="661200"/>
              <a:ext cx="120800" cy="140500"/>
            </a:xfrm>
            <a:custGeom>
              <a:rect b="b" l="l" r="r" t="t"/>
              <a:pathLst>
                <a:path extrusionOk="0" h="5620" w="4832">
                  <a:moveTo>
                    <a:pt x="3057" y="0"/>
                  </a:moveTo>
                  <a:cubicBezTo>
                    <a:pt x="1743" y="33"/>
                    <a:pt x="592" y="986"/>
                    <a:pt x="297" y="2267"/>
                  </a:cubicBezTo>
                  <a:cubicBezTo>
                    <a:pt x="1" y="3582"/>
                    <a:pt x="560" y="4962"/>
                    <a:pt x="1743" y="5619"/>
                  </a:cubicBezTo>
                  <a:cubicBezTo>
                    <a:pt x="3090" y="5586"/>
                    <a:pt x="4207" y="4666"/>
                    <a:pt x="4503" y="3352"/>
                  </a:cubicBezTo>
                  <a:cubicBezTo>
                    <a:pt x="4831" y="2037"/>
                    <a:pt x="4240" y="690"/>
                    <a:pt x="305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59"/>
            <p:cNvSpPr/>
            <p:nvPr/>
          </p:nvSpPr>
          <p:spPr>
            <a:xfrm>
              <a:off x="4329175" y="780650"/>
              <a:ext cx="32875" cy="40750"/>
            </a:xfrm>
            <a:custGeom>
              <a:rect b="b" l="l" r="r" t="t"/>
              <a:pathLst>
                <a:path extrusionOk="0" h="1630" w="1315">
                  <a:moveTo>
                    <a:pt x="614" y="1"/>
                  </a:moveTo>
                  <a:cubicBezTo>
                    <a:pt x="397" y="1"/>
                    <a:pt x="195" y="123"/>
                    <a:pt x="99" y="315"/>
                  </a:cubicBezTo>
                  <a:cubicBezTo>
                    <a:pt x="0" y="578"/>
                    <a:pt x="33" y="841"/>
                    <a:pt x="197" y="1071"/>
                  </a:cubicBezTo>
                  <a:cubicBezTo>
                    <a:pt x="263" y="1203"/>
                    <a:pt x="329" y="1301"/>
                    <a:pt x="427" y="1400"/>
                  </a:cubicBezTo>
                  <a:cubicBezTo>
                    <a:pt x="526" y="1465"/>
                    <a:pt x="592" y="1531"/>
                    <a:pt x="690" y="1630"/>
                  </a:cubicBezTo>
                  <a:cubicBezTo>
                    <a:pt x="559" y="1433"/>
                    <a:pt x="460" y="1235"/>
                    <a:pt x="362" y="1005"/>
                  </a:cubicBezTo>
                  <a:cubicBezTo>
                    <a:pt x="263" y="808"/>
                    <a:pt x="230" y="611"/>
                    <a:pt x="296" y="414"/>
                  </a:cubicBezTo>
                  <a:cubicBezTo>
                    <a:pt x="373" y="285"/>
                    <a:pt x="512" y="196"/>
                    <a:pt x="663" y="196"/>
                  </a:cubicBezTo>
                  <a:cubicBezTo>
                    <a:pt x="705" y="196"/>
                    <a:pt x="747" y="203"/>
                    <a:pt x="789" y="217"/>
                  </a:cubicBezTo>
                  <a:cubicBezTo>
                    <a:pt x="1019" y="283"/>
                    <a:pt x="1183" y="447"/>
                    <a:pt x="1315" y="644"/>
                  </a:cubicBezTo>
                  <a:cubicBezTo>
                    <a:pt x="1249" y="381"/>
                    <a:pt x="1085" y="151"/>
                    <a:pt x="855" y="53"/>
                  </a:cubicBezTo>
                  <a:cubicBezTo>
                    <a:pt x="775" y="17"/>
                    <a:pt x="694" y="1"/>
                    <a:pt x="61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59"/>
            <p:cNvSpPr/>
            <p:nvPr/>
          </p:nvSpPr>
          <p:spPr>
            <a:xfrm>
              <a:off x="4356275" y="848500"/>
              <a:ext cx="45200" cy="31225"/>
            </a:xfrm>
            <a:custGeom>
              <a:rect b="b" l="l" r="r" t="t"/>
              <a:pathLst>
                <a:path extrusionOk="0" h="1249" w="1808">
                  <a:moveTo>
                    <a:pt x="1" y="0"/>
                  </a:moveTo>
                  <a:cubicBezTo>
                    <a:pt x="33" y="230"/>
                    <a:pt x="132" y="460"/>
                    <a:pt x="296" y="657"/>
                  </a:cubicBezTo>
                  <a:cubicBezTo>
                    <a:pt x="428" y="855"/>
                    <a:pt x="592" y="1019"/>
                    <a:pt x="822" y="1150"/>
                  </a:cubicBezTo>
                  <a:cubicBezTo>
                    <a:pt x="937" y="1216"/>
                    <a:pt x="1069" y="1249"/>
                    <a:pt x="1200" y="1249"/>
                  </a:cubicBezTo>
                  <a:cubicBezTo>
                    <a:pt x="1331" y="1249"/>
                    <a:pt x="1463" y="1216"/>
                    <a:pt x="1578" y="1150"/>
                  </a:cubicBezTo>
                  <a:cubicBezTo>
                    <a:pt x="1676" y="1052"/>
                    <a:pt x="1775" y="953"/>
                    <a:pt x="1808" y="822"/>
                  </a:cubicBezTo>
                  <a:cubicBezTo>
                    <a:pt x="1808" y="690"/>
                    <a:pt x="1808" y="559"/>
                    <a:pt x="1808" y="460"/>
                  </a:cubicBezTo>
                  <a:cubicBezTo>
                    <a:pt x="1775" y="690"/>
                    <a:pt x="1676" y="920"/>
                    <a:pt x="1479" y="986"/>
                  </a:cubicBezTo>
                  <a:cubicBezTo>
                    <a:pt x="1409" y="1009"/>
                    <a:pt x="1340" y="1020"/>
                    <a:pt x="1271" y="1020"/>
                  </a:cubicBezTo>
                  <a:cubicBezTo>
                    <a:pt x="1147" y="1020"/>
                    <a:pt x="1027" y="984"/>
                    <a:pt x="921" y="920"/>
                  </a:cubicBezTo>
                  <a:cubicBezTo>
                    <a:pt x="723" y="822"/>
                    <a:pt x="559" y="690"/>
                    <a:pt x="395" y="526"/>
                  </a:cubicBezTo>
                  <a:cubicBezTo>
                    <a:pt x="263" y="362"/>
                    <a:pt x="99" y="164"/>
                    <a:pt x="1"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59"/>
            <p:cNvSpPr/>
            <p:nvPr/>
          </p:nvSpPr>
          <p:spPr>
            <a:xfrm>
              <a:off x="4413775" y="872400"/>
              <a:ext cx="140500" cy="73375"/>
            </a:xfrm>
            <a:custGeom>
              <a:rect b="b" l="l" r="r" t="t"/>
              <a:pathLst>
                <a:path extrusionOk="0" h="2935" w="5620">
                  <a:moveTo>
                    <a:pt x="1872" y="0"/>
                  </a:moveTo>
                  <a:cubicBezTo>
                    <a:pt x="972" y="0"/>
                    <a:pt x="280" y="281"/>
                    <a:pt x="165" y="786"/>
                  </a:cubicBezTo>
                  <a:cubicBezTo>
                    <a:pt x="1" y="1509"/>
                    <a:pt x="1052" y="2396"/>
                    <a:pt x="2498" y="2757"/>
                  </a:cubicBezTo>
                  <a:cubicBezTo>
                    <a:pt x="2950" y="2878"/>
                    <a:pt x="3387" y="2934"/>
                    <a:pt x="3780" y="2934"/>
                  </a:cubicBezTo>
                  <a:cubicBezTo>
                    <a:pt x="4673" y="2934"/>
                    <a:pt x="5342" y="2645"/>
                    <a:pt x="5456" y="2166"/>
                  </a:cubicBezTo>
                  <a:cubicBezTo>
                    <a:pt x="5620" y="1443"/>
                    <a:pt x="4601" y="556"/>
                    <a:pt x="3123" y="161"/>
                  </a:cubicBezTo>
                  <a:cubicBezTo>
                    <a:pt x="2687" y="52"/>
                    <a:pt x="2260" y="0"/>
                    <a:pt x="1872" y="0"/>
                  </a:cubicBezTo>
                  <a:close/>
                </a:path>
              </a:pathLst>
            </a:custGeom>
            <a:solidFill>
              <a:srgbClr val="FF9D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59"/>
            <p:cNvSpPr/>
            <p:nvPr/>
          </p:nvSpPr>
          <p:spPr>
            <a:xfrm>
              <a:off x="4188700" y="809475"/>
              <a:ext cx="119125" cy="73475"/>
            </a:xfrm>
            <a:custGeom>
              <a:rect b="b" l="l" r="r" t="t"/>
              <a:pathLst>
                <a:path extrusionOk="0" h="2939" w="4765">
                  <a:moveTo>
                    <a:pt x="1134" y="0"/>
                  </a:moveTo>
                  <a:cubicBezTo>
                    <a:pt x="756" y="0"/>
                    <a:pt x="378" y="50"/>
                    <a:pt x="0" y="148"/>
                  </a:cubicBezTo>
                  <a:cubicBezTo>
                    <a:pt x="296" y="1101"/>
                    <a:pt x="756" y="1956"/>
                    <a:pt x="1413" y="2711"/>
                  </a:cubicBezTo>
                  <a:lnTo>
                    <a:pt x="1643" y="2777"/>
                  </a:lnTo>
                  <a:cubicBezTo>
                    <a:pt x="2089" y="2886"/>
                    <a:pt x="2520" y="2938"/>
                    <a:pt x="2908" y="2938"/>
                  </a:cubicBezTo>
                  <a:cubicBezTo>
                    <a:pt x="3810" y="2938"/>
                    <a:pt x="4486" y="2658"/>
                    <a:pt x="4601" y="2153"/>
                  </a:cubicBezTo>
                  <a:cubicBezTo>
                    <a:pt x="4765" y="1430"/>
                    <a:pt x="3713" y="543"/>
                    <a:pt x="2267" y="148"/>
                  </a:cubicBezTo>
                  <a:cubicBezTo>
                    <a:pt x="1890" y="50"/>
                    <a:pt x="1512" y="0"/>
                    <a:pt x="1134" y="0"/>
                  </a:cubicBezTo>
                  <a:close/>
                </a:path>
              </a:pathLst>
            </a:custGeom>
            <a:solidFill>
              <a:srgbClr val="FF9D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59"/>
            <p:cNvSpPr/>
            <p:nvPr/>
          </p:nvSpPr>
          <p:spPr>
            <a:xfrm>
              <a:off x="4199475" y="485200"/>
              <a:ext cx="737625" cy="415075"/>
            </a:xfrm>
            <a:custGeom>
              <a:rect b="b" l="l" r="r" t="t"/>
              <a:pathLst>
                <a:path extrusionOk="0" h="16603" w="29505">
                  <a:moveTo>
                    <a:pt x="5380" y="0"/>
                  </a:moveTo>
                  <a:cubicBezTo>
                    <a:pt x="0" y="0"/>
                    <a:pt x="3019" y="4576"/>
                    <a:pt x="3019" y="4576"/>
                  </a:cubicBezTo>
                  <a:cubicBezTo>
                    <a:pt x="3019" y="4576"/>
                    <a:pt x="4860" y="7040"/>
                    <a:pt x="5385" y="7040"/>
                  </a:cubicBezTo>
                  <a:cubicBezTo>
                    <a:pt x="5878" y="7040"/>
                    <a:pt x="5484" y="4904"/>
                    <a:pt x="5484" y="4904"/>
                  </a:cubicBezTo>
                  <a:lnTo>
                    <a:pt x="5484" y="4904"/>
                  </a:lnTo>
                  <a:cubicBezTo>
                    <a:pt x="5484" y="4905"/>
                    <a:pt x="7865" y="8925"/>
                    <a:pt x="8488" y="8925"/>
                  </a:cubicBezTo>
                  <a:cubicBezTo>
                    <a:pt x="8507" y="8925"/>
                    <a:pt x="8524" y="8921"/>
                    <a:pt x="8540" y="8913"/>
                  </a:cubicBezTo>
                  <a:cubicBezTo>
                    <a:pt x="9098" y="8650"/>
                    <a:pt x="8343" y="5628"/>
                    <a:pt x="8343" y="5627"/>
                  </a:cubicBezTo>
                  <a:lnTo>
                    <a:pt x="8343" y="5627"/>
                  </a:lnTo>
                  <a:cubicBezTo>
                    <a:pt x="8343" y="5628"/>
                    <a:pt x="9920" y="8815"/>
                    <a:pt x="10479" y="8880"/>
                  </a:cubicBezTo>
                  <a:cubicBezTo>
                    <a:pt x="10494" y="8882"/>
                    <a:pt x="10509" y="8883"/>
                    <a:pt x="10523" y="8883"/>
                  </a:cubicBezTo>
                  <a:cubicBezTo>
                    <a:pt x="10987" y="8883"/>
                    <a:pt x="10703" y="7855"/>
                    <a:pt x="10512" y="6580"/>
                  </a:cubicBezTo>
                  <a:lnTo>
                    <a:pt x="10512" y="6580"/>
                  </a:lnTo>
                  <a:cubicBezTo>
                    <a:pt x="13469" y="11838"/>
                    <a:pt x="17905" y="13546"/>
                    <a:pt x="17905" y="13546"/>
                  </a:cubicBezTo>
                  <a:cubicBezTo>
                    <a:pt x="17905" y="13546"/>
                    <a:pt x="18332" y="14532"/>
                    <a:pt x="18135" y="16602"/>
                  </a:cubicBezTo>
                  <a:cubicBezTo>
                    <a:pt x="20600" y="16241"/>
                    <a:pt x="29505" y="6941"/>
                    <a:pt x="13633" y="1750"/>
                  </a:cubicBezTo>
                  <a:cubicBezTo>
                    <a:pt x="9743" y="480"/>
                    <a:pt x="7121" y="0"/>
                    <a:pt x="5380"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59"/>
            <p:cNvSpPr/>
            <p:nvPr/>
          </p:nvSpPr>
          <p:spPr>
            <a:xfrm>
              <a:off x="4617525" y="832875"/>
              <a:ext cx="115025" cy="108175"/>
            </a:xfrm>
            <a:custGeom>
              <a:rect b="b" l="l" r="r" t="t"/>
              <a:pathLst>
                <a:path extrusionOk="0" h="4327" w="4601">
                  <a:moveTo>
                    <a:pt x="2275" y="0"/>
                  </a:moveTo>
                  <a:cubicBezTo>
                    <a:pt x="1324" y="0"/>
                    <a:pt x="491" y="668"/>
                    <a:pt x="296" y="1644"/>
                  </a:cubicBezTo>
                  <a:cubicBezTo>
                    <a:pt x="0" y="2794"/>
                    <a:pt x="690" y="3944"/>
                    <a:pt x="1807" y="4273"/>
                  </a:cubicBezTo>
                  <a:cubicBezTo>
                    <a:pt x="1967" y="4309"/>
                    <a:pt x="2126" y="4327"/>
                    <a:pt x="2282" y="4327"/>
                  </a:cubicBezTo>
                  <a:cubicBezTo>
                    <a:pt x="3251" y="4327"/>
                    <a:pt x="4107" y="3653"/>
                    <a:pt x="4305" y="2663"/>
                  </a:cubicBezTo>
                  <a:cubicBezTo>
                    <a:pt x="4601" y="1545"/>
                    <a:pt x="3943" y="362"/>
                    <a:pt x="2793" y="67"/>
                  </a:cubicBezTo>
                  <a:cubicBezTo>
                    <a:pt x="2619" y="22"/>
                    <a:pt x="2445" y="0"/>
                    <a:pt x="2275" y="0"/>
                  </a:cubicBezTo>
                  <a:close/>
                </a:path>
              </a:pathLst>
            </a:custGeom>
            <a:solidFill>
              <a:srgbClr val="BA89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59"/>
            <p:cNvSpPr/>
            <p:nvPr/>
          </p:nvSpPr>
          <p:spPr>
            <a:xfrm>
              <a:off x="4602725" y="689675"/>
              <a:ext cx="81350" cy="201850"/>
            </a:xfrm>
            <a:custGeom>
              <a:rect b="b" l="l" r="r" t="t"/>
              <a:pathLst>
                <a:path extrusionOk="0" h="8074" w="3254">
                  <a:moveTo>
                    <a:pt x="2477" y="0"/>
                  </a:moveTo>
                  <a:cubicBezTo>
                    <a:pt x="1860" y="0"/>
                    <a:pt x="1028" y="1624"/>
                    <a:pt x="526" y="3757"/>
                  </a:cubicBezTo>
                  <a:cubicBezTo>
                    <a:pt x="1" y="5992"/>
                    <a:pt x="99" y="7930"/>
                    <a:pt x="724" y="8062"/>
                  </a:cubicBezTo>
                  <a:cubicBezTo>
                    <a:pt x="750" y="8069"/>
                    <a:pt x="778" y="8073"/>
                    <a:pt x="806" y="8073"/>
                  </a:cubicBezTo>
                  <a:cubicBezTo>
                    <a:pt x="1401" y="8073"/>
                    <a:pt x="2290" y="6450"/>
                    <a:pt x="2761" y="4349"/>
                  </a:cubicBezTo>
                  <a:cubicBezTo>
                    <a:pt x="3254" y="2114"/>
                    <a:pt x="3188" y="175"/>
                    <a:pt x="2564" y="11"/>
                  </a:cubicBezTo>
                  <a:cubicBezTo>
                    <a:pt x="2535" y="4"/>
                    <a:pt x="2507" y="0"/>
                    <a:pt x="247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59"/>
            <p:cNvSpPr/>
            <p:nvPr/>
          </p:nvSpPr>
          <p:spPr>
            <a:xfrm>
              <a:off x="4463900" y="574925"/>
              <a:ext cx="164325" cy="184050"/>
            </a:xfrm>
            <a:custGeom>
              <a:rect b="b" l="l" r="r" t="t"/>
              <a:pathLst>
                <a:path extrusionOk="0" h="7362" w="6573">
                  <a:moveTo>
                    <a:pt x="0" y="1"/>
                  </a:moveTo>
                  <a:lnTo>
                    <a:pt x="0" y="1"/>
                  </a:lnTo>
                  <a:cubicBezTo>
                    <a:pt x="197" y="822"/>
                    <a:pt x="559" y="1578"/>
                    <a:pt x="1052" y="2268"/>
                  </a:cubicBezTo>
                  <a:cubicBezTo>
                    <a:pt x="1512" y="2991"/>
                    <a:pt x="2038" y="3615"/>
                    <a:pt x="2629" y="4240"/>
                  </a:cubicBezTo>
                  <a:cubicBezTo>
                    <a:pt x="3221" y="4831"/>
                    <a:pt x="3845" y="5390"/>
                    <a:pt x="4502" y="5916"/>
                  </a:cubicBezTo>
                  <a:cubicBezTo>
                    <a:pt x="5159" y="6441"/>
                    <a:pt x="5849" y="6934"/>
                    <a:pt x="6572" y="7361"/>
                  </a:cubicBezTo>
                  <a:cubicBezTo>
                    <a:pt x="6244" y="7131"/>
                    <a:pt x="5915" y="6869"/>
                    <a:pt x="5619" y="6606"/>
                  </a:cubicBezTo>
                  <a:cubicBezTo>
                    <a:pt x="5291" y="6343"/>
                    <a:pt x="4962" y="6047"/>
                    <a:pt x="4634" y="5784"/>
                  </a:cubicBezTo>
                  <a:cubicBezTo>
                    <a:pt x="4009" y="5225"/>
                    <a:pt x="3418" y="4667"/>
                    <a:pt x="2826" y="4075"/>
                  </a:cubicBezTo>
                  <a:cubicBezTo>
                    <a:pt x="2235" y="3484"/>
                    <a:pt x="1676" y="2860"/>
                    <a:pt x="1183" y="2169"/>
                  </a:cubicBezTo>
                  <a:cubicBezTo>
                    <a:pt x="690" y="1512"/>
                    <a:pt x="263" y="789"/>
                    <a:pt x="0"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59"/>
            <p:cNvSpPr/>
            <p:nvPr/>
          </p:nvSpPr>
          <p:spPr>
            <a:xfrm>
              <a:off x="4413775" y="541250"/>
              <a:ext cx="32075" cy="110100"/>
            </a:xfrm>
            <a:custGeom>
              <a:rect b="b" l="l" r="r" t="t"/>
              <a:pathLst>
                <a:path extrusionOk="0" h="4404" w="1283">
                  <a:moveTo>
                    <a:pt x="1" y="0"/>
                  </a:moveTo>
                  <a:cubicBezTo>
                    <a:pt x="34" y="362"/>
                    <a:pt x="99" y="756"/>
                    <a:pt x="198" y="1118"/>
                  </a:cubicBezTo>
                  <a:cubicBezTo>
                    <a:pt x="264" y="1512"/>
                    <a:pt x="329" y="1873"/>
                    <a:pt x="461" y="2235"/>
                  </a:cubicBezTo>
                  <a:cubicBezTo>
                    <a:pt x="559" y="2596"/>
                    <a:pt x="658" y="2991"/>
                    <a:pt x="789" y="3319"/>
                  </a:cubicBezTo>
                  <a:cubicBezTo>
                    <a:pt x="921" y="3681"/>
                    <a:pt x="1085" y="4042"/>
                    <a:pt x="1282" y="4404"/>
                  </a:cubicBezTo>
                  <a:lnTo>
                    <a:pt x="658" y="2169"/>
                  </a:lnTo>
                  <a:cubicBezTo>
                    <a:pt x="559" y="1808"/>
                    <a:pt x="461" y="1446"/>
                    <a:pt x="362" y="1085"/>
                  </a:cubicBezTo>
                  <a:cubicBezTo>
                    <a:pt x="231" y="723"/>
                    <a:pt x="132" y="362"/>
                    <a:pt x="1"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59"/>
            <p:cNvSpPr/>
            <p:nvPr/>
          </p:nvSpPr>
          <p:spPr>
            <a:xfrm>
              <a:off x="4366125" y="550275"/>
              <a:ext cx="29600" cy="102725"/>
            </a:xfrm>
            <a:custGeom>
              <a:rect b="b" l="l" r="r" t="t"/>
              <a:pathLst>
                <a:path extrusionOk="0" h="4109" w="1184">
                  <a:moveTo>
                    <a:pt x="1" y="1"/>
                  </a:moveTo>
                  <a:lnTo>
                    <a:pt x="1" y="1"/>
                  </a:lnTo>
                  <a:cubicBezTo>
                    <a:pt x="67" y="362"/>
                    <a:pt x="132" y="691"/>
                    <a:pt x="198" y="1052"/>
                  </a:cubicBezTo>
                  <a:cubicBezTo>
                    <a:pt x="297" y="1381"/>
                    <a:pt x="362" y="1743"/>
                    <a:pt x="461" y="2071"/>
                  </a:cubicBezTo>
                  <a:cubicBezTo>
                    <a:pt x="560" y="2433"/>
                    <a:pt x="691" y="2761"/>
                    <a:pt x="790" y="3090"/>
                  </a:cubicBezTo>
                  <a:cubicBezTo>
                    <a:pt x="921" y="3451"/>
                    <a:pt x="1020" y="3780"/>
                    <a:pt x="1184" y="4108"/>
                  </a:cubicBezTo>
                  <a:cubicBezTo>
                    <a:pt x="1118" y="3747"/>
                    <a:pt x="1020" y="3386"/>
                    <a:pt x="954" y="3057"/>
                  </a:cubicBezTo>
                  <a:cubicBezTo>
                    <a:pt x="888" y="2695"/>
                    <a:pt x="790" y="2367"/>
                    <a:pt x="691" y="2005"/>
                  </a:cubicBezTo>
                  <a:cubicBezTo>
                    <a:pt x="592" y="1677"/>
                    <a:pt x="494" y="1348"/>
                    <a:pt x="395" y="987"/>
                  </a:cubicBezTo>
                  <a:cubicBezTo>
                    <a:pt x="264" y="658"/>
                    <a:pt x="132" y="330"/>
                    <a:pt x="1"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59"/>
            <p:cNvSpPr/>
            <p:nvPr/>
          </p:nvSpPr>
          <p:spPr>
            <a:xfrm>
              <a:off x="4307800" y="535500"/>
              <a:ext cx="14000" cy="83000"/>
            </a:xfrm>
            <a:custGeom>
              <a:rect b="b" l="l" r="r" t="t"/>
              <a:pathLst>
                <a:path extrusionOk="0" h="3320" w="560">
                  <a:moveTo>
                    <a:pt x="34" y="0"/>
                  </a:moveTo>
                  <a:cubicBezTo>
                    <a:pt x="1" y="263"/>
                    <a:pt x="1" y="526"/>
                    <a:pt x="34" y="822"/>
                  </a:cubicBezTo>
                  <a:cubicBezTo>
                    <a:pt x="34" y="1085"/>
                    <a:pt x="67" y="1381"/>
                    <a:pt x="132" y="1676"/>
                  </a:cubicBezTo>
                  <a:cubicBezTo>
                    <a:pt x="165" y="1939"/>
                    <a:pt x="231" y="2202"/>
                    <a:pt x="297" y="2498"/>
                  </a:cubicBezTo>
                  <a:cubicBezTo>
                    <a:pt x="362" y="2761"/>
                    <a:pt x="428" y="3024"/>
                    <a:pt x="559" y="3319"/>
                  </a:cubicBezTo>
                  <a:cubicBezTo>
                    <a:pt x="527" y="3024"/>
                    <a:pt x="494" y="2728"/>
                    <a:pt x="461" y="2465"/>
                  </a:cubicBezTo>
                  <a:cubicBezTo>
                    <a:pt x="428" y="2202"/>
                    <a:pt x="395" y="1906"/>
                    <a:pt x="362" y="1643"/>
                  </a:cubicBezTo>
                  <a:cubicBezTo>
                    <a:pt x="297" y="1381"/>
                    <a:pt x="264" y="1085"/>
                    <a:pt x="198" y="822"/>
                  </a:cubicBezTo>
                  <a:cubicBezTo>
                    <a:pt x="165" y="559"/>
                    <a:pt x="99" y="263"/>
                    <a:pt x="3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59"/>
            <p:cNvSpPr/>
            <p:nvPr/>
          </p:nvSpPr>
          <p:spPr>
            <a:xfrm>
              <a:off x="4527150" y="603675"/>
              <a:ext cx="115850" cy="120800"/>
            </a:xfrm>
            <a:custGeom>
              <a:rect b="b" l="l" r="r" t="t"/>
              <a:pathLst>
                <a:path extrusionOk="0" h="4832" w="4634">
                  <a:moveTo>
                    <a:pt x="99" y="1"/>
                  </a:moveTo>
                  <a:lnTo>
                    <a:pt x="99" y="1"/>
                  </a:lnTo>
                  <a:cubicBezTo>
                    <a:pt x="0" y="592"/>
                    <a:pt x="66" y="1217"/>
                    <a:pt x="296" y="1808"/>
                  </a:cubicBezTo>
                  <a:cubicBezTo>
                    <a:pt x="526" y="2367"/>
                    <a:pt x="888" y="2893"/>
                    <a:pt x="1315" y="3320"/>
                  </a:cubicBezTo>
                  <a:lnTo>
                    <a:pt x="1676" y="3615"/>
                  </a:lnTo>
                  <a:lnTo>
                    <a:pt x="2071" y="3878"/>
                  </a:lnTo>
                  <a:cubicBezTo>
                    <a:pt x="2202" y="3944"/>
                    <a:pt x="2334" y="4043"/>
                    <a:pt x="2465" y="4108"/>
                  </a:cubicBezTo>
                  <a:cubicBezTo>
                    <a:pt x="2596" y="4174"/>
                    <a:pt x="2761" y="4240"/>
                    <a:pt x="2892" y="4306"/>
                  </a:cubicBezTo>
                  <a:cubicBezTo>
                    <a:pt x="3155" y="4437"/>
                    <a:pt x="3451" y="4568"/>
                    <a:pt x="3747" y="4634"/>
                  </a:cubicBezTo>
                  <a:cubicBezTo>
                    <a:pt x="4042" y="4700"/>
                    <a:pt x="4305" y="4766"/>
                    <a:pt x="4634" y="4831"/>
                  </a:cubicBezTo>
                  <a:cubicBezTo>
                    <a:pt x="4338" y="4733"/>
                    <a:pt x="4042" y="4634"/>
                    <a:pt x="3779" y="4536"/>
                  </a:cubicBezTo>
                  <a:cubicBezTo>
                    <a:pt x="3484" y="4404"/>
                    <a:pt x="3221" y="4273"/>
                    <a:pt x="2958" y="4141"/>
                  </a:cubicBezTo>
                  <a:cubicBezTo>
                    <a:pt x="2432" y="3878"/>
                    <a:pt x="1939" y="3550"/>
                    <a:pt x="1512" y="3155"/>
                  </a:cubicBezTo>
                  <a:cubicBezTo>
                    <a:pt x="1052" y="2728"/>
                    <a:pt x="723" y="2268"/>
                    <a:pt x="461" y="1710"/>
                  </a:cubicBezTo>
                  <a:cubicBezTo>
                    <a:pt x="231" y="1184"/>
                    <a:pt x="99" y="592"/>
                    <a:pt x="99"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59"/>
            <p:cNvSpPr/>
            <p:nvPr/>
          </p:nvSpPr>
          <p:spPr>
            <a:xfrm>
              <a:off x="4214150" y="1004575"/>
              <a:ext cx="327800" cy="348350"/>
            </a:xfrm>
            <a:custGeom>
              <a:rect b="b" l="l" r="r" t="t"/>
              <a:pathLst>
                <a:path extrusionOk="0" h="13934" w="13112">
                  <a:moveTo>
                    <a:pt x="6573" y="1"/>
                  </a:moveTo>
                  <a:lnTo>
                    <a:pt x="1" y="10582"/>
                  </a:lnTo>
                  <a:lnTo>
                    <a:pt x="13112" y="13933"/>
                  </a:lnTo>
                  <a:cubicBezTo>
                    <a:pt x="13013" y="8314"/>
                    <a:pt x="10549" y="1019"/>
                    <a:pt x="10549" y="1019"/>
                  </a:cubicBezTo>
                  <a:lnTo>
                    <a:pt x="6573" y="1"/>
                  </a:ln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59"/>
            <p:cNvSpPr/>
            <p:nvPr/>
          </p:nvSpPr>
          <p:spPr>
            <a:xfrm>
              <a:off x="3515875" y="1138425"/>
              <a:ext cx="1714500" cy="787175"/>
            </a:xfrm>
            <a:custGeom>
              <a:rect b="b" l="l" r="r" t="t"/>
              <a:pathLst>
                <a:path extrusionOk="0" h="31487" w="68580">
                  <a:moveTo>
                    <a:pt x="21671" y="1"/>
                  </a:moveTo>
                  <a:cubicBezTo>
                    <a:pt x="11497" y="1"/>
                    <a:pt x="2822" y="2061"/>
                    <a:pt x="1742" y="6641"/>
                  </a:cubicBezTo>
                  <a:cubicBezTo>
                    <a:pt x="1" y="14133"/>
                    <a:pt x="19421" y="25601"/>
                    <a:pt x="35161" y="29643"/>
                  </a:cubicBezTo>
                  <a:cubicBezTo>
                    <a:pt x="40031" y="30893"/>
                    <a:pt x="44749" y="31486"/>
                    <a:pt x="48997" y="31486"/>
                  </a:cubicBezTo>
                  <a:cubicBezTo>
                    <a:pt x="58478" y="31486"/>
                    <a:pt x="65613" y="28531"/>
                    <a:pt x="66838" y="23334"/>
                  </a:cubicBezTo>
                  <a:cubicBezTo>
                    <a:pt x="68580" y="15809"/>
                    <a:pt x="57276" y="6476"/>
                    <a:pt x="41536" y="2435"/>
                  </a:cubicBezTo>
                  <a:cubicBezTo>
                    <a:pt x="35375" y="853"/>
                    <a:pt x="28213" y="1"/>
                    <a:pt x="21671" y="1"/>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59"/>
            <p:cNvSpPr/>
            <p:nvPr/>
          </p:nvSpPr>
          <p:spPr>
            <a:xfrm>
              <a:off x="3539700" y="1148350"/>
              <a:ext cx="346700" cy="442800"/>
            </a:xfrm>
            <a:custGeom>
              <a:rect b="b" l="l" r="r" t="t"/>
              <a:pathLst>
                <a:path extrusionOk="0" h="17712" w="13868">
                  <a:moveTo>
                    <a:pt x="13309" y="0"/>
                  </a:moveTo>
                  <a:lnTo>
                    <a:pt x="13309" y="0"/>
                  </a:lnTo>
                  <a:cubicBezTo>
                    <a:pt x="6605" y="822"/>
                    <a:pt x="1578" y="2826"/>
                    <a:pt x="789" y="6244"/>
                  </a:cubicBezTo>
                  <a:cubicBezTo>
                    <a:pt x="0" y="9628"/>
                    <a:pt x="3484" y="13769"/>
                    <a:pt x="9004" y="17712"/>
                  </a:cubicBezTo>
                  <a:cubicBezTo>
                    <a:pt x="9661" y="14952"/>
                    <a:pt x="12356" y="12158"/>
                    <a:pt x="13112" y="9070"/>
                  </a:cubicBezTo>
                  <a:cubicBezTo>
                    <a:pt x="13868" y="5882"/>
                    <a:pt x="12750" y="2399"/>
                    <a:pt x="1330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59"/>
            <p:cNvSpPr/>
            <p:nvPr/>
          </p:nvSpPr>
          <p:spPr>
            <a:xfrm>
              <a:off x="4021100" y="1058875"/>
              <a:ext cx="787850" cy="246550"/>
            </a:xfrm>
            <a:custGeom>
              <a:rect b="b" l="l" r="r" t="t"/>
              <a:pathLst>
                <a:path extrusionOk="0" h="9862" w="31514">
                  <a:moveTo>
                    <a:pt x="2397" y="0"/>
                  </a:moveTo>
                  <a:cubicBezTo>
                    <a:pt x="1351" y="0"/>
                    <a:pt x="407" y="747"/>
                    <a:pt x="231" y="1838"/>
                  </a:cubicBezTo>
                  <a:cubicBezTo>
                    <a:pt x="1" y="3021"/>
                    <a:pt x="756" y="4204"/>
                    <a:pt x="1939" y="4466"/>
                  </a:cubicBezTo>
                  <a:lnTo>
                    <a:pt x="28753" y="9823"/>
                  </a:lnTo>
                  <a:cubicBezTo>
                    <a:pt x="28888" y="9849"/>
                    <a:pt x="29022" y="9861"/>
                    <a:pt x="29154" y="9861"/>
                  </a:cubicBezTo>
                  <a:cubicBezTo>
                    <a:pt x="30185" y="9861"/>
                    <a:pt x="31105" y="9097"/>
                    <a:pt x="31251" y="8048"/>
                  </a:cubicBezTo>
                  <a:cubicBezTo>
                    <a:pt x="31514" y="6832"/>
                    <a:pt x="30758" y="5649"/>
                    <a:pt x="29542" y="5387"/>
                  </a:cubicBezTo>
                  <a:lnTo>
                    <a:pt x="2761" y="30"/>
                  </a:lnTo>
                  <a:cubicBezTo>
                    <a:pt x="2639" y="10"/>
                    <a:pt x="2517" y="0"/>
                    <a:pt x="2397" y="0"/>
                  </a:cubicBez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59"/>
            <p:cNvSpPr/>
            <p:nvPr/>
          </p:nvSpPr>
          <p:spPr>
            <a:xfrm>
              <a:off x="4837675" y="1376725"/>
              <a:ext cx="128175" cy="548800"/>
            </a:xfrm>
            <a:custGeom>
              <a:rect b="b" l="l" r="r" t="t"/>
              <a:pathLst>
                <a:path extrusionOk="0" h="21952" w="5127">
                  <a:moveTo>
                    <a:pt x="5127" y="0"/>
                  </a:moveTo>
                  <a:cubicBezTo>
                    <a:pt x="4667" y="1841"/>
                    <a:pt x="4207" y="3648"/>
                    <a:pt x="3780" y="5455"/>
                  </a:cubicBezTo>
                  <a:lnTo>
                    <a:pt x="2465" y="10943"/>
                  </a:lnTo>
                  <a:lnTo>
                    <a:pt x="1184" y="16430"/>
                  </a:lnTo>
                  <a:cubicBezTo>
                    <a:pt x="789" y="18271"/>
                    <a:pt x="395" y="20111"/>
                    <a:pt x="1" y="21951"/>
                  </a:cubicBezTo>
                  <a:cubicBezTo>
                    <a:pt x="461" y="20144"/>
                    <a:pt x="921" y="18304"/>
                    <a:pt x="1381" y="16496"/>
                  </a:cubicBezTo>
                  <a:lnTo>
                    <a:pt x="2695" y="11009"/>
                  </a:lnTo>
                  <a:lnTo>
                    <a:pt x="3944" y="5521"/>
                  </a:lnTo>
                  <a:cubicBezTo>
                    <a:pt x="4338" y="3681"/>
                    <a:pt x="4733" y="1841"/>
                    <a:pt x="512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59"/>
            <p:cNvSpPr/>
            <p:nvPr/>
          </p:nvSpPr>
          <p:spPr>
            <a:xfrm>
              <a:off x="3901975" y="1372625"/>
              <a:ext cx="1004725" cy="257975"/>
            </a:xfrm>
            <a:custGeom>
              <a:rect b="b" l="l" r="r" t="t"/>
              <a:pathLst>
                <a:path extrusionOk="0" h="10319" w="40189">
                  <a:moveTo>
                    <a:pt x="1" y="0"/>
                  </a:moveTo>
                  <a:lnTo>
                    <a:pt x="4996" y="1347"/>
                  </a:lnTo>
                  <a:lnTo>
                    <a:pt x="10023" y="2662"/>
                  </a:lnTo>
                  <a:lnTo>
                    <a:pt x="20046" y="5291"/>
                  </a:lnTo>
                  <a:lnTo>
                    <a:pt x="30134" y="7821"/>
                  </a:lnTo>
                  <a:lnTo>
                    <a:pt x="35161" y="9102"/>
                  </a:lnTo>
                  <a:lnTo>
                    <a:pt x="40189" y="10318"/>
                  </a:lnTo>
                  <a:lnTo>
                    <a:pt x="40189" y="10318"/>
                  </a:lnTo>
                  <a:lnTo>
                    <a:pt x="35161" y="8971"/>
                  </a:lnTo>
                  <a:lnTo>
                    <a:pt x="30167" y="7656"/>
                  </a:lnTo>
                  <a:lnTo>
                    <a:pt x="20111" y="5061"/>
                  </a:lnTo>
                  <a:lnTo>
                    <a:pt x="10056" y="2497"/>
                  </a:lnTo>
                  <a:lnTo>
                    <a:pt x="5028" y="1249"/>
                  </a:lnTo>
                  <a:lnTo>
                    <a:pt x="1" y="0"/>
                  </a:ln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59"/>
            <p:cNvSpPr/>
            <p:nvPr/>
          </p:nvSpPr>
          <p:spPr>
            <a:xfrm>
              <a:off x="4148425" y="1456400"/>
              <a:ext cx="79725" cy="343425"/>
            </a:xfrm>
            <a:custGeom>
              <a:rect b="b" l="l" r="r" t="t"/>
              <a:pathLst>
                <a:path extrusionOk="0" h="13737" w="3189">
                  <a:moveTo>
                    <a:pt x="3188" y="1"/>
                  </a:moveTo>
                  <a:cubicBezTo>
                    <a:pt x="2860" y="1151"/>
                    <a:pt x="2597" y="2268"/>
                    <a:pt x="2301" y="3418"/>
                  </a:cubicBezTo>
                  <a:lnTo>
                    <a:pt x="1480" y="6836"/>
                  </a:lnTo>
                  <a:lnTo>
                    <a:pt x="691" y="10286"/>
                  </a:lnTo>
                  <a:cubicBezTo>
                    <a:pt x="461" y="11436"/>
                    <a:pt x="198" y="12586"/>
                    <a:pt x="1" y="13736"/>
                  </a:cubicBezTo>
                  <a:cubicBezTo>
                    <a:pt x="297" y="12586"/>
                    <a:pt x="592" y="11469"/>
                    <a:pt x="888" y="10319"/>
                  </a:cubicBezTo>
                  <a:lnTo>
                    <a:pt x="1710" y="6901"/>
                  </a:lnTo>
                  <a:lnTo>
                    <a:pt x="2465" y="3451"/>
                  </a:lnTo>
                  <a:cubicBezTo>
                    <a:pt x="2728" y="2301"/>
                    <a:pt x="2958" y="1151"/>
                    <a:pt x="318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59"/>
            <p:cNvSpPr/>
            <p:nvPr/>
          </p:nvSpPr>
          <p:spPr>
            <a:xfrm>
              <a:off x="4432675" y="1247750"/>
              <a:ext cx="61650" cy="261250"/>
            </a:xfrm>
            <a:custGeom>
              <a:rect b="b" l="l" r="r" t="t"/>
              <a:pathLst>
                <a:path extrusionOk="0" h="10450" w="2466">
                  <a:moveTo>
                    <a:pt x="2465" y="0"/>
                  </a:moveTo>
                  <a:cubicBezTo>
                    <a:pt x="2202" y="855"/>
                    <a:pt x="1972" y="1709"/>
                    <a:pt x="1742" y="2596"/>
                  </a:cubicBezTo>
                  <a:lnTo>
                    <a:pt x="1118" y="5192"/>
                  </a:lnTo>
                  <a:cubicBezTo>
                    <a:pt x="954" y="6079"/>
                    <a:pt x="723" y="6934"/>
                    <a:pt x="526" y="7821"/>
                  </a:cubicBezTo>
                  <a:cubicBezTo>
                    <a:pt x="362" y="8675"/>
                    <a:pt x="165" y="9563"/>
                    <a:pt x="1" y="10450"/>
                  </a:cubicBezTo>
                  <a:cubicBezTo>
                    <a:pt x="263" y="9595"/>
                    <a:pt x="461" y="8708"/>
                    <a:pt x="691" y="7854"/>
                  </a:cubicBezTo>
                  <a:cubicBezTo>
                    <a:pt x="921" y="7000"/>
                    <a:pt x="1118" y="6112"/>
                    <a:pt x="1348" y="5258"/>
                  </a:cubicBezTo>
                  <a:lnTo>
                    <a:pt x="1939" y="2629"/>
                  </a:lnTo>
                  <a:cubicBezTo>
                    <a:pt x="2104" y="1742"/>
                    <a:pt x="2301" y="888"/>
                    <a:pt x="2465"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59"/>
            <p:cNvSpPr/>
            <p:nvPr/>
          </p:nvSpPr>
          <p:spPr>
            <a:xfrm>
              <a:off x="3822300" y="1142600"/>
              <a:ext cx="114200" cy="488000"/>
            </a:xfrm>
            <a:custGeom>
              <a:rect b="b" l="l" r="r" t="t"/>
              <a:pathLst>
                <a:path extrusionOk="0" h="19520" w="4568">
                  <a:moveTo>
                    <a:pt x="4568" y="0"/>
                  </a:moveTo>
                  <a:lnTo>
                    <a:pt x="4568" y="0"/>
                  </a:lnTo>
                  <a:cubicBezTo>
                    <a:pt x="4469" y="822"/>
                    <a:pt x="4371" y="1676"/>
                    <a:pt x="4239" y="2498"/>
                  </a:cubicBezTo>
                  <a:cubicBezTo>
                    <a:pt x="4108" y="3319"/>
                    <a:pt x="3977" y="4141"/>
                    <a:pt x="3845" y="4962"/>
                  </a:cubicBezTo>
                  <a:cubicBezTo>
                    <a:pt x="3549" y="6605"/>
                    <a:pt x="3254" y="8281"/>
                    <a:pt x="2892" y="9891"/>
                  </a:cubicBezTo>
                  <a:cubicBezTo>
                    <a:pt x="2531" y="11534"/>
                    <a:pt x="2103" y="13177"/>
                    <a:pt x="1643" y="14754"/>
                  </a:cubicBezTo>
                  <a:cubicBezTo>
                    <a:pt x="1183" y="16365"/>
                    <a:pt x="658" y="17942"/>
                    <a:pt x="0" y="19519"/>
                  </a:cubicBezTo>
                  <a:cubicBezTo>
                    <a:pt x="723" y="17975"/>
                    <a:pt x="1315" y="16430"/>
                    <a:pt x="1841" y="14820"/>
                  </a:cubicBezTo>
                  <a:cubicBezTo>
                    <a:pt x="2333" y="13210"/>
                    <a:pt x="2761" y="11600"/>
                    <a:pt x="3122" y="9957"/>
                  </a:cubicBezTo>
                  <a:cubicBezTo>
                    <a:pt x="3451" y="8314"/>
                    <a:pt x="3746" y="6638"/>
                    <a:pt x="4009" y="4995"/>
                  </a:cubicBezTo>
                  <a:cubicBezTo>
                    <a:pt x="4239" y="3352"/>
                    <a:pt x="4437" y="1676"/>
                    <a:pt x="4568"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59"/>
            <p:cNvSpPr/>
            <p:nvPr/>
          </p:nvSpPr>
          <p:spPr>
            <a:xfrm>
              <a:off x="4975700" y="1466925"/>
              <a:ext cx="18100" cy="16775"/>
            </a:xfrm>
            <a:custGeom>
              <a:rect b="b" l="l" r="r" t="t"/>
              <a:pathLst>
                <a:path extrusionOk="0" h="671" w="724">
                  <a:moveTo>
                    <a:pt x="362" y="1"/>
                  </a:moveTo>
                  <a:cubicBezTo>
                    <a:pt x="215" y="1"/>
                    <a:pt x="62" y="94"/>
                    <a:pt x="33" y="237"/>
                  </a:cubicBezTo>
                  <a:cubicBezTo>
                    <a:pt x="0" y="434"/>
                    <a:pt x="99" y="598"/>
                    <a:pt x="263" y="664"/>
                  </a:cubicBezTo>
                  <a:cubicBezTo>
                    <a:pt x="288" y="668"/>
                    <a:pt x="313" y="670"/>
                    <a:pt x="336" y="670"/>
                  </a:cubicBezTo>
                  <a:cubicBezTo>
                    <a:pt x="500" y="670"/>
                    <a:pt x="629" y="573"/>
                    <a:pt x="657" y="401"/>
                  </a:cubicBezTo>
                  <a:cubicBezTo>
                    <a:pt x="723" y="237"/>
                    <a:pt x="592" y="40"/>
                    <a:pt x="427" y="7"/>
                  </a:cubicBezTo>
                  <a:cubicBezTo>
                    <a:pt x="406" y="3"/>
                    <a:pt x="384" y="1"/>
                    <a:pt x="362"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59"/>
            <p:cNvSpPr/>
            <p:nvPr/>
          </p:nvSpPr>
          <p:spPr>
            <a:xfrm>
              <a:off x="4954325" y="1555375"/>
              <a:ext cx="18100" cy="17050"/>
            </a:xfrm>
            <a:custGeom>
              <a:rect b="b" l="l" r="r" t="t"/>
              <a:pathLst>
                <a:path extrusionOk="0" h="682" w="724">
                  <a:moveTo>
                    <a:pt x="358" y="1"/>
                  </a:moveTo>
                  <a:cubicBezTo>
                    <a:pt x="209" y="1"/>
                    <a:pt x="93" y="113"/>
                    <a:pt x="67" y="248"/>
                  </a:cubicBezTo>
                  <a:cubicBezTo>
                    <a:pt x="1" y="445"/>
                    <a:pt x="132" y="609"/>
                    <a:pt x="297" y="675"/>
                  </a:cubicBezTo>
                  <a:cubicBezTo>
                    <a:pt x="317" y="679"/>
                    <a:pt x="339" y="681"/>
                    <a:pt x="360" y="681"/>
                  </a:cubicBezTo>
                  <a:cubicBezTo>
                    <a:pt x="508" y="681"/>
                    <a:pt x="662" y="584"/>
                    <a:pt x="691" y="412"/>
                  </a:cubicBezTo>
                  <a:cubicBezTo>
                    <a:pt x="724" y="248"/>
                    <a:pt x="625" y="51"/>
                    <a:pt x="461" y="18"/>
                  </a:cubicBezTo>
                  <a:cubicBezTo>
                    <a:pt x="425" y="6"/>
                    <a:pt x="391" y="1"/>
                    <a:pt x="35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59"/>
            <p:cNvSpPr/>
            <p:nvPr/>
          </p:nvSpPr>
          <p:spPr>
            <a:xfrm>
              <a:off x="4812200" y="1867550"/>
              <a:ext cx="18100" cy="17025"/>
            </a:xfrm>
            <a:custGeom>
              <a:rect b="b" l="l" r="r" t="t"/>
              <a:pathLst>
                <a:path extrusionOk="0" h="681" w="724">
                  <a:moveTo>
                    <a:pt x="337" y="1"/>
                  </a:moveTo>
                  <a:cubicBezTo>
                    <a:pt x="198" y="1"/>
                    <a:pt x="61" y="113"/>
                    <a:pt x="34" y="248"/>
                  </a:cubicBezTo>
                  <a:cubicBezTo>
                    <a:pt x="1" y="412"/>
                    <a:pt x="100" y="609"/>
                    <a:pt x="264" y="675"/>
                  </a:cubicBezTo>
                  <a:cubicBezTo>
                    <a:pt x="284" y="678"/>
                    <a:pt x="305" y="680"/>
                    <a:pt x="324" y="680"/>
                  </a:cubicBezTo>
                  <a:cubicBezTo>
                    <a:pt x="494" y="680"/>
                    <a:pt x="629" y="559"/>
                    <a:pt x="658" y="412"/>
                  </a:cubicBezTo>
                  <a:cubicBezTo>
                    <a:pt x="724" y="248"/>
                    <a:pt x="592" y="51"/>
                    <a:pt x="428" y="18"/>
                  </a:cubicBezTo>
                  <a:cubicBezTo>
                    <a:pt x="399" y="6"/>
                    <a:pt x="368" y="1"/>
                    <a:pt x="337"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59"/>
            <p:cNvSpPr/>
            <p:nvPr/>
          </p:nvSpPr>
          <p:spPr>
            <a:xfrm>
              <a:off x="4863975" y="1646575"/>
              <a:ext cx="18100" cy="16500"/>
            </a:xfrm>
            <a:custGeom>
              <a:rect b="b" l="l" r="r" t="t"/>
              <a:pathLst>
                <a:path extrusionOk="0" h="660" w="724">
                  <a:moveTo>
                    <a:pt x="337" y="0"/>
                  </a:moveTo>
                  <a:cubicBezTo>
                    <a:pt x="197" y="0"/>
                    <a:pt x="60" y="113"/>
                    <a:pt x="33" y="247"/>
                  </a:cubicBezTo>
                  <a:cubicBezTo>
                    <a:pt x="0" y="412"/>
                    <a:pt x="99" y="609"/>
                    <a:pt x="263" y="642"/>
                  </a:cubicBezTo>
                  <a:cubicBezTo>
                    <a:pt x="299" y="654"/>
                    <a:pt x="333" y="659"/>
                    <a:pt x="366" y="659"/>
                  </a:cubicBezTo>
                  <a:cubicBezTo>
                    <a:pt x="515" y="659"/>
                    <a:pt x="630" y="546"/>
                    <a:pt x="657" y="412"/>
                  </a:cubicBezTo>
                  <a:cubicBezTo>
                    <a:pt x="723" y="247"/>
                    <a:pt x="592" y="50"/>
                    <a:pt x="427" y="17"/>
                  </a:cubicBezTo>
                  <a:cubicBezTo>
                    <a:pt x="398" y="6"/>
                    <a:pt x="367" y="0"/>
                    <a:pt x="33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59"/>
            <p:cNvSpPr/>
            <p:nvPr/>
          </p:nvSpPr>
          <p:spPr>
            <a:xfrm>
              <a:off x="4880400" y="1577025"/>
              <a:ext cx="18100" cy="16750"/>
            </a:xfrm>
            <a:custGeom>
              <a:rect b="b" l="l" r="r" t="t"/>
              <a:pathLst>
                <a:path extrusionOk="0" h="670" w="724">
                  <a:moveTo>
                    <a:pt x="364" y="0"/>
                  </a:moveTo>
                  <a:cubicBezTo>
                    <a:pt x="216" y="0"/>
                    <a:pt x="62" y="97"/>
                    <a:pt x="33" y="269"/>
                  </a:cubicBezTo>
                  <a:cubicBezTo>
                    <a:pt x="0" y="433"/>
                    <a:pt x="99" y="631"/>
                    <a:pt x="263" y="663"/>
                  </a:cubicBezTo>
                  <a:cubicBezTo>
                    <a:pt x="289" y="668"/>
                    <a:pt x="314" y="670"/>
                    <a:pt x="338" y="670"/>
                  </a:cubicBezTo>
                  <a:cubicBezTo>
                    <a:pt x="501" y="670"/>
                    <a:pt x="629" y="577"/>
                    <a:pt x="658" y="433"/>
                  </a:cubicBezTo>
                  <a:cubicBezTo>
                    <a:pt x="723" y="236"/>
                    <a:pt x="592" y="72"/>
                    <a:pt x="428" y="6"/>
                  </a:cubicBezTo>
                  <a:cubicBezTo>
                    <a:pt x="407" y="2"/>
                    <a:pt x="385" y="0"/>
                    <a:pt x="36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59"/>
            <p:cNvSpPr/>
            <p:nvPr/>
          </p:nvSpPr>
          <p:spPr>
            <a:xfrm>
              <a:off x="4899300" y="1492950"/>
              <a:ext cx="18100" cy="17025"/>
            </a:xfrm>
            <a:custGeom>
              <a:rect b="b" l="l" r="r" t="t"/>
              <a:pathLst>
                <a:path extrusionOk="0" h="681" w="724">
                  <a:moveTo>
                    <a:pt x="357" y="0"/>
                  </a:moveTo>
                  <a:cubicBezTo>
                    <a:pt x="208" y="0"/>
                    <a:pt x="93" y="113"/>
                    <a:pt x="66" y="248"/>
                  </a:cubicBezTo>
                  <a:cubicBezTo>
                    <a:pt x="0" y="445"/>
                    <a:pt x="132" y="609"/>
                    <a:pt x="296" y="675"/>
                  </a:cubicBezTo>
                  <a:cubicBezTo>
                    <a:pt x="317" y="679"/>
                    <a:pt x="338" y="681"/>
                    <a:pt x="360" y="681"/>
                  </a:cubicBezTo>
                  <a:cubicBezTo>
                    <a:pt x="508" y="681"/>
                    <a:pt x="662" y="584"/>
                    <a:pt x="690" y="412"/>
                  </a:cubicBezTo>
                  <a:cubicBezTo>
                    <a:pt x="723" y="248"/>
                    <a:pt x="625" y="50"/>
                    <a:pt x="460" y="18"/>
                  </a:cubicBezTo>
                  <a:cubicBezTo>
                    <a:pt x="425" y="6"/>
                    <a:pt x="390" y="0"/>
                    <a:pt x="35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59"/>
            <p:cNvSpPr/>
            <p:nvPr/>
          </p:nvSpPr>
          <p:spPr>
            <a:xfrm>
              <a:off x="4919000" y="1409150"/>
              <a:ext cx="18100" cy="17025"/>
            </a:xfrm>
            <a:custGeom>
              <a:rect b="b" l="l" r="r" t="t"/>
              <a:pathLst>
                <a:path extrusionOk="0" h="681" w="724">
                  <a:moveTo>
                    <a:pt x="358" y="0"/>
                  </a:moveTo>
                  <a:cubicBezTo>
                    <a:pt x="209" y="0"/>
                    <a:pt x="93" y="113"/>
                    <a:pt x="67" y="248"/>
                  </a:cubicBezTo>
                  <a:cubicBezTo>
                    <a:pt x="1" y="445"/>
                    <a:pt x="132" y="609"/>
                    <a:pt x="297" y="675"/>
                  </a:cubicBezTo>
                  <a:cubicBezTo>
                    <a:pt x="314" y="678"/>
                    <a:pt x="331" y="680"/>
                    <a:pt x="349" y="680"/>
                  </a:cubicBezTo>
                  <a:cubicBezTo>
                    <a:pt x="500" y="680"/>
                    <a:pt x="661" y="559"/>
                    <a:pt x="691" y="412"/>
                  </a:cubicBezTo>
                  <a:cubicBezTo>
                    <a:pt x="724" y="248"/>
                    <a:pt x="625" y="51"/>
                    <a:pt x="461" y="18"/>
                  </a:cubicBezTo>
                  <a:cubicBezTo>
                    <a:pt x="425" y="6"/>
                    <a:pt x="391" y="0"/>
                    <a:pt x="358"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59"/>
            <p:cNvSpPr/>
            <p:nvPr/>
          </p:nvSpPr>
          <p:spPr>
            <a:xfrm>
              <a:off x="4416250" y="1531550"/>
              <a:ext cx="18100" cy="17050"/>
            </a:xfrm>
            <a:custGeom>
              <a:rect b="b" l="l" r="r" t="t"/>
              <a:pathLst>
                <a:path extrusionOk="0" h="682" w="724">
                  <a:moveTo>
                    <a:pt x="358" y="1"/>
                  </a:moveTo>
                  <a:cubicBezTo>
                    <a:pt x="208" y="1"/>
                    <a:pt x="93" y="113"/>
                    <a:pt x="66" y="248"/>
                  </a:cubicBezTo>
                  <a:cubicBezTo>
                    <a:pt x="0" y="445"/>
                    <a:pt x="132" y="609"/>
                    <a:pt x="296" y="675"/>
                  </a:cubicBezTo>
                  <a:cubicBezTo>
                    <a:pt x="317" y="679"/>
                    <a:pt x="338" y="681"/>
                    <a:pt x="360" y="681"/>
                  </a:cubicBezTo>
                  <a:cubicBezTo>
                    <a:pt x="508" y="681"/>
                    <a:pt x="662" y="584"/>
                    <a:pt x="690" y="412"/>
                  </a:cubicBezTo>
                  <a:cubicBezTo>
                    <a:pt x="723" y="248"/>
                    <a:pt x="625" y="51"/>
                    <a:pt x="460" y="18"/>
                  </a:cubicBezTo>
                  <a:cubicBezTo>
                    <a:pt x="425" y="6"/>
                    <a:pt x="390" y="1"/>
                    <a:pt x="35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59"/>
            <p:cNvSpPr/>
            <p:nvPr/>
          </p:nvSpPr>
          <p:spPr>
            <a:xfrm>
              <a:off x="4799900" y="1564700"/>
              <a:ext cx="18100" cy="16750"/>
            </a:xfrm>
            <a:custGeom>
              <a:rect b="b" l="l" r="r" t="t"/>
              <a:pathLst>
                <a:path extrusionOk="0" h="670" w="724">
                  <a:moveTo>
                    <a:pt x="362" y="0"/>
                  </a:moveTo>
                  <a:cubicBezTo>
                    <a:pt x="215" y="0"/>
                    <a:pt x="62" y="93"/>
                    <a:pt x="33" y="236"/>
                  </a:cubicBezTo>
                  <a:cubicBezTo>
                    <a:pt x="0" y="434"/>
                    <a:pt x="99" y="598"/>
                    <a:pt x="296" y="664"/>
                  </a:cubicBezTo>
                  <a:cubicBezTo>
                    <a:pt x="317" y="668"/>
                    <a:pt x="338" y="670"/>
                    <a:pt x="358" y="670"/>
                  </a:cubicBezTo>
                  <a:cubicBezTo>
                    <a:pt x="500" y="670"/>
                    <a:pt x="629" y="573"/>
                    <a:pt x="657" y="401"/>
                  </a:cubicBezTo>
                  <a:cubicBezTo>
                    <a:pt x="723" y="236"/>
                    <a:pt x="624" y="39"/>
                    <a:pt x="427" y="6"/>
                  </a:cubicBezTo>
                  <a:cubicBezTo>
                    <a:pt x="406" y="2"/>
                    <a:pt x="384" y="0"/>
                    <a:pt x="362"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59"/>
            <p:cNvSpPr/>
            <p:nvPr/>
          </p:nvSpPr>
          <p:spPr>
            <a:xfrm>
              <a:off x="4380925" y="1457075"/>
              <a:ext cx="18100" cy="16775"/>
            </a:xfrm>
            <a:custGeom>
              <a:rect b="b" l="l" r="r" t="t"/>
              <a:pathLst>
                <a:path extrusionOk="0" h="671" w="724">
                  <a:moveTo>
                    <a:pt x="364" y="0"/>
                  </a:moveTo>
                  <a:cubicBezTo>
                    <a:pt x="216" y="0"/>
                    <a:pt x="62" y="97"/>
                    <a:pt x="33" y="270"/>
                  </a:cubicBezTo>
                  <a:cubicBezTo>
                    <a:pt x="0" y="434"/>
                    <a:pt x="99" y="631"/>
                    <a:pt x="263" y="664"/>
                  </a:cubicBezTo>
                  <a:cubicBezTo>
                    <a:pt x="289" y="668"/>
                    <a:pt x="314" y="670"/>
                    <a:pt x="338" y="670"/>
                  </a:cubicBezTo>
                  <a:cubicBezTo>
                    <a:pt x="501" y="670"/>
                    <a:pt x="629" y="577"/>
                    <a:pt x="658" y="434"/>
                  </a:cubicBezTo>
                  <a:cubicBezTo>
                    <a:pt x="723" y="237"/>
                    <a:pt x="592" y="72"/>
                    <a:pt x="428" y="7"/>
                  </a:cubicBezTo>
                  <a:cubicBezTo>
                    <a:pt x="407" y="2"/>
                    <a:pt x="385" y="0"/>
                    <a:pt x="36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59"/>
            <p:cNvSpPr/>
            <p:nvPr/>
          </p:nvSpPr>
          <p:spPr>
            <a:xfrm>
              <a:off x="3975925" y="1418450"/>
              <a:ext cx="18100" cy="16775"/>
            </a:xfrm>
            <a:custGeom>
              <a:rect b="b" l="l" r="r" t="t"/>
              <a:pathLst>
                <a:path extrusionOk="0" h="671" w="724">
                  <a:moveTo>
                    <a:pt x="365" y="1"/>
                  </a:moveTo>
                  <a:cubicBezTo>
                    <a:pt x="224" y="1"/>
                    <a:pt x="95" y="98"/>
                    <a:pt x="66" y="270"/>
                  </a:cubicBezTo>
                  <a:cubicBezTo>
                    <a:pt x="0" y="434"/>
                    <a:pt x="99" y="599"/>
                    <a:pt x="296" y="664"/>
                  </a:cubicBezTo>
                  <a:cubicBezTo>
                    <a:pt x="317" y="669"/>
                    <a:pt x="338" y="671"/>
                    <a:pt x="359" y="671"/>
                  </a:cubicBezTo>
                  <a:cubicBezTo>
                    <a:pt x="501" y="671"/>
                    <a:pt x="633" y="577"/>
                    <a:pt x="690" y="434"/>
                  </a:cubicBezTo>
                  <a:cubicBezTo>
                    <a:pt x="723" y="237"/>
                    <a:pt x="625" y="40"/>
                    <a:pt x="427" y="7"/>
                  </a:cubicBezTo>
                  <a:cubicBezTo>
                    <a:pt x="407" y="3"/>
                    <a:pt x="386" y="1"/>
                    <a:pt x="365"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59"/>
            <p:cNvSpPr/>
            <p:nvPr/>
          </p:nvSpPr>
          <p:spPr>
            <a:xfrm>
              <a:off x="4030950" y="1367525"/>
              <a:ext cx="18100" cy="16775"/>
            </a:xfrm>
            <a:custGeom>
              <a:rect b="b" l="l" r="r" t="t"/>
              <a:pathLst>
                <a:path extrusionOk="0" h="671" w="724">
                  <a:moveTo>
                    <a:pt x="386" y="1"/>
                  </a:moveTo>
                  <a:cubicBezTo>
                    <a:pt x="224" y="1"/>
                    <a:pt x="95" y="94"/>
                    <a:pt x="67" y="237"/>
                  </a:cubicBezTo>
                  <a:cubicBezTo>
                    <a:pt x="1" y="434"/>
                    <a:pt x="132" y="598"/>
                    <a:pt x="297" y="664"/>
                  </a:cubicBezTo>
                  <a:cubicBezTo>
                    <a:pt x="318" y="668"/>
                    <a:pt x="339" y="670"/>
                    <a:pt x="360" y="670"/>
                  </a:cubicBezTo>
                  <a:cubicBezTo>
                    <a:pt x="508" y="670"/>
                    <a:pt x="662" y="573"/>
                    <a:pt x="691" y="401"/>
                  </a:cubicBezTo>
                  <a:cubicBezTo>
                    <a:pt x="724" y="237"/>
                    <a:pt x="625" y="40"/>
                    <a:pt x="461" y="7"/>
                  </a:cubicBezTo>
                  <a:cubicBezTo>
                    <a:pt x="435" y="3"/>
                    <a:pt x="411" y="1"/>
                    <a:pt x="386"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59"/>
            <p:cNvSpPr/>
            <p:nvPr/>
          </p:nvSpPr>
          <p:spPr>
            <a:xfrm>
              <a:off x="3942250" y="1344525"/>
              <a:ext cx="18075" cy="16775"/>
            </a:xfrm>
            <a:custGeom>
              <a:rect b="b" l="l" r="r" t="t"/>
              <a:pathLst>
                <a:path extrusionOk="0" h="671" w="723">
                  <a:moveTo>
                    <a:pt x="363" y="1"/>
                  </a:moveTo>
                  <a:cubicBezTo>
                    <a:pt x="215" y="1"/>
                    <a:pt x="62" y="98"/>
                    <a:pt x="33" y="270"/>
                  </a:cubicBezTo>
                  <a:cubicBezTo>
                    <a:pt x="0" y="434"/>
                    <a:pt x="99" y="631"/>
                    <a:pt x="263" y="664"/>
                  </a:cubicBezTo>
                  <a:cubicBezTo>
                    <a:pt x="288" y="668"/>
                    <a:pt x="313" y="670"/>
                    <a:pt x="337" y="670"/>
                  </a:cubicBezTo>
                  <a:cubicBezTo>
                    <a:pt x="500" y="670"/>
                    <a:pt x="629" y="577"/>
                    <a:pt x="657" y="434"/>
                  </a:cubicBezTo>
                  <a:cubicBezTo>
                    <a:pt x="723" y="237"/>
                    <a:pt x="591" y="40"/>
                    <a:pt x="427" y="7"/>
                  </a:cubicBezTo>
                  <a:cubicBezTo>
                    <a:pt x="406" y="3"/>
                    <a:pt x="385" y="1"/>
                    <a:pt x="363"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59"/>
            <p:cNvSpPr/>
            <p:nvPr/>
          </p:nvSpPr>
          <p:spPr>
            <a:xfrm>
              <a:off x="4933800" y="1644100"/>
              <a:ext cx="18100" cy="17025"/>
            </a:xfrm>
            <a:custGeom>
              <a:rect b="b" l="l" r="r" t="t"/>
              <a:pathLst>
                <a:path extrusionOk="0" h="681" w="724">
                  <a:moveTo>
                    <a:pt x="358" y="1"/>
                  </a:moveTo>
                  <a:cubicBezTo>
                    <a:pt x="208" y="1"/>
                    <a:pt x="93" y="113"/>
                    <a:pt x="66" y="248"/>
                  </a:cubicBezTo>
                  <a:cubicBezTo>
                    <a:pt x="0" y="412"/>
                    <a:pt x="99" y="609"/>
                    <a:pt x="296" y="675"/>
                  </a:cubicBezTo>
                  <a:cubicBezTo>
                    <a:pt x="313" y="678"/>
                    <a:pt x="331" y="680"/>
                    <a:pt x="348" y="680"/>
                  </a:cubicBezTo>
                  <a:cubicBezTo>
                    <a:pt x="500" y="680"/>
                    <a:pt x="661" y="559"/>
                    <a:pt x="690" y="412"/>
                  </a:cubicBezTo>
                  <a:cubicBezTo>
                    <a:pt x="723" y="248"/>
                    <a:pt x="625" y="51"/>
                    <a:pt x="460" y="18"/>
                  </a:cubicBezTo>
                  <a:cubicBezTo>
                    <a:pt x="425" y="6"/>
                    <a:pt x="390" y="1"/>
                    <a:pt x="35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59"/>
            <p:cNvSpPr/>
            <p:nvPr/>
          </p:nvSpPr>
          <p:spPr>
            <a:xfrm>
              <a:off x="4913250" y="1732275"/>
              <a:ext cx="18100" cy="17050"/>
            </a:xfrm>
            <a:custGeom>
              <a:rect b="b" l="l" r="r" t="t"/>
              <a:pathLst>
                <a:path extrusionOk="0" h="682" w="724">
                  <a:moveTo>
                    <a:pt x="366" y="1"/>
                  </a:moveTo>
                  <a:cubicBezTo>
                    <a:pt x="224" y="1"/>
                    <a:pt x="95" y="98"/>
                    <a:pt x="67" y="270"/>
                  </a:cubicBezTo>
                  <a:cubicBezTo>
                    <a:pt x="1" y="434"/>
                    <a:pt x="99" y="631"/>
                    <a:pt x="297" y="664"/>
                  </a:cubicBezTo>
                  <a:cubicBezTo>
                    <a:pt x="326" y="676"/>
                    <a:pt x="356" y="681"/>
                    <a:pt x="385" y="681"/>
                  </a:cubicBezTo>
                  <a:cubicBezTo>
                    <a:pt x="516" y="681"/>
                    <a:pt x="631" y="569"/>
                    <a:pt x="658" y="434"/>
                  </a:cubicBezTo>
                  <a:cubicBezTo>
                    <a:pt x="724" y="237"/>
                    <a:pt x="625" y="73"/>
                    <a:pt x="428" y="7"/>
                  </a:cubicBezTo>
                  <a:cubicBezTo>
                    <a:pt x="407" y="3"/>
                    <a:pt x="386" y="1"/>
                    <a:pt x="366"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59"/>
            <p:cNvSpPr/>
            <p:nvPr/>
          </p:nvSpPr>
          <p:spPr>
            <a:xfrm>
              <a:off x="4892725" y="1821000"/>
              <a:ext cx="18100" cy="16775"/>
            </a:xfrm>
            <a:custGeom>
              <a:rect b="b" l="l" r="r" t="t"/>
              <a:pathLst>
                <a:path extrusionOk="0" h="671" w="724">
                  <a:moveTo>
                    <a:pt x="364" y="1"/>
                  </a:moveTo>
                  <a:cubicBezTo>
                    <a:pt x="216" y="1"/>
                    <a:pt x="62" y="98"/>
                    <a:pt x="33" y="270"/>
                  </a:cubicBezTo>
                  <a:cubicBezTo>
                    <a:pt x="0" y="434"/>
                    <a:pt x="99" y="631"/>
                    <a:pt x="263" y="664"/>
                  </a:cubicBezTo>
                  <a:cubicBezTo>
                    <a:pt x="289" y="668"/>
                    <a:pt x="314" y="670"/>
                    <a:pt x="338" y="670"/>
                  </a:cubicBezTo>
                  <a:cubicBezTo>
                    <a:pt x="501" y="670"/>
                    <a:pt x="629" y="577"/>
                    <a:pt x="658" y="434"/>
                  </a:cubicBezTo>
                  <a:cubicBezTo>
                    <a:pt x="723" y="237"/>
                    <a:pt x="592" y="72"/>
                    <a:pt x="427" y="7"/>
                  </a:cubicBezTo>
                  <a:cubicBezTo>
                    <a:pt x="407" y="3"/>
                    <a:pt x="385" y="1"/>
                    <a:pt x="36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59"/>
            <p:cNvSpPr/>
            <p:nvPr/>
          </p:nvSpPr>
          <p:spPr>
            <a:xfrm>
              <a:off x="4837675" y="1756925"/>
              <a:ext cx="18100" cy="16775"/>
            </a:xfrm>
            <a:custGeom>
              <a:rect b="b" l="l" r="r" t="t"/>
              <a:pathLst>
                <a:path extrusionOk="0" h="671" w="724">
                  <a:moveTo>
                    <a:pt x="386" y="0"/>
                  </a:moveTo>
                  <a:cubicBezTo>
                    <a:pt x="223" y="0"/>
                    <a:pt x="95" y="94"/>
                    <a:pt x="66" y="237"/>
                  </a:cubicBezTo>
                  <a:cubicBezTo>
                    <a:pt x="1" y="434"/>
                    <a:pt x="99" y="598"/>
                    <a:pt x="296" y="664"/>
                  </a:cubicBezTo>
                  <a:cubicBezTo>
                    <a:pt x="317" y="668"/>
                    <a:pt x="339" y="670"/>
                    <a:pt x="360" y="670"/>
                  </a:cubicBezTo>
                  <a:cubicBezTo>
                    <a:pt x="508" y="670"/>
                    <a:pt x="662" y="573"/>
                    <a:pt x="691" y="401"/>
                  </a:cubicBezTo>
                  <a:cubicBezTo>
                    <a:pt x="724" y="237"/>
                    <a:pt x="625" y="40"/>
                    <a:pt x="461" y="7"/>
                  </a:cubicBezTo>
                  <a:cubicBezTo>
                    <a:pt x="435" y="2"/>
                    <a:pt x="410" y="0"/>
                    <a:pt x="386"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59"/>
            <p:cNvSpPr/>
            <p:nvPr/>
          </p:nvSpPr>
          <p:spPr>
            <a:xfrm>
              <a:off x="4203475" y="1659175"/>
              <a:ext cx="18100" cy="16750"/>
            </a:xfrm>
            <a:custGeom>
              <a:rect b="b" l="l" r="r" t="t"/>
              <a:pathLst>
                <a:path extrusionOk="0" h="670" w="724">
                  <a:moveTo>
                    <a:pt x="364" y="0"/>
                  </a:moveTo>
                  <a:cubicBezTo>
                    <a:pt x="216" y="0"/>
                    <a:pt x="62" y="97"/>
                    <a:pt x="33" y="269"/>
                  </a:cubicBezTo>
                  <a:cubicBezTo>
                    <a:pt x="1" y="433"/>
                    <a:pt x="99" y="598"/>
                    <a:pt x="263" y="663"/>
                  </a:cubicBezTo>
                  <a:cubicBezTo>
                    <a:pt x="289" y="668"/>
                    <a:pt x="314" y="670"/>
                    <a:pt x="338" y="670"/>
                  </a:cubicBezTo>
                  <a:cubicBezTo>
                    <a:pt x="501" y="670"/>
                    <a:pt x="629" y="577"/>
                    <a:pt x="658" y="433"/>
                  </a:cubicBezTo>
                  <a:cubicBezTo>
                    <a:pt x="723" y="236"/>
                    <a:pt x="592" y="39"/>
                    <a:pt x="428" y="6"/>
                  </a:cubicBezTo>
                  <a:cubicBezTo>
                    <a:pt x="407" y="2"/>
                    <a:pt x="385" y="0"/>
                    <a:pt x="36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59"/>
            <p:cNvSpPr/>
            <p:nvPr/>
          </p:nvSpPr>
          <p:spPr>
            <a:xfrm>
              <a:off x="4182125" y="1747600"/>
              <a:ext cx="18100" cy="17050"/>
            </a:xfrm>
            <a:custGeom>
              <a:rect b="b" l="l" r="r" t="t"/>
              <a:pathLst>
                <a:path extrusionOk="0" h="682" w="724">
                  <a:moveTo>
                    <a:pt x="357" y="1"/>
                  </a:moveTo>
                  <a:cubicBezTo>
                    <a:pt x="208" y="1"/>
                    <a:pt x="93" y="114"/>
                    <a:pt x="66" y="248"/>
                  </a:cubicBezTo>
                  <a:cubicBezTo>
                    <a:pt x="0" y="445"/>
                    <a:pt x="132" y="610"/>
                    <a:pt x="296" y="675"/>
                  </a:cubicBezTo>
                  <a:cubicBezTo>
                    <a:pt x="317" y="680"/>
                    <a:pt x="338" y="682"/>
                    <a:pt x="360" y="682"/>
                  </a:cubicBezTo>
                  <a:cubicBezTo>
                    <a:pt x="508" y="682"/>
                    <a:pt x="662" y="585"/>
                    <a:pt x="690" y="413"/>
                  </a:cubicBezTo>
                  <a:cubicBezTo>
                    <a:pt x="723" y="248"/>
                    <a:pt x="625" y="51"/>
                    <a:pt x="460" y="18"/>
                  </a:cubicBezTo>
                  <a:cubicBezTo>
                    <a:pt x="425" y="6"/>
                    <a:pt x="390" y="1"/>
                    <a:pt x="357"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59"/>
            <p:cNvSpPr/>
            <p:nvPr/>
          </p:nvSpPr>
          <p:spPr>
            <a:xfrm>
              <a:off x="4127900" y="1683525"/>
              <a:ext cx="18100" cy="17025"/>
            </a:xfrm>
            <a:custGeom>
              <a:rect b="b" l="l" r="r" t="t"/>
              <a:pathLst>
                <a:path extrusionOk="0" h="681" w="724">
                  <a:moveTo>
                    <a:pt x="339" y="1"/>
                  </a:moveTo>
                  <a:cubicBezTo>
                    <a:pt x="207" y="1"/>
                    <a:pt x="87" y="113"/>
                    <a:pt x="33" y="248"/>
                  </a:cubicBezTo>
                  <a:cubicBezTo>
                    <a:pt x="0" y="412"/>
                    <a:pt x="99" y="610"/>
                    <a:pt x="296" y="675"/>
                  </a:cubicBezTo>
                  <a:cubicBezTo>
                    <a:pt x="313" y="679"/>
                    <a:pt x="330" y="680"/>
                    <a:pt x="347" y="680"/>
                  </a:cubicBezTo>
                  <a:cubicBezTo>
                    <a:pt x="493" y="680"/>
                    <a:pt x="628" y="560"/>
                    <a:pt x="658" y="412"/>
                  </a:cubicBezTo>
                  <a:cubicBezTo>
                    <a:pt x="723" y="248"/>
                    <a:pt x="625" y="51"/>
                    <a:pt x="428" y="18"/>
                  </a:cubicBezTo>
                  <a:cubicBezTo>
                    <a:pt x="398" y="6"/>
                    <a:pt x="368" y="1"/>
                    <a:pt x="339"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59"/>
            <p:cNvSpPr/>
            <p:nvPr/>
          </p:nvSpPr>
          <p:spPr>
            <a:xfrm>
              <a:off x="4744850" y="1241850"/>
              <a:ext cx="18100" cy="16750"/>
            </a:xfrm>
            <a:custGeom>
              <a:rect b="b" l="l" r="r" t="t"/>
              <a:pathLst>
                <a:path extrusionOk="0" h="670" w="724">
                  <a:moveTo>
                    <a:pt x="365" y="0"/>
                  </a:moveTo>
                  <a:cubicBezTo>
                    <a:pt x="224" y="0"/>
                    <a:pt x="95" y="97"/>
                    <a:pt x="66" y="269"/>
                  </a:cubicBezTo>
                  <a:cubicBezTo>
                    <a:pt x="0" y="433"/>
                    <a:pt x="99" y="631"/>
                    <a:pt x="296" y="663"/>
                  </a:cubicBezTo>
                  <a:cubicBezTo>
                    <a:pt x="317" y="668"/>
                    <a:pt x="339" y="670"/>
                    <a:pt x="360" y="670"/>
                  </a:cubicBezTo>
                  <a:cubicBezTo>
                    <a:pt x="501" y="670"/>
                    <a:pt x="629" y="577"/>
                    <a:pt x="658" y="433"/>
                  </a:cubicBezTo>
                  <a:cubicBezTo>
                    <a:pt x="723" y="236"/>
                    <a:pt x="625" y="72"/>
                    <a:pt x="428" y="6"/>
                  </a:cubicBezTo>
                  <a:cubicBezTo>
                    <a:pt x="407" y="2"/>
                    <a:pt x="386" y="0"/>
                    <a:pt x="365"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59"/>
            <p:cNvSpPr/>
            <p:nvPr/>
          </p:nvSpPr>
          <p:spPr>
            <a:xfrm>
              <a:off x="4654475" y="1223775"/>
              <a:ext cx="18100" cy="16750"/>
            </a:xfrm>
            <a:custGeom>
              <a:rect b="b" l="l" r="r" t="t"/>
              <a:pathLst>
                <a:path extrusionOk="0" h="670" w="724">
                  <a:moveTo>
                    <a:pt x="365" y="0"/>
                  </a:moveTo>
                  <a:cubicBezTo>
                    <a:pt x="223" y="0"/>
                    <a:pt x="91" y="93"/>
                    <a:pt x="34" y="236"/>
                  </a:cubicBezTo>
                  <a:cubicBezTo>
                    <a:pt x="1" y="434"/>
                    <a:pt x="99" y="598"/>
                    <a:pt x="297" y="664"/>
                  </a:cubicBezTo>
                  <a:cubicBezTo>
                    <a:pt x="318" y="668"/>
                    <a:pt x="339" y="670"/>
                    <a:pt x="360" y="670"/>
                  </a:cubicBezTo>
                  <a:cubicBezTo>
                    <a:pt x="502" y="670"/>
                    <a:pt x="634" y="577"/>
                    <a:pt x="691" y="434"/>
                  </a:cubicBezTo>
                  <a:cubicBezTo>
                    <a:pt x="724" y="236"/>
                    <a:pt x="625" y="39"/>
                    <a:pt x="428" y="6"/>
                  </a:cubicBezTo>
                  <a:cubicBezTo>
                    <a:pt x="407" y="2"/>
                    <a:pt x="386" y="0"/>
                    <a:pt x="365"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59"/>
            <p:cNvSpPr/>
            <p:nvPr/>
          </p:nvSpPr>
          <p:spPr>
            <a:xfrm>
              <a:off x="4564125" y="1204875"/>
              <a:ext cx="18100" cy="16775"/>
            </a:xfrm>
            <a:custGeom>
              <a:rect b="b" l="l" r="r" t="t"/>
              <a:pathLst>
                <a:path extrusionOk="0" h="671" w="724">
                  <a:moveTo>
                    <a:pt x="364" y="0"/>
                  </a:moveTo>
                  <a:cubicBezTo>
                    <a:pt x="216" y="0"/>
                    <a:pt x="62" y="97"/>
                    <a:pt x="33" y="269"/>
                  </a:cubicBezTo>
                  <a:cubicBezTo>
                    <a:pt x="0" y="434"/>
                    <a:pt x="99" y="631"/>
                    <a:pt x="263" y="664"/>
                  </a:cubicBezTo>
                  <a:cubicBezTo>
                    <a:pt x="289" y="668"/>
                    <a:pt x="313" y="670"/>
                    <a:pt x="338" y="670"/>
                  </a:cubicBezTo>
                  <a:cubicBezTo>
                    <a:pt x="501" y="670"/>
                    <a:pt x="629" y="577"/>
                    <a:pt x="657" y="434"/>
                  </a:cubicBezTo>
                  <a:cubicBezTo>
                    <a:pt x="723" y="237"/>
                    <a:pt x="592" y="72"/>
                    <a:pt x="427" y="7"/>
                  </a:cubicBezTo>
                  <a:cubicBezTo>
                    <a:pt x="407" y="2"/>
                    <a:pt x="385" y="0"/>
                    <a:pt x="364"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59"/>
            <p:cNvSpPr/>
            <p:nvPr/>
          </p:nvSpPr>
          <p:spPr>
            <a:xfrm>
              <a:off x="4472925" y="1186800"/>
              <a:ext cx="18100" cy="16775"/>
            </a:xfrm>
            <a:custGeom>
              <a:rect b="b" l="l" r="r" t="t"/>
              <a:pathLst>
                <a:path extrusionOk="0" h="671" w="724">
                  <a:moveTo>
                    <a:pt x="387" y="0"/>
                  </a:moveTo>
                  <a:cubicBezTo>
                    <a:pt x="224" y="0"/>
                    <a:pt x="95" y="97"/>
                    <a:pt x="66" y="270"/>
                  </a:cubicBezTo>
                  <a:cubicBezTo>
                    <a:pt x="1" y="434"/>
                    <a:pt x="132" y="631"/>
                    <a:pt x="296" y="664"/>
                  </a:cubicBezTo>
                  <a:cubicBezTo>
                    <a:pt x="318" y="668"/>
                    <a:pt x="339" y="670"/>
                    <a:pt x="361" y="670"/>
                  </a:cubicBezTo>
                  <a:cubicBezTo>
                    <a:pt x="509" y="670"/>
                    <a:pt x="662" y="577"/>
                    <a:pt x="691" y="434"/>
                  </a:cubicBezTo>
                  <a:cubicBezTo>
                    <a:pt x="724" y="237"/>
                    <a:pt x="625" y="72"/>
                    <a:pt x="461" y="7"/>
                  </a:cubicBezTo>
                  <a:cubicBezTo>
                    <a:pt x="436" y="2"/>
                    <a:pt x="411" y="0"/>
                    <a:pt x="387"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59"/>
            <p:cNvSpPr/>
            <p:nvPr/>
          </p:nvSpPr>
          <p:spPr>
            <a:xfrm>
              <a:off x="4382575" y="1168375"/>
              <a:ext cx="18100" cy="17125"/>
            </a:xfrm>
            <a:custGeom>
              <a:rect b="b" l="l" r="r" t="t"/>
              <a:pathLst>
                <a:path extrusionOk="0" h="685" w="724">
                  <a:moveTo>
                    <a:pt x="342" y="0"/>
                  </a:moveTo>
                  <a:cubicBezTo>
                    <a:pt x="200" y="0"/>
                    <a:pt x="92" y="95"/>
                    <a:pt x="66" y="251"/>
                  </a:cubicBezTo>
                  <a:cubicBezTo>
                    <a:pt x="0" y="415"/>
                    <a:pt x="99" y="612"/>
                    <a:pt x="296" y="678"/>
                  </a:cubicBezTo>
                  <a:cubicBezTo>
                    <a:pt x="317" y="682"/>
                    <a:pt x="338" y="684"/>
                    <a:pt x="360" y="684"/>
                  </a:cubicBezTo>
                  <a:cubicBezTo>
                    <a:pt x="508" y="684"/>
                    <a:pt x="661" y="587"/>
                    <a:pt x="690" y="415"/>
                  </a:cubicBezTo>
                  <a:cubicBezTo>
                    <a:pt x="723" y="251"/>
                    <a:pt x="624" y="54"/>
                    <a:pt x="460" y="21"/>
                  </a:cubicBezTo>
                  <a:cubicBezTo>
                    <a:pt x="419" y="7"/>
                    <a:pt x="379" y="0"/>
                    <a:pt x="342" y="0"/>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59"/>
            <p:cNvSpPr/>
            <p:nvPr/>
          </p:nvSpPr>
          <p:spPr>
            <a:xfrm>
              <a:off x="4292200" y="1149825"/>
              <a:ext cx="18100" cy="16775"/>
            </a:xfrm>
            <a:custGeom>
              <a:rect b="b" l="l" r="r" t="t"/>
              <a:pathLst>
                <a:path extrusionOk="0" h="671" w="724">
                  <a:moveTo>
                    <a:pt x="365" y="1"/>
                  </a:moveTo>
                  <a:cubicBezTo>
                    <a:pt x="224" y="1"/>
                    <a:pt x="95" y="98"/>
                    <a:pt x="66" y="270"/>
                  </a:cubicBezTo>
                  <a:cubicBezTo>
                    <a:pt x="0" y="434"/>
                    <a:pt x="99" y="631"/>
                    <a:pt x="296" y="664"/>
                  </a:cubicBezTo>
                  <a:cubicBezTo>
                    <a:pt x="317" y="668"/>
                    <a:pt x="339" y="670"/>
                    <a:pt x="360" y="670"/>
                  </a:cubicBezTo>
                  <a:cubicBezTo>
                    <a:pt x="501" y="670"/>
                    <a:pt x="633" y="577"/>
                    <a:pt x="691" y="434"/>
                  </a:cubicBezTo>
                  <a:cubicBezTo>
                    <a:pt x="723" y="237"/>
                    <a:pt x="625" y="73"/>
                    <a:pt x="428" y="7"/>
                  </a:cubicBezTo>
                  <a:cubicBezTo>
                    <a:pt x="407" y="3"/>
                    <a:pt x="386" y="1"/>
                    <a:pt x="365"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59"/>
            <p:cNvSpPr/>
            <p:nvPr/>
          </p:nvSpPr>
          <p:spPr>
            <a:xfrm>
              <a:off x="4201825" y="1131475"/>
              <a:ext cx="18100" cy="17050"/>
            </a:xfrm>
            <a:custGeom>
              <a:rect b="b" l="l" r="r" t="t"/>
              <a:pathLst>
                <a:path extrusionOk="0" h="682" w="724">
                  <a:moveTo>
                    <a:pt x="358" y="1"/>
                  </a:moveTo>
                  <a:cubicBezTo>
                    <a:pt x="208" y="1"/>
                    <a:pt x="88" y="113"/>
                    <a:pt x="34" y="248"/>
                  </a:cubicBezTo>
                  <a:cubicBezTo>
                    <a:pt x="1" y="445"/>
                    <a:pt x="99" y="609"/>
                    <a:pt x="297" y="675"/>
                  </a:cubicBezTo>
                  <a:cubicBezTo>
                    <a:pt x="317" y="679"/>
                    <a:pt x="339" y="681"/>
                    <a:pt x="360" y="681"/>
                  </a:cubicBezTo>
                  <a:cubicBezTo>
                    <a:pt x="508" y="681"/>
                    <a:pt x="662" y="584"/>
                    <a:pt x="691" y="412"/>
                  </a:cubicBezTo>
                  <a:cubicBezTo>
                    <a:pt x="724" y="248"/>
                    <a:pt x="625" y="51"/>
                    <a:pt x="461" y="18"/>
                  </a:cubicBezTo>
                  <a:cubicBezTo>
                    <a:pt x="425" y="6"/>
                    <a:pt x="391" y="1"/>
                    <a:pt x="358"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59"/>
            <p:cNvSpPr/>
            <p:nvPr/>
          </p:nvSpPr>
          <p:spPr>
            <a:xfrm>
              <a:off x="4111475" y="1112850"/>
              <a:ext cx="18100" cy="17050"/>
            </a:xfrm>
            <a:custGeom>
              <a:rect b="b" l="l" r="r" t="t"/>
              <a:pathLst>
                <a:path extrusionOk="0" h="682" w="724">
                  <a:moveTo>
                    <a:pt x="364" y="1"/>
                  </a:moveTo>
                  <a:cubicBezTo>
                    <a:pt x="216" y="1"/>
                    <a:pt x="62" y="98"/>
                    <a:pt x="33" y="270"/>
                  </a:cubicBezTo>
                  <a:cubicBezTo>
                    <a:pt x="0" y="434"/>
                    <a:pt x="99" y="632"/>
                    <a:pt x="263" y="664"/>
                  </a:cubicBezTo>
                  <a:cubicBezTo>
                    <a:pt x="299" y="676"/>
                    <a:pt x="333" y="682"/>
                    <a:pt x="366" y="682"/>
                  </a:cubicBezTo>
                  <a:cubicBezTo>
                    <a:pt x="515" y="682"/>
                    <a:pt x="630" y="569"/>
                    <a:pt x="657" y="434"/>
                  </a:cubicBezTo>
                  <a:cubicBezTo>
                    <a:pt x="723" y="237"/>
                    <a:pt x="592" y="73"/>
                    <a:pt x="427" y="7"/>
                  </a:cubicBezTo>
                  <a:cubicBezTo>
                    <a:pt x="407" y="3"/>
                    <a:pt x="385" y="1"/>
                    <a:pt x="36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59"/>
            <p:cNvSpPr/>
            <p:nvPr/>
          </p:nvSpPr>
          <p:spPr>
            <a:xfrm>
              <a:off x="5163825" y="1431750"/>
              <a:ext cx="272750" cy="638350"/>
            </a:xfrm>
            <a:custGeom>
              <a:rect b="b" l="l" r="r" t="t"/>
              <a:pathLst>
                <a:path extrusionOk="0" h="25534" w="10910">
                  <a:moveTo>
                    <a:pt x="5652" y="1"/>
                  </a:moveTo>
                  <a:lnTo>
                    <a:pt x="0" y="24186"/>
                  </a:lnTo>
                  <a:lnTo>
                    <a:pt x="5258" y="25533"/>
                  </a:lnTo>
                  <a:lnTo>
                    <a:pt x="10910" y="1381"/>
                  </a:lnTo>
                  <a:lnTo>
                    <a:pt x="5652" y="1"/>
                  </a:ln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59"/>
            <p:cNvSpPr/>
            <p:nvPr/>
          </p:nvSpPr>
          <p:spPr>
            <a:xfrm>
              <a:off x="5077550" y="1431750"/>
              <a:ext cx="227600" cy="604675"/>
            </a:xfrm>
            <a:custGeom>
              <a:rect b="b" l="l" r="r" t="t"/>
              <a:pathLst>
                <a:path extrusionOk="0" h="24187" w="9104">
                  <a:moveTo>
                    <a:pt x="9103" y="1"/>
                  </a:moveTo>
                  <a:lnTo>
                    <a:pt x="2860" y="4733"/>
                  </a:lnTo>
                  <a:lnTo>
                    <a:pt x="1" y="16990"/>
                  </a:lnTo>
                  <a:lnTo>
                    <a:pt x="3451" y="24186"/>
                  </a:lnTo>
                  <a:lnTo>
                    <a:pt x="9103" y="1"/>
                  </a:ln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4" name="Google Shape;1024;p59"/>
          <p:cNvGrpSpPr/>
          <p:nvPr/>
        </p:nvGrpSpPr>
        <p:grpSpPr>
          <a:xfrm>
            <a:off x="-669801" y="2524822"/>
            <a:ext cx="2874841" cy="1802448"/>
            <a:chOff x="943450" y="4379675"/>
            <a:chExt cx="1718375" cy="1077375"/>
          </a:xfrm>
        </p:grpSpPr>
        <p:sp>
          <p:nvSpPr>
            <p:cNvPr id="1025" name="Google Shape;1025;p59"/>
            <p:cNvSpPr/>
            <p:nvPr/>
          </p:nvSpPr>
          <p:spPr>
            <a:xfrm>
              <a:off x="1232200" y="4379675"/>
              <a:ext cx="1182200" cy="1077075"/>
            </a:xfrm>
            <a:custGeom>
              <a:rect b="b" l="l" r="r" t="t"/>
              <a:pathLst>
                <a:path extrusionOk="0" h="43083" w="47288">
                  <a:moveTo>
                    <a:pt x="23644" y="1"/>
                  </a:moveTo>
                  <a:cubicBezTo>
                    <a:pt x="18131" y="1"/>
                    <a:pt x="12617" y="2104"/>
                    <a:pt x="8412" y="6309"/>
                  </a:cubicBezTo>
                  <a:cubicBezTo>
                    <a:pt x="1" y="14720"/>
                    <a:pt x="1" y="28363"/>
                    <a:pt x="8412" y="36774"/>
                  </a:cubicBezTo>
                  <a:cubicBezTo>
                    <a:pt x="12617" y="40980"/>
                    <a:pt x="18131" y="43082"/>
                    <a:pt x="23644" y="43082"/>
                  </a:cubicBezTo>
                  <a:cubicBezTo>
                    <a:pt x="29158" y="43082"/>
                    <a:pt x="34671" y="40980"/>
                    <a:pt x="38877" y="36774"/>
                  </a:cubicBezTo>
                  <a:cubicBezTo>
                    <a:pt x="47288" y="28363"/>
                    <a:pt x="47288" y="14720"/>
                    <a:pt x="38877" y="6309"/>
                  </a:cubicBezTo>
                  <a:cubicBezTo>
                    <a:pt x="34671" y="2104"/>
                    <a:pt x="29158" y="1"/>
                    <a:pt x="23644" y="1"/>
                  </a:cubicBezTo>
                  <a:close/>
                </a:path>
              </a:pathLst>
            </a:custGeom>
            <a:solidFill>
              <a:srgbClr val="0918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59"/>
            <p:cNvSpPr/>
            <p:nvPr/>
          </p:nvSpPr>
          <p:spPr>
            <a:xfrm>
              <a:off x="1804450" y="4702175"/>
              <a:ext cx="579625" cy="754875"/>
            </a:xfrm>
            <a:custGeom>
              <a:rect b="b" l="l" r="r" t="t"/>
              <a:pathLst>
                <a:path extrusionOk="0" h="30195" w="23185">
                  <a:moveTo>
                    <a:pt x="20485" y="0"/>
                  </a:moveTo>
                  <a:lnTo>
                    <a:pt x="20485" y="0"/>
                  </a:lnTo>
                  <a:cubicBezTo>
                    <a:pt x="18351" y="314"/>
                    <a:pt x="16070" y="1046"/>
                    <a:pt x="14878" y="2678"/>
                  </a:cubicBezTo>
                  <a:cubicBezTo>
                    <a:pt x="13246" y="4938"/>
                    <a:pt x="13329" y="8495"/>
                    <a:pt x="13120" y="11173"/>
                  </a:cubicBezTo>
                  <a:cubicBezTo>
                    <a:pt x="12911" y="13914"/>
                    <a:pt x="12681" y="16551"/>
                    <a:pt x="10756" y="18664"/>
                  </a:cubicBezTo>
                  <a:cubicBezTo>
                    <a:pt x="9207" y="20359"/>
                    <a:pt x="7115" y="21070"/>
                    <a:pt x="5211" y="22263"/>
                  </a:cubicBezTo>
                  <a:cubicBezTo>
                    <a:pt x="3265" y="23476"/>
                    <a:pt x="85" y="25862"/>
                    <a:pt x="22" y="28393"/>
                  </a:cubicBezTo>
                  <a:cubicBezTo>
                    <a:pt x="1" y="29021"/>
                    <a:pt x="189" y="29649"/>
                    <a:pt x="545" y="30193"/>
                  </a:cubicBezTo>
                  <a:cubicBezTo>
                    <a:pt x="621" y="30194"/>
                    <a:pt x="696" y="30194"/>
                    <a:pt x="772" y="30194"/>
                  </a:cubicBezTo>
                  <a:cubicBezTo>
                    <a:pt x="8615" y="30194"/>
                    <a:pt x="15856" y="25900"/>
                    <a:pt x="19648" y="19020"/>
                  </a:cubicBezTo>
                  <a:cubicBezTo>
                    <a:pt x="22870" y="13161"/>
                    <a:pt x="23184" y="6131"/>
                    <a:pt x="20485"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59"/>
            <p:cNvSpPr/>
            <p:nvPr/>
          </p:nvSpPr>
          <p:spPr>
            <a:xfrm>
              <a:off x="1270375" y="4781750"/>
              <a:ext cx="585375" cy="491650"/>
            </a:xfrm>
            <a:custGeom>
              <a:rect b="b" l="l" r="r" t="t"/>
              <a:pathLst>
                <a:path extrusionOk="0" h="19666" w="23415">
                  <a:moveTo>
                    <a:pt x="18434" y="0"/>
                  </a:moveTo>
                  <a:cubicBezTo>
                    <a:pt x="17690" y="0"/>
                    <a:pt x="16942" y="197"/>
                    <a:pt x="16238" y="437"/>
                  </a:cubicBezTo>
                  <a:cubicBezTo>
                    <a:pt x="15610" y="625"/>
                    <a:pt x="14982" y="834"/>
                    <a:pt x="14375" y="1065"/>
                  </a:cubicBezTo>
                  <a:cubicBezTo>
                    <a:pt x="13612" y="1326"/>
                    <a:pt x="12817" y="1457"/>
                    <a:pt x="12022" y="1457"/>
                  </a:cubicBezTo>
                  <a:cubicBezTo>
                    <a:pt x="11226" y="1457"/>
                    <a:pt x="10431" y="1326"/>
                    <a:pt x="9668" y="1065"/>
                  </a:cubicBezTo>
                  <a:cubicBezTo>
                    <a:pt x="8695" y="772"/>
                    <a:pt x="7713" y="631"/>
                    <a:pt x="6753" y="631"/>
                  </a:cubicBezTo>
                  <a:cubicBezTo>
                    <a:pt x="4491" y="631"/>
                    <a:pt x="2349" y="1412"/>
                    <a:pt x="733" y="2822"/>
                  </a:cubicBezTo>
                  <a:cubicBezTo>
                    <a:pt x="1" y="8848"/>
                    <a:pt x="1821" y="14895"/>
                    <a:pt x="5755" y="19498"/>
                  </a:cubicBezTo>
                  <a:cubicBezTo>
                    <a:pt x="6271" y="19610"/>
                    <a:pt x="6787" y="19666"/>
                    <a:pt x="7309" y="19666"/>
                  </a:cubicBezTo>
                  <a:cubicBezTo>
                    <a:pt x="7571" y="19666"/>
                    <a:pt x="7833" y="19652"/>
                    <a:pt x="8098" y="19624"/>
                  </a:cubicBezTo>
                  <a:cubicBezTo>
                    <a:pt x="10944" y="19268"/>
                    <a:pt x="12660" y="16967"/>
                    <a:pt x="14041" y="14686"/>
                  </a:cubicBezTo>
                  <a:cubicBezTo>
                    <a:pt x="15171" y="12740"/>
                    <a:pt x="16342" y="10982"/>
                    <a:pt x="18058" y="9518"/>
                  </a:cubicBezTo>
                  <a:cubicBezTo>
                    <a:pt x="19272" y="8472"/>
                    <a:pt x="20987" y="7635"/>
                    <a:pt x="21992" y="6337"/>
                  </a:cubicBezTo>
                  <a:cubicBezTo>
                    <a:pt x="23414" y="4496"/>
                    <a:pt x="22933" y="1630"/>
                    <a:pt x="20778" y="521"/>
                  </a:cubicBezTo>
                  <a:cubicBezTo>
                    <a:pt x="20318" y="290"/>
                    <a:pt x="19816" y="165"/>
                    <a:pt x="19313" y="102"/>
                  </a:cubicBezTo>
                  <a:cubicBezTo>
                    <a:pt x="19023" y="31"/>
                    <a:pt x="18729" y="0"/>
                    <a:pt x="18434"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59"/>
            <p:cNvSpPr/>
            <p:nvPr/>
          </p:nvSpPr>
          <p:spPr>
            <a:xfrm>
              <a:off x="1422075" y="4379675"/>
              <a:ext cx="641350" cy="274600"/>
            </a:xfrm>
            <a:custGeom>
              <a:rect b="b" l="l" r="r" t="t"/>
              <a:pathLst>
                <a:path extrusionOk="0" h="10984" w="25654">
                  <a:moveTo>
                    <a:pt x="16074" y="0"/>
                  </a:moveTo>
                  <a:cubicBezTo>
                    <a:pt x="10081" y="0"/>
                    <a:pt x="4194" y="2496"/>
                    <a:pt x="1" y="7167"/>
                  </a:cubicBezTo>
                  <a:cubicBezTo>
                    <a:pt x="398" y="7627"/>
                    <a:pt x="838" y="8025"/>
                    <a:pt x="1340" y="8339"/>
                  </a:cubicBezTo>
                  <a:cubicBezTo>
                    <a:pt x="2954" y="9830"/>
                    <a:pt x="4951" y="10983"/>
                    <a:pt x="7146" y="10983"/>
                  </a:cubicBezTo>
                  <a:cubicBezTo>
                    <a:pt x="7568" y="10983"/>
                    <a:pt x="7998" y="10941"/>
                    <a:pt x="8433" y="10850"/>
                  </a:cubicBezTo>
                  <a:cubicBezTo>
                    <a:pt x="11611" y="10169"/>
                    <a:pt x="12977" y="7270"/>
                    <a:pt x="16486" y="7270"/>
                  </a:cubicBezTo>
                  <a:cubicBezTo>
                    <a:pt x="16535" y="7270"/>
                    <a:pt x="16585" y="7271"/>
                    <a:pt x="16635" y="7272"/>
                  </a:cubicBezTo>
                  <a:cubicBezTo>
                    <a:pt x="17006" y="7277"/>
                    <a:pt x="17370" y="7282"/>
                    <a:pt x="17727" y="7282"/>
                  </a:cubicBezTo>
                  <a:cubicBezTo>
                    <a:pt x="20097" y="7282"/>
                    <a:pt x="22193" y="7057"/>
                    <a:pt x="24084" y="5221"/>
                  </a:cubicBezTo>
                  <a:cubicBezTo>
                    <a:pt x="24942" y="4405"/>
                    <a:pt x="25653" y="3254"/>
                    <a:pt x="25486" y="2166"/>
                  </a:cubicBezTo>
                  <a:cubicBezTo>
                    <a:pt x="22478" y="706"/>
                    <a:pt x="19261" y="0"/>
                    <a:pt x="16074" y="0"/>
                  </a:cubicBezTo>
                  <a:close/>
                </a:path>
              </a:pathLst>
            </a:custGeom>
            <a:solidFill>
              <a:srgbClr val="F4BD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59"/>
            <p:cNvSpPr/>
            <p:nvPr/>
          </p:nvSpPr>
          <p:spPr>
            <a:xfrm>
              <a:off x="1310150" y="4615850"/>
              <a:ext cx="456825" cy="167625"/>
            </a:xfrm>
            <a:custGeom>
              <a:rect b="b" l="l" r="r" t="t"/>
              <a:pathLst>
                <a:path extrusionOk="0" h="6705" w="18273">
                  <a:moveTo>
                    <a:pt x="2720" y="1"/>
                  </a:moveTo>
                  <a:cubicBezTo>
                    <a:pt x="2344" y="566"/>
                    <a:pt x="1988" y="1131"/>
                    <a:pt x="1653" y="1737"/>
                  </a:cubicBezTo>
                  <a:cubicBezTo>
                    <a:pt x="984" y="2972"/>
                    <a:pt x="440" y="4269"/>
                    <a:pt x="0" y="5587"/>
                  </a:cubicBezTo>
                  <a:cubicBezTo>
                    <a:pt x="419" y="5441"/>
                    <a:pt x="858" y="5336"/>
                    <a:pt x="1297" y="5253"/>
                  </a:cubicBezTo>
                  <a:cubicBezTo>
                    <a:pt x="1630" y="5212"/>
                    <a:pt x="1961" y="5194"/>
                    <a:pt x="2290" y="5194"/>
                  </a:cubicBezTo>
                  <a:cubicBezTo>
                    <a:pt x="5021" y="5194"/>
                    <a:pt x="7629" y="6451"/>
                    <a:pt x="10336" y="6675"/>
                  </a:cubicBezTo>
                  <a:cubicBezTo>
                    <a:pt x="10527" y="6693"/>
                    <a:pt x="10820" y="6705"/>
                    <a:pt x="11180" y="6705"/>
                  </a:cubicBezTo>
                  <a:cubicBezTo>
                    <a:pt x="13430" y="6705"/>
                    <a:pt x="18272" y="6230"/>
                    <a:pt x="16739" y="3579"/>
                  </a:cubicBezTo>
                  <a:cubicBezTo>
                    <a:pt x="16229" y="2705"/>
                    <a:pt x="15213" y="2488"/>
                    <a:pt x="14130" y="2488"/>
                  </a:cubicBezTo>
                  <a:cubicBezTo>
                    <a:pt x="13059" y="2488"/>
                    <a:pt x="11922" y="2700"/>
                    <a:pt x="11144" y="2700"/>
                  </a:cubicBezTo>
                  <a:cubicBezTo>
                    <a:pt x="11126" y="2700"/>
                    <a:pt x="11108" y="2700"/>
                    <a:pt x="11090" y="2700"/>
                  </a:cubicBezTo>
                  <a:cubicBezTo>
                    <a:pt x="8098" y="2637"/>
                    <a:pt x="5189" y="1696"/>
                    <a:pt x="2720" y="1"/>
                  </a:cubicBez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59"/>
            <p:cNvSpPr/>
            <p:nvPr/>
          </p:nvSpPr>
          <p:spPr>
            <a:xfrm>
              <a:off x="1503675" y="5088675"/>
              <a:ext cx="386075" cy="364150"/>
            </a:xfrm>
            <a:custGeom>
              <a:rect b="b" l="l" r="r" t="t"/>
              <a:pathLst>
                <a:path extrusionOk="0" h="14566" w="15443">
                  <a:moveTo>
                    <a:pt x="12146" y="1"/>
                  </a:moveTo>
                  <a:cubicBezTo>
                    <a:pt x="11828" y="1"/>
                    <a:pt x="11500" y="50"/>
                    <a:pt x="11174" y="149"/>
                  </a:cubicBezTo>
                  <a:cubicBezTo>
                    <a:pt x="8956" y="840"/>
                    <a:pt x="7638" y="3748"/>
                    <a:pt x="6320" y="5422"/>
                  </a:cubicBezTo>
                  <a:cubicBezTo>
                    <a:pt x="5064" y="7012"/>
                    <a:pt x="2574" y="9607"/>
                    <a:pt x="1" y="10527"/>
                  </a:cubicBezTo>
                  <a:cubicBezTo>
                    <a:pt x="2972" y="12703"/>
                    <a:pt x="6424" y="14105"/>
                    <a:pt x="10086" y="14566"/>
                  </a:cubicBezTo>
                  <a:cubicBezTo>
                    <a:pt x="10232" y="14084"/>
                    <a:pt x="10316" y="13582"/>
                    <a:pt x="10316" y="13080"/>
                  </a:cubicBezTo>
                  <a:cubicBezTo>
                    <a:pt x="10358" y="12285"/>
                    <a:pt x="10212" y="11385"/>
                    <a:pt x="10400" y="10611"/>
                  </a:cubicBezTo>
                  <a:cubicBezTo>
                    <a:pt x="10756" y="9209"/>
                    <a:pt x="11948" y="8309"/>
                    <a:pt x="12806" y="7242"/>
                  </a:cubicBezTo>
                  <a:cubicBezTo>
                    <a:pt x="13978" y="5799"/>
                    <a:pt x="15442" y="3643"/>
                    <a:pt x="14668" y="1697"/>
                  </a:cubicBezTo>
                  <a:cubicBezTo>
                    <a:pt x="14231" y="579"/>
                    <a:pt x="13241" y="1"/>
                    <a:pt x="12146" y="1"/>
                  </a:cubicBez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59"/>
            <p:cNvSpPr/>
            <p:nvPr/>
          </p:nvSpPr>
          <p:spPr>
            <a:xfrm>
              <a:off x="1858350" y="4467825"/>
              <a:ext cx="432075" cy="623050"/>
            </a:xfrm>
            <a:custGeom>
              <a:rect b="b" l="l" r="r" t="t"/>
              <a:pathLst>
                <a:path extrusionOk="0" h="24922" w="17283">
                  <a:moveTo>
                    <a:pt x="10399" y="0"/>
                  </a:moveTo>
                  <a:cubicBezTo>
                    <a:pt x="9855" y="754"/>
                    <a:pt x="9416" y="1570"/>
                    <a:pt x="9081" y="2427"/>
                  </a:cubicBezTo>
                  <a:cubicBezTo>
                    <a:pt x="8934" y="2825"/>
                    <a:pt x="8872" y="3285"/>
                    <a:pt x="8600" y="3620"/>
                  </a:cubicBezTo>
                  <a:cubicBezTo>
                    <a:pt x="8286" y="3955"/>
                    <a:pt x="7909" y="4248"/>
                    <a:pt x="7512" y="4478"/>
                  </a:cubicBezTo>
                  <a:cubicBezTo>
                    <a:pt x="6654" y="5043"/>
                    <a:pt x="5712" y="5503"/>
                    <a:pt x="4750" y="5838"/>
                  </a:cubicBezTo>
                  <a:cubicBezTo>
                    <a:pt x="3557" y="6277"/>
                    <a:pt x="2385" y="6780"/>
                    <a:pt x="1590" y="7847"/>
                  </a:cubicBezTo>
                  <a:cubicBezTo>
                    <a:pt x="837" y="8830"/>
                    <a:pt x="544" y="10086"/>
                    <a:pt x="732" y="11320"/>
                  </a:cubicBezTo>
                  <a:cubicBezTo>
                    <a:pt x="858" y="12136"/>
                    <a:pt x="1297" y="12847"/>
                    <a:pt x="1507" y="13622"/>
                  </a:cubicBezTo>
                  <a:cubicBezTo>
                    <a:pt x="1925" y="15212"/>
                    <a:pt x="1569" y="16488"/>
                    <a:pt x="1172" y="18016"/>
                  </a:cubicBezTo>
                  <a:cubicBezTo>
                    <a:pt x="586" y="20213"/>
                    <a:pt x="0" y="23372"/>
                    <a:pt x="2574" y="24627"/>
                  </a:cubicBezTo>
                  <a:cubicBezTo>
                    <a:pt x="2992" y="24831"/>
                    <a:pt x="3394" y="24922"/>
                    <a:pt x="3776" y="24922"/>
                  </a:cubicBezTo>
                  <a:cubicBezTo>
                    <a:pt x="5550" y="24922"/>
                    <a:pt x="6895" y="22972"/>
                    <a:pt x="7533" y="21405"/>
                  </a:cubicBezTo>
                  <a:cubicBezTo>
                    <a:pt x="9227" y="17220"/>
                    <a:pt x="8432" y="13036"/>
                    <a:pt x="12554" y="10065"/>
                  </a:cubicBezTo>
                  <a:cubicBezTo>
                    <a:pt x="13768" y="9186"/>
                    <a:pt x="15818" y="8433"/>
                    <a:pt x="17283" y="7324"/>
                  </a:cubicBezTo>
                  <a:cubicBezTo>
                    <a:pt x="15609" y="4373"/>
                    <a:pt x="13245" y="1863"/>
                    <a:pt x="10399" y="0"/>
                  </a:cubicBezTo>
                  <a:close/>
                </a:path>
              </a:pathLst>
            </a:custGeom>
            <a:solidFill>
              <a:srgbClr val="6AD9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59"/>
            <p:cNvSpPr/>
            <p:nvPr/>
          </p:nvSpPr>
          <p:spPr>
            <a:xfrm>
              <a:off x="1691475" y="5092150"/>
              <a:ext cx="41600" cy="46200"/>
            </a:xfrm>
            <a:custGeom>
              <a:rect b="b" l="l" r="r" t="t"/>
              <a:pathLst>
                <a:path extrusionOk="0" h="1848" w="1664">
                  <a:moveTo>
                    <a:pt x="1328" y="0"/>
                  </a:moveTo>
                  <a:cubicBezTo>
                    <a:pt x="1305" y="0"/>
                    <a:pt x="1280" y="3"/>
                    <a:pt x="1256" y="10"/>
                  </a:cubicBezTo>
                  <a:cubicBezTo>
                    <a:pt x="482" y="282"/>
                    <a:pt x="147" y="1014"/>
                    <a:pt x="0" y="1768"/>
                  </a:cubicBezTo>
                  <a:cubicBezTo>
                    <a:pt x="0" y="1813"/>
                    <a:pt x="44" y="1847"/>
                    <a:pt x="84" y="1847"/>
                  </a:cubicBezTo>
                  <a:cubicBezTo>
                    <a:pt x="99" y="1847"/>
                    <a:pt x="114" y="1842"/>
                    <a:pt x="126" y="1831"/>
                  </a:cubicBezTo>
                  <a:cubicBezTo>
                    <a:pt x="628" y="1391"/>
                    <a:pt x="1235" y="1014"/>
                    <a:pt x="1570" y="387"/>
                  </a:cubicBezTo>
                  <a:cubicBezTo>
                    <a:pt x="1663" y="219"/>
                    <a:pt x="1523" y="0"/>
                    <a:pt x="132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59"/>
            <p:cNvSpPr/>
            <p:nvPr/>
          </p:nvSpPr>
          <p:spPr>
            <a:xfrm>
              <a:off x="1665325" y="4642000"/>
              <a:ext cx="45525" cy="23575"/>
            </a:xfrm>
            <a:custGeom>
              <a:rect b="b" l="l" r="r" t="t"/>
              <a:pathLst>
                <a:path extrusionOk="0" h="943" w="1821">
                  <a:moveTo>
                    <a:pt x="1570" y="1"/>
                  </a:moveTo>
                  <a:cubicBezTo>
                    <a:pt x="1256" y="22"/>
                    <a:pt x="984" y="126"/>
                    <a:pt x="753" y="315"/>
                  </a:cubicBezTo>
                  <a:cubicBezTo>
                    <a:pt x="481" y="461"/>
                    <a:pt x="251" y="629"/>
                    <a:pt x="42" y="838"/>
                  </a:cubicBezTo>
                  <a:cubicBezTo>
                    <a:pt x="0" y="880"/>
                    <a:pt x="42" y="942"/>
                    <a:pt x="84" y="942"/>
                  </a:cubicBezTo>
                  <a:cubicBezTo>
                    <a:pt x="398" y="922"/>
                    <a:pt x="691" y="859"/>
                    <a:pt x="984" y="733"/>
                  </a:cubicBezTo>
                  <a:cubicBezTo>
                    <a:pt x="1277" y="670"/>
                    <a:pt x="1528" y="503"/>
                    <a:pt x="1716" y="273"/>
                  </a:cubicBezTo>
                  <a:cubicBezTo>
                    <a:pt x="1821" y="147"/>
                    <a:pt x="1674" y="22"/>
                    <a:pt x="1570"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59"/>
            <p:cNvSpPr/>
            <p:nvPr/>
          </p:nvSpPr>
          <p:spPr>
            <a:xfrm>
              <a:off x="1718525" y="5032025"/>
              <a:ext cx="50800" cy="46575"/>
            </a:xfrm>
            <a:custGeom>
              <a:rect b="b" l="l" r="r" t="t"/>
              <a:pathLst>
                <a:path extrusionOk="0" h="1863" w="2032">
                  <a:moveTo>
                    <a:pt x="1486" y="0"/>
                  </a:moveTo>
                  <a:cubicBezTo>
                    <a:pt x="1461" y="0"/>
                    <a:pt x="1435" y="3"/>
                    <a:pt x="1408" y="9"/>
                  </a:cubicBezTo>
                  <a:cubicBezTo>
                    <a:pt x="634" y="197"/>
                    <a:pt x="153" y="909"/>
                    <a:pt x="27" y="1683"/>
                  </a:cubicBezTo>
                  <a:cubicBezTo>
                    <a:pt x="1" y="1790"/>
                    <a:pt x="77" y="1863"/>
                    <a:pt x="157" y="1863"/>
                  </a:cubicBezTo>
                  <a:cubicBezTo>
                    <a:pt x="202" y="1863"/>
                    <a:pt x="248" y="1840"/>
                    <a:pt x="278" y="1787"/>
                  </a:cubicBezTo>
                  <a:cubicBezTo>
                    <a:pt x="592" y="1243"/>
                    <a:pt x="1136" y="930"/>
                    <a:pt x="1701" y="658"/>
                  </a:cubicBezTo>
                  <a:cubicBezTo>
                    <a:pt x="2032" y="483"/>
                    <a:pt x="1820" y="0"/>
                    <a:pt x="148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59"/>
            <p:cNvSpPr/>
            <p:nvPr/>
          </p:nvSpPr>
          <p:spPr>
            <a:xfrm>
              <a:off x="1638125" y="5162925"/>
              <a:ext cx="43425" cy="51375"/>
            </a:xfrm>
            <a:custGeom>
              <a:rect b="b" l="l" r="r" t="t"/>
              <a:pathLst>
                <a:path extrusionOk="0" h="2055" w="1737">
                  <a:moveTo>
                    <a:pt x="1327" y="0"/>
                  </a:moveTo>
                  <a:cubicBezTo>
                    <a:pt x="1275" y="0"/>
                    <a:pt x="1222" y="15"/>
                    <a:pt x="1172" y="46"/>
                  </a:cubicBezTo>
                  <a:cubicBezTo>
                    <a:pt x="858" y="213"/>
                    <a:pt x="774" y="590"/>
                    <a:pt x="586" y="883"/>
                  </a:cubicBezTo>
                  <a:cubicBezTo>
                    <a:pt x="481" y="1050"/>
                    <a:pt x="356" y="1217"/>
                    <a:pt x="251" y="1385"/>
                  </a:cubicBezTo>
                  <a:cubicBezTo>
                    <a:pt x="168" y="1552"/>
                    <a:pt x="126" y="1720"/>
                    <a:pt x="21" y="1908"/>
                  </a:cubicBezTo>
                  <a:cubicBezTo>
                    <a:pt x="0" y="1971"/>
                    <a:pt x="63" y="2054"/>
                    <a:pt x="147" y="2054"/>
                  </a:cubicBezTo>
                  <a:cubicBezTo>
                    <a:pt x="356" y="2013"/>
                    <a:pt x="544" y="1929"/>
                    <a:pt x="733" y="1824"/>
                  </a:cubicBezTo>
                  <a:cubicBezTo>
                    <a:pt x="900" y="1699"/>
                    <a:pt x="1067" y="1531"/>
                    <a:pt x="1193" y="1343"/>
                  </a:cubicBezTo>
                  <a:cubicBezTo>
                    <a:pt x="1423" y="1029"/>
                    <a:pt x="1737" y="632"/>
                    <a:pt x="1611" y="213"/>
                  </a:cubicBezTo>
                  <a:cubicBezTo>
                    <a:pt x="1567" y="81"/>
                    <a:pt x="1451" y="0"/>
                    <a:pt x="1327"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59"/>
            <p:cNvSpPr/>
            <p:nvPr/>
          </p:nvSpPr>
          <p:spPr>
            <a:xfrm>
              <a:off x="1736150" y="4726625"/>
              <a:ext cx="38525" cy="42250"/>
            </a:xfrm>
            <a:custGeom>
              <a:rect b="b" l="l" r="r" t="t"/>
              <a:pathLst>
                <a:path extrusionOk="0" h="1690" w="1541">
                  <a:moveTo>
                    <a:pt x="546" y="0"/>
                  </a:moveTo>
                  <a:cubicBezTo>
                    <a:pt x="468" y="0"/>
                    <a:pt x="389" y="37"/>
                    <a:pt x="348" y="110"/>
                  </a:cubicBezTo>
                  <a:cubicBezTo>
                    <a:pt x="0" y="604"/>
                    <a:pt x="484" y="1689"/>
                    <a:pt x="1114" y="1689"/>
                  </a:cubicBezTo>
                  <a:cubicBezTo>
                    <a:pt x="1205" y="1689"/>
                    <a:pt x="1299" y="1667"/>
                    <a:pt x="1394" y="1617"/>
                  </a:cubicBezTo>
                  <a:cubicBezTo>
                    <a:pt x="1478" y="1554"/>
                    <a:pt x="1540" y="1470"/>
                    <a:pt x="1540" y="1366"/>
                  </a:cubicBezTo>
                  <a:cubicBezTo>
                    <a:pt x="1498" y="1052"/>
                    <a:pt x="1310" y="947"/>
                    <a:pt x="1122" y="717"/>
                  </a:cubicBezTo>
                  <a:cubicBezTo>
                    <a:pt x="975" y="529"/>
                    <a:pt x="850" y="319"/>
                    <a:pt x="745" y="110"/>
                  </a:cubicBezTo>
                  <a:cubicBezTo>
                    <a:pt x="703" y="37"/>
                    <a:pt x="625" y="0"/>
                    <a:pt x="54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59"/>
            <p:cNvSpPr/>
            <p:nvPr/>
          </p:nvSpPr>
          <p:spPr>
            <a:xfrm>
              <a:off x="1618050" y="5142650"/>
              <a:ext cx="39225" cy="56375"/>
            </a:xfrm>
            <a:custGeom>
              <a:rect b="b" l="l" r="r" t="t"/>
              <a:pathLst>
                <a:path extrusionOk="0" h="2255" w="1569">
                  <a:moveTo>
                    <a:pt x="1247" y="1"/>
                  </a:moveTo>
                  <a:cubicBezTo>
                    <a:pt x="1198" y="1"/>
                    <a:pt x="1147" y="13"/>
                    <a:pt x="1096" y="41"/>
                  </a:cubicBezTo>
                  <a:cubicBezTo>
                    <a:pt x="761" y="229"/>
                    <a:pt x="510" y="522"/>
                    <a:pt x="364" y="857"/>
                  </a:cubicBezTo>
                  <a:cubicBezTo>
                    <a:pt x="280" y="1003"/>
                    <a:pt x="196" y="1171"/>
                    <a:pt x="134" y="1338"/>
                  </a:cubicBezTo>
                  <a:cubicBezTo>
                    <a:pt x="50" y="1589"/>
                    <a:pt x="134" y="1861"/>
                    <a:pt x="29" y="2112"/>
                  </a:cubicBezTo>
                  <a:cubicBezTo>
                    <a:pt x="0" y="2198"/>
                    <a:pt x="50" y="2255"/>
                    <a:pt x="112" y="2255"/>
                  </a:cubicBezTo>
                  <a:cubicBezTo>
                    <a:pt x="140" y="2255"/>
                    <a:pt x="170" y="2243"/>
                    <a:pt x="196" y="2217"/>
                  </a:cubicBezTo>
                  <a:cubicBezTo>
                    <a:pt x="343" y="1945"/>
                    <a:pt x="573" y="1882"/>
                    <a:pt x="761" y="1673"/>
                  </a:cubicBezTo>
                  <a:cubicBezTo>
                    <a:pt x="866" y="1547"/>
                    <a:pt x="971" y="1422"/>
                    <a:pt x="1054" y="1275"/>
                  </a:cubicBezTo>
                  <a:cubicBezTo>
                    <a:pt x="1284" y="1003"/>
                    <a:pt x="1452" y="689"/>
                    <a:pt x="1536" y="355"/>
                  </a:cubicBezTo>
                  <a:cubicBezTo>
                    <a:pt x="1568" y="158"/>
                    <a:pt x="1422" y="1"/>
                    <a:pt x="1247"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59"/>
            <p:cNvSpPr/>
            <p:nvPr/>
          </p:nvSpPr>
          <p:spPr>
            <a:xfrm>
              <a:off x="1654325" y="5070400"/>
              <a:ext cx="42400" cy="55075"/>
            </a:xfrm>
            <a:custGeom>
              <a:rect b="b" l="l" r="r" t="t"/>
              <a:pathLst>
                <a:path extrusionOk="0" h="2203" w="1696">
                  <a:moveTo>
                    <a:pt x="1376" y="1"/>
                  </a:moveTo>
                  <a:cubicBezTo>
                    <a:pt x="1033" y="1"/>
                    <a:pt x="770" y="385"/>
                    <a:pt x="587" y="650"/>
                  </a:cubicBezTo>
                  <a:cubicBezTo>
                    <a:pt x="336" y="1006"/>
                    <a:pt x="1" y="1445"/>
                    <a:pt x="43" y="1905"/>
                  </a:cubicBezTo>
                  <a:cubicBezTo>
                    <a:pt x="58" y="2077"/>
                    <a:pt x="214" y="2203"/>
                    <a:pt x="379" y="2203"/>
                  </a:cubicBezTo>
                  <a:cubicBezTo>
                    <a:pt x="435" y="2203"/>
                    <a:pt x="492" y="2188"/>
                    <a:pt x="545" y="2156"/>
                  </a:cubicBezTo>
                  <a:cubicBezTo>
                    <a:pt x="984" y="1905"/>
                    <a:pt x="1235" y="1194"/>
                    <a:pt x="1424" y="734"/>
                  </a:cubicBezTo>
                  <a:cubicBezTo>
                    <a:pt x="1486" y="629"/>
                    <a:pt x="1696" y="43"/>
                    <a:pt x="1403" y="1"/>
                  </a:cubicBezTo>
                  <a:cubicBezTo>
                    <a:pt x="1394" y="1"/>
                    <a:pt x="1385" y="1"/>
                    <a:pt x="1376"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59"/>
            <p:cNvSpPr/>
            <p:nvPr/>
          </p:nvSpPr>
          <p:spPr>
            <a:xfrm>
              <a:off x="1883000" y="5107975"/>
              <a:ext cx="40225" cy="67325"/>
            </a:xfrm>
            <a:custGeom>
              <a:rect b="b" l="l" r="r" t="t"/>
              <a:pathLst>
                <a:path extrusionOk="0" h="2693" w="1609">
                  <a:moveTo>
                    <a:pt x="945" y="1"/>
                  </a:moveTo>
                  <a:cubicBezTo>
                    <a:pt x="868" y="1"/>
                    <a:pt x="793" y="22"/>
                    <a:pt x="730" y="68"/>
                  </a:cubicBezTo>
                  <a:cubicBezTo>
                    <a:pt x="353" y="298"/>
                    <a:pt x="374" y="653"/>
                    <a:pt x="311" y="1051"/>
                  </a:cubicBezTo>
                  <a:cubicBezTo>
                    <a:pt x="249" y="1428"/>
                    <a:pt x="123" y="1804"/>
                    <a:pt x="60" y="2202"/>
                  </a:cubicBezTo>
                  <a:cubicBezTo>
                    <a:pt x="1" y="2484"/>
                    <a:pt x="226" y="2692"/>
                    <a:pt x="466" y="2692"/>
                  </a:cubicBezTo>
                  <a:cubicBezTo>
                    <a:pt x="565" y="2692"/>
                    <a:pt x="666" y="2657"/>
                    <a:pt x="751" y="2578"/>
                  </a:cubicBezTo>
                  <a:cubicBezTo>
                    <a:pt x="1065" y="2244"/>
                    <a:pt x="1274" y="1825"/>
                    <a:pt x="1378" y="1365"/>
                  </a:cubicBezTo>
                  <a:cubicBezTo>
                    <a:pt x="1462" y="967"/>
                    <a:pt x="1609" y="402"/>
                    <a:pt x="1232" y="109"/>
                  </a:cubicBezTo>
                  <a:cubicBezTo>
                    <a:pt x="1149" y="38"/>
                    <a:pt x="1045" y="1"/>
                    <a:pt x="945"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59"/>
            <p:cNvSpPr/>
            <p:nvPr/>
          </p:nvSpPr>
          <p:spPr>
            <a:xfrm>
              <a:off x="1860425" y="4834775"/>
              <a:ext cx="26700" cy="51150"/>
            </a:xfrm>
            <a:custGeom>
              <a:rect b="b" l="l" r="r" t="t"/>
              <a:pathLst>
                <a:path extrusionOk="0" h="2046" w="1068">
                  <a:moveTo>
                    <a:pt x="506" y="0"/>
                  </a:moveTo>
                  <a:cubicBezTo>
                    <a:pt x="424" y="0"/>
                    <a:pt x="346" y="32"/>
                    <a:pt x="294" y="94"/>
                  </a:cubicBezTo>
                  <a:cubicBezTo>
                    <a:pt x="84" y="366"/>
                    <a:pt x="1" y="722"/>
                    <a:pt x="22" y="1057"/>
                  </a:cubicBezTo>
                  <a:cubicBezTo>
                    <a:pt x="1" y="1434"/>
                    <a:pt x="22" y="1789"/>
                    <a:pt x="377" y="1998"/>
                  </a:cubicBezTo>
                  <a:cubicBezTo>
                    <a:pt x="430" y="2030"/>
                    <a:pt x="487" y="2046"/>
                    <a:pt x="547" y="2046"/>
                  </a:cubicBezTo>
                  <a:cubicBezTo>
                    <a:pt x="608" y="2046"/>
                    <a:pt x="670" y="2030"/>
                    <a:pt x="733" y="1998"/>
                  </a:cubicBezTo>
                  <a:cubicBezTo>
                    <a:pt x="1068" y="1768"/>
                    <a:pt x="1068" y="1413"/>
                    <a:pt x="1026" y="1036"/>
                  </a:cubicBezTo>
                  <a:cubicBezTo>
                    <a:pt x="1026" y="701"/>
                    <a:pt x="921" y="366"/>
                    <a:pt x="733" y="94"/>
                  </a:cubicBezTo>
                  <a:cubicBezTo>
                    <a:pt x="670" y="32"/>
                    <a:pt x="587" y="0"/>
                    <a:pt x="50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59"/>
            <p:cNvSpPr/>
            <p:nvPr/>
          </p:nvSpPr>
          <p:spPr>
            <a:xfrm>
              <a:off x="1739075" y="4618975"/>
              <a:ext cx="63325" cy="57425"/>
            </a:xfrm>
            <a:custGeom>
              <a:rect b="b" l="l" r="r" t="t"/>
              <a:pathLst>
                <a:path extrusionOk="0" h="2297" w="2533">
                  <a:moveTo>
                    <a:pt x="1808" y="0"/>
                  </a:moveTo>
                  <a:cubicBezTo>
                    <a:pt x="941" y="0"/>
                    <a:pt x="38" y="1112"/>
                    <a:pt x="0" y="1884"/>
                  </a:cubicBezTo>
                  <a:cubicBezTo>
                    <a:pt x="15" y="2138"/>
                    <a:pt x="218" y="2297"/>
                    <a:pt x="427" y="2297"/>
                  </a:cubicBezTo>
                  <a:cubicBezTo>
                    <a:pt x="528" y="2297"/>
                    <a:pt x="630" y="2259"/>
                    <a:pt x="712" y="2177"/>
                  </a:cubicBezTo>
                  <a:cubicBezTo>
                    <a:pt x="921" y="1884"/>
                    <a:pt x="1172" y="1612"/>
                    <a:pt x="1402" y="1361"/>
                  </a:cubicBezTo>
                  <a:cubicBezTo>
                    <a:pt x="1695" y="1131"/>
                    <a:pt x="2093" y="1047"/>
                    <a:pt x="2302" y="796"/>
                  </a:cubicBezTo>
                  <a:cubicBezTo>
                    <a:pt x="2532" y="524"/>
                    <a:pt x="2428" y="127"/>
                    <a:pt x="2093" y="43"/>
                  </a:cubicBezTo>
                  <a:cubicBezTo>
                    <a:pt x="1999" y="14"/>
                    <a:pt x="1904" y="0"/>
                    <a:pt x="180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59"/>
            <p:cNvSpPr/>
            <p:nvPr/>
          </p:nvSpPr>
          <p:spPr>
            <a:xfrm>
              <a:off x="1778300" y="5393150"/>
              <a:ext cx="24425" cy="28975"/>
            </a:xfrm>
            <a:custGeom>
              <a:rect b="b" l="l" r="r" t="t"/>
              <a:pathLst>
                <a:path extrusionOk="0" h="1159" w="977">
                  <a:moveTo>
                    <a:pt x="136" y="0"/>
                  </a:moveTo>
                  <a:cubicBezTo>
                    <a:pt x="125" y="0"/>
                    <a:pt x="115" y="1"/>
                    <a:pt x="105" y="1"/>
                  </a:cubicBezTo>
                  <a:cubicBezTo>
                    <a:pt x="64" y="1"/>
                    <a:pt x="22" y="43"/>
                    <a:pt x="22" y="106"/>
                  </a:cubicBezTo>
                  <a:cubicBezTo>
                    <a:pt x="1" y="420"/>
                    <a:pt x="105" y="734"/>
                    <a:pt x="315" y="1006"/>
                  </a:cubicBezTo>
                  <a:cubicBezTo>
                    <a:pt x="378" y="1112"/>
                    <a:pt x="478" y="1158"/>
                    <a:pt x="579" y="1158"/>
                  </a:cubicBezTo>
                  <a:cubicBezTo>
                    <a:pt x="776" y="1158"/>
                    <a:pt x="977" y="982"/>
                    <a:pt x="921" y="734"/>
                  </a:cubicBezTo>
                  <a:cubicBezTo>
                    <a:pt x="860" y="387"/>
                    <a:pt x="521" y="0"/>
                    <a:pt x="13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59"/>
            <p:cNvSpPr/>
            <p:nvPr/>
          </p:nvSpPr>
          <p:spPr>
            <a:xfrm>
              <a:off x="1824850" y="4736925"/>
              <a:ext cx="39275" cy="63725"/>
            </a:xfrm>
            <a:custGeom>
              <a:rect b="b" l="l" r="r" t="t"/>
              <a:pathLst>
                <a:path extrusionOk="0" h="2549" w="1571">
                  <a:moveTo>
                    <a:pt x="364" y="0"/>
                  </a:moveTo>
                  <a:cubicBezTo>
                    <a:pt x="236" y="0"/>
                    <a:pt x="115" y="78"/>
                    <a:pt x="85" y="200"/>
                  </a:cubicBezTo>
                  <a:cubicBezTo>
                    <a:pt x="1" y="556"/>
                    <a:pt x="231" y="995"/>
                    <a:pt x="336" y="1330"/>
                  </a:cubicBezTo>
                  <a:cubicBezTo>
                    <a:pt x="398" y="1749"/>
                    <a:pt x="587" y="2125"/>
                    <a:pt x="859" y="2439"/>
                  </a:cubicBezTo>
                  <a:cubicBezTo>
                    <a:pt x="941" y="2514"/>
                    <a:pt x="1040" y="2549"/>
                    <a:pt x="1136" y="2549"/>
                  </a:cubicBezTo>
                  <a:cubicBezTo>
                    <a:pt x="1307" y="2549"/>
                    <a:pt x="1467" y="2439"/>
                    <a:pt x="1507" y="2251"/>
                  </a:cubicBezTo>
                  <a:cubicBezTo>
                    <a:pt x="1570" y="1811"/>
                    <a:pt x="1466" y="1372"/>
                    <a:pt x="1215" y="1016"/>
                  </a:cubicBezTo>
                  <a:cubicBezTo>
                    <a:pt x="1047" y="682"/>
                    <a:pt x="838" y="179"/>
                    <a:pt x="503" y="33"/>
                  </a:cubicBezTo>
                  <a:cubicBezTo>
                    <a:pt x="458" y="11"/>
                    <a:pt x="410" y="0"/>
                    <a:pt x="36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59"/>
            <p:cNvSpPr/>
            <p:nvPr/>
          </p:nvSpPr>
          <p:spPr>
            <a:xfrm>
              <a:off x="1832175" y="4905425"/>
              <a:ext cx="35600" cy="49100"/>
            </a:xfrm>
            <a:custGeom>
              <a:rect b="b" l="l" r="r" t="t"/>
              <a:pathLst>
                <a:path extrusionOk="0" h="1964" w="1424">
                  <a:moveTo>
                    <a:pt x="1214" y="1"/>
                  </a:moveTo>
                  <a:cubicBezTo>
                    <a:pt x="1187" y="1"/>
                    <a:pt x="1158" y="10"/>
                    <a:pt x="1131" y="30"/>
                  </a:cubicBezTo>
                  <a:cubicBezTo>
                    <a:pt x="587" y="344"/>
                    <a:pt x="1" y="1683"/>
                    <a:pt x="880" y="1955"/>
                  </a:cubicBezTo>
                  <a:cubicBezTo>
                    <a:pt x="909" y="1961"/>
                    <a:pt x="939" y="1963"/>
                    <a:pt x="968" y="1963"/>
                  </a:cubicBezTo>
                  <a:cubicBezTo>
                    <a:pt x="1166" y="1963"/>
                    <a:pt x="1345" y="1842"/>
                    <a:pt x="1382" y="1641"/>
                  </a:cubicBezTo>
                  <a:cubicBezTo>
                    <a:pt x="1424" y="1516"/>
                    <a:pt x="1424" y="1390"/>
                    <a:pt x="1382" y="1265"/>
                  </a:cubicBezTo>
                  <a:cubicBezTo>
                    <a:pt x="1382" y="1139"/>
                    <a:pt x="1382" y="1014"/>
                    <a:pt x="1382" y="888"/>
                  </a:cubicBezTo>
                  <a:cubicBezTo>
                    <a:pt x="1403" y="616"/>
                    <a:pt x="1403" y="365"/>
                    <a:pt x="1340" y="114"/>
                  </a:cubicBezTo>
                  <a:cubicBezTo>
                    <a:pt x="1326" y="43"/>
                    <a:pt x="1273" y="1"/>
                    <a:pt x="1214"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59"/>
            <p:cNvSpPr/>
            <p:nvPr/>
          </p:nvSpPr>
          <p:spPr>
            <a:xfrm>
              <a:off x="1847350" y="4594025"/>
              <a:ext cx="70650" cy="27975"/>
            </a:xfrm>
            <a:custGeom>
              <a:rect b="b" l="l" r="r" t="t"/>
              <a:pathLst>
                <a:path extrusionOk="0" h="1119" w="2826">
                  <a:moveTo>
                    <a:pt x="2179" y="1"/>
                  </a:moveTo>
                  <a:cubicBezTo>
                    <a:pt x="1811" y="1"/>
                    <a:pt x="1471" y="114"/>
                    <a:pt x="1089" y="183"/>
                  </a:cubicBezTo>
                  <a:cubicBezTo>
                    <a:pt x="879" y="225"/>
                    <a:pt x="628" y="204"/>
                    <a:pt x="419" y="267"/>
                  </a:cubicBezTo>
                  <a:cubicBezTo>
                    <a:pt x="335" y="288"/>
                    <a:pt x="273" y="330"/>
                    <a:pt x="210" y="372"/>
                  </a:cubicBezTo>
                  <a:cubicBezTo>
                    <a:pt x="168" y="392"/>
                    <a:pt x="147" y="434"/>
                    <a:pt x="126" y="476"/>
                  </a:cubicBezTo>
                  <a:cubicBezTo>
                    <a:pt x="22" y="539"/>
                    <a:pt x="1" y="665"/>
                    <a:pt x="84" y="748"/>
                  </a:cubicBezTo>
                  <a:cubicBezTo>
                    <a:pt x="105" y="790"/>
                    <a:pt x="147" y="853"/>
                    <a:pt x="189" y="895"/>
                  </a:cubicBezTo>
                  <a:cubicBezTo>
                    <a:pt x="252" y="957"/>
                    <a:pt x="335" y="999"/>
                    <a:pt x="440" y="1041"/>
                  </a:cubicBezTo>
                  <a:cubicBezTo>
                    <a:pt x="645" y="1075"/>
                    <a:pt x="836" y="1109"/>
                    <a:pt x="1036" y="1109"/>
                  </a:cubicBezTo>
                  <a:cubicBezTo>
                    <a:pt x="1081" y="1109"/>
                    <a:pt x="1126" y="1108"/>
                    <a:pt x="1172" y="1104"/>
                  </a:cubicBezTo>
                  <a:cubicBezTo>
                    <a:pt x="1251" y="1113"/>
                    <a:pt x="1330" y="1118"/>
                    <a:pt x="1408" y="1118"/>
                  </a:cubicBezTo>
                  <a:cubicBezTo>
                    <a:pt x="1845" y="1118"/>
                    <a:pt x="2261" y="970"/>
                    <a:pt x="2616" y="685"/>
                  </a:cubicBezTo>
                  <a:cubicBezTo>
                    <a:pt x="2825" y="455"/>
                    <a:pt x="2721" y="79"/>
                    <a:pt x="2407" y="16"/>
                  </a:cubicBezTo>
                  <a:cubicBezTo>
                    <a:pt x="2329" y="5"/>
                    <a:pt x="2254" y="1"/>
                    <a:pt x="217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59"/>
            <p:cNvSpPr/>
            <p:nvPr/>
          </p:nvSpPr>
          <p:spPr>
            <a:xfrm>
              <a:off x="2118450" y="4761250"/>
              <a:ext cx="30825" cy="45975"/>
            </a:xfrm>
            <a:custGeom>
              <a:rect b="b" l="l" r="r" t="t"/>
              <a:pathLst>
                <a:path extrusionOk="0" h="1839" w="1233">
                  <a:moveTo>
                    <a:pt x="885" y="1"/>
                  </a:moveTo>
                  <a:cubicBezTo>
                    <a:pt x="815" y="1"/>
                    <a:pt x="745" y="26"/>
                    <a:pt x="686" y="85"/>
                  </a:cubicBezTo>
                  <a:cubicBezTo>
                    <a:pt x="476" y="315"/>
                    <a:pt x="330" y="587"/>
                    <a:pt x="225" y="880"/>
                  </a:cubicBezTo>
                  <a:cubicBezTo>
                    <a:pt x="183" y="1006"/>
                    <a:pt x="142" y="1110"/>
                    <a:pt x="100" y="1236"/>
                  </a:cubicBezTo>
                  <a:cubicBezTo>
                    <a:pt x="37" y="1403"/>
                    <a:pt x="58" y="1571"/>
                    <a:pt x="16" y="1738"/>
                  </a:cubicBezTo>
                  <a:cubicBezTo>
                    <a:pt x="1" y="1799"/>
                    <a:pt x="53" y="1838"/>
                    <a:pt x="106" y="1838"/>
                  </a:cubicBezTo>
                  <a:cubicBezTo>
                    <a:pt x="126" y="1838"/>
                    <a:pt x="146" y="1833"/>
                    <a:pt x="162" y="1822"/>
                  </a:cubicBezTo>
                  <a:cubicBezTo>
                    <a:pt x="267" y="1696"/>
                    <a:pt x="414" y="1613"/>
                    <a:pt x="518" y="1487"/>
                  </a:cubicBezTo>
                  <a:cubicBezTo>
                    <a:pt x="602" y="1382"/>
                    <a:pt x="686" y="1278"/>
                    <a:pt x="769" y="1173"/>
                  </a:cubicBezTo>
                  <a:cubicBezTo>
                    <a:pt x="958" y="943"/>
                    <a:pt x="1104" y="671"/>
                    <a:pt x="1188" y="378"/>
                  </a:cubicBezTo>
                  <a:cubicBezTo>
                    <a:pt x="1233" y="168"/>
                    <a:pt x="1062" y="1"/>
                    <a:pt x="885"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59"/>
            <p:cNvSpPr/>
            <p:nvPr/>
          </p:nvSpPr>
          <p:spPr>
            <a:xfrm>
              <a:off x="2032000" y="5006475"/>
              <a:ext cx="36125" cy="53750"/>
            </a:xfrm>
            <a:custGeom>
              <a:rect b="b" l="l" r="r" t="t"/>
              <a:pathLst>
                <a:path extrusionOk="0" h="2150" w="1445">
                  <a:moveTo>
                    <a:pt x="1189" y="0"/>
                  </a:moveTo>
                  <a:cubicBezTo>
                    <a:pt x="1131" y="0"/>
                    <a:pt x="1073" y="21"/>
                    <a:pt x="1026" y="68"/>
                  </a:cubicBezTo>
                  <a:cubicBezTo>
                    <a:pt x="796" y="361"/>
                    <a:pt x="607" y="675"/>
                    <a:pt x="419" y="989"/>
                  </a:cubicBezTo>
                  <a:cubicBezTo>
                    <a:pt x="252" y="1282"/>
                    <a:pt x="1" y="1575"/>
                    <a:pt x="147" y="1931"/>
                  </a:cubicBezTo>
                  <a:cubicBezTo>
                    <a:pt x="183" y="2055"/>
                    <a:pt x="324" y="2149"/>
                    <a:pt x="468" y="2149"/>
                  </a:cubicBezTo>
                  <a:cubicBezTo>
                    <a:pt x="494" y="2149"/>
                    <a:pt x="519" y="2146"/>
                    <a:pt x="545" y="2140"/>
                  </a:cubicBezTo>
                  <a:cubicBezTo>
                    <a:pt x="921" y="2077"/>
                    <a:pt x="1047" y="1659"/>
                    <a:pt x="1172" y="1324"/>
                  </a:cubicBezTo>
                  <a:cubicBezTo>
                    <a:pt x="1319" y="989"/>
                    <a:pt x="1403" y="612"/>
                    <a:pt x="1444" y="236"/>
                  </a:cubicBezTo>
                  <a:cubicBezTo>
                    <a:pt x="1430" y="94"/>
                    <a:pt x="1310" y="0"/>
                    <a:pt x="118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59"/>
            <p:cNvSpPr/>
            <p:nvPr/>
          </p:nvSpPr>
          <p:spPr>
            <a:xfrm>
              <a:off x="2012125" y="5143650"/>
              <a:ext cx="52850" cy="42725"/>
            </a:xfrm>
            <a:custGeom>
              <a:rect b="b" l="l" r="r" t="t"/>
              <a:pathLst>
                <a:path extrusionOk="0" h="1709" w="2114">
                  <a:moveTo>
                    <a:pt x="1737" y="1"/>
                  </a:moveTo>
                  <a:cubicBezTo>
                    <a:pt x="1319" y="1"/>
                    <a:pt x="1047" y="419"/>
                    <a:pt x="754" y="649"/>
                  </a:cubicBezTo>
                  <a:cubicBezTo>
                    <a:pt x="503" y="859"/>
                    <a:pt x="63" y="1131"/>
                    <a:pt x="22" y="1444"/>
                  </a:cubicBezTo>
                  <a:cubicBezTo>
                    <a:pt x="1" y="1528"/>
                    <a:pt x="42" y="1612"/>
                    <a:pt x="105" y="1654"/>
                  </a:cubicBezTo>
                  <a:cubicBezTo>
                    <a:pt x="187" y="1692"/>
                    <a:pt x="275" y="1708"/>
                    <a:pt x="365" y="1708"/>
                  </a:cubicBezTo>
                  <a:cubicBezTo>
                    <a:pt x="671" y="1708"/>
                    <a:pt x="1009" y="1522"/>
                    <a:pt x="1235" y="1361"/>
                  </a:cubicBezTo>
                  <a:cubicBezTo>
                    <a:pt x="1591" y="1131"/>
                    <a:pt x="2114" y="817"/>
                    <a:pt x="2114" y="356"/>
                  </a:cubicBezTo>
                  <a:cubicBezTo>
                    <a:pt x="2093" y="168"/>
                    <a:pt x="1926" y="1"/>
                    <a:pt x="1737"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59"/>
            <p:cNvSpPr/>
            <p:nvPr/>
          </p:nvSpPr>
          <p:spPr>
            <a:xfrm>
              <a:off x="1772550" y="5329475"/>
              <a:ext cx="35125" cy="45800"/>
            </a:xfrm>
            <a:custGeom>
              <a:rect b="b" l="l" r="r" t="t"/>
              <a:pathLst>
                <a:path extrusionOk="0" h="1832" w="1405">
                  <a:moveTo>
                    <a:pt x="1056" y="1"/>
                  </a:moveTo>
                  <a:cubicBezTo>
                    <a:pt x="1026" y="1"/>
                    <a:pt x="995" y="6"/>
                    <a:pt x="963" y="16"/>
                  </a:cubicBezTo>
                  <a:cubicBezTo>
                    <a:pt x="649" y="142"/>
                    <a:pt x="377" y="393"/>
                    <a:pt x="231" y="707"/>
                  </a:cubicBezTo>
                  <a:cubicBezTo>
                    <a:pt x="1" y="1084"/>
                    <a:pt x="105" y="1544"/>
                    <a:pt x="461" y="1795"/>
                  </a:cubicBezTo>
                  <a:cubicBezTo>
                    <a:pt x="511" y="1820"/>
                    <a:pt x="566" y="1832"/>
                    <a:pt x="623" y="1832"/>
                  </a:cubicBezTo>
                  <a:cubicBezTo>
                    <a:pt x="754" y="1832"/>
                    <a:pt x="890" y="1766"/>
                    <a:pt x="963" y="1649"/>
                  </a:cubicBezTo>
                  <a:cubicBezTo>
                    <a:pt x="1214" y="1293"/>
                    <a:pt x="984" y="770"/>
                    <a:pt x="1277" y="414"/>
                  </a:cubicBezTo>
                  <a:cubicBezTo>
                    <a:pt x="1405" y="231"/>
                    <a:pt x="1262" y="1"/>
                    <a:pt x="1056"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59"/>
            <p:cNvSpPr/>
            <p:nvPr/>
          </p:nvSpPr>
          <p:spPr>
            <a:xfrm>
              <a:off x="2070200" y="4947200"/>
              <a:ext cx="33950" cy="62500"/>
            </a:xfrm>
            <a:custGeom>
              <a:rect b="b" l="l" r="r" t="t"/>
              <a:pathLst>
                <a:path extrusionOk="0" h="2500" w="1358">
                  <a:moveTo>
                    <a:pt x="678" y="1"/>
                  </a:moveTo>
                  <a:cubicBezTo>
                    <a:pt x="583" y="1"/>
                    <a:pt x="489" y="51"/>
                    <a:pt x="440" y="138"/>
                  </a:cubicBezTo>
                  <a:cubicBezTo>
                    <a:pt x="272" y="452"/>
                    <a:pt x="126" y="807"/>
                    <a:pt x="84" y="1163"/>
                  </a:cubicBezTo>
                  <a:cubicBezTo>
                    <a:pt x="0" y="1540"/>
                    <a:pt x="63" y="1916"/>
                    <a:pt x="251" y="2251"/>
                  </a:cubicBezTo>
                  <a:cubicBezTo>
                    <a:pt x="352" y="2427"/>
                    <a:pt x="502" y="2499"/>
                    <a:pt x="652" y="2499"/>
                  </a:cubicBezTo>
                  <a:cubicBezTo>
                    <a:pt x="1003" y="2499"/>
                    <a:pt x="1358" y="2109"/>
                    <a:pt x="1109" y="1728"/>
                  </a:cubicBezTo>
                  <a:cubicBezTo>
                    <a:pt x="1109" y="1707"/>
                    <a:pt x="1088" y="1686"/>
                    <a:pt x="1088" y="1665"/>
                  </a:cubicBezTo>
                  <a:cubicBezTo>
                    <a:pt x="1172" y="1351"/>
                    <a:pt x="1172" y="1017"/>
                    <a:pt x="1088" y="703"/>
                  </a:cubicBezTo>
                  <a:cubicBezTo>
                    <a:pt x="1088" y="598"/>
                    <a:pt x="1067" y="494"/>
                    <a:pt x="1046" y="410"/>
                  </a:cubicBezTo>
                  <a:cubicBezTo>
                    <a:pt x="1046" y="389"/>
                    <a:pt x="1046" y="368"/>
                    <a:pt x="1025" y="347"/>
                  </a:cubicBezTo>
                  <a:cubicBezTo>
                    <a:pt x="984" y="242"/>
                    <a:pt x="942" y="159"/>
                    <a:pt x="858" y="75"/>
                  </a:cubicBezTo>
                  <a:cubicBezTo>
                    <a:pt x="807" y="24"/>
                    <a:pt x="742" y="1"/>
                    <a:pt x="678"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59"/>
            <p:cNvSpPr/>
            <p:nvPr/>
          </p:nvSpPr>
          <p:spPr>
            <a:xfrm>
              <a:off x="1292350" y="4768600"/>
              <a:ext cx="66975" cy="61750"/>
            </a:xfrm>
            <a:custGeom>
              <a:rect b="b" l="l" r="r" t="t"/>
              <a:pathLst>
                <a:path extrusionOk="0" h="2470" w="2679">
                  <a:moveTo>
                    <a:pt x="2135" y="0"/>
                  </a:moveTo>
                  <a:cubicBezTo>
                    <a:pt x="1507" y="21"/>
                    <a:pt x="900" y="231"/>
                    <a:pt x="377" y="607"/>
                  </a:cubicBezTo>
                  <a:cubicBezTo>
                    <a:pt x="210" y="1235"/>
                    <a:pt x="105" y="1842"/>
                    <a:pt x="1" y="2469"/>
                  </a:cubicBezTo>
                  <a:cubicBezTo>
                    <a:pt x="440" y="2323"/>
                    <a:pt x="838" y="2093"/>
                    <a:pt x="1193" y="1779"/>
                  </a:cubicBezTo>
                  <a:cubicBezTo>
                    <a:pt x="1654" y="1465"/>
                    <a:pt x="2177" y="1193"/>
                    <a:pt x="2512" y="754"/>
                  </a:cubicBezTo>
                  <a:cubicBezTo>
                    <a:pt x="2679" y="586"/>
                    <a:pt x="2637" y="293"/>
                    <a:pt x="2428" y="189"/>
                  </a:cubicBezTo>
                  <a:cubicBezTo>
                    <a:pt x="2365" y="84"/>
                    <a:pt x="2260" y="0"/>
                    <a:pt x="2135"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59"/>
            <p:cNvSpPr/>
            <p:nvPr/>
          </p:nvSpPr>
          <p:spPr>
            <a:xfrm>
              <a:off x="2159650" y="4743750"/>
              <a:ext cx="16750" cy="21950"/>
            </a:xfrm>
            <a:custGeom>
              <a:rect b="b" l="l" r="r" t="t"/>
              <a:pathLst>
                <a:path extrusionOk="0" h="878" w="670">
                  <a:moveTo>
                    <a:pt x="390" y="0"/>
                  </a:moveTo>
                  <a:cubicBezTo>
                    <a:pt x="252" y="0"/>
                    <a:pt x="103" y="78"/>
                    <a:pt x="42" y="220"/>
                  </a:cubicBezTo>
                  <a:cubicBezTo>
                    <a:pt x="21" y="367"/>
                    <a:pt x="0" y="513"/>
                    <a:pt x="0" y="660"/>
                  </a:cubicBezTo>
                  <a:cubicBezTo>
                    <a:pt x="0" y="787"/>
                    <a:pt x="108" y="877"/>
                    <a:pt x="225" y="877"/>
                  </a:cubicBezTo>
                  <a:cubicBezTo>
                    <a:pt x="262" y="877"/>
                    <a:pt x="299" y="868"/>
                    <a:pt x="335" y="848"/>
                  </a:cubicBezTo>
                  <a:cubicBezTo>
                    <a:pt x="544" y="722"/>
                    <a:pt x="670" y="513"/>
                    <a:pt x="670" y="283"/>
                  </a:cubicBezTo>
                  <a:cubicBezTo>
                    <a:pt x="670" y="89"/>
                    <a:pt x="536" y="0"/>
                    <a:pt x="390"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59"/>
            <p:cNvSpPr/>
            <p:nvPr/>
          </p:nvSpPr>
          <p:spPr>
            <a:xfrm>
              <a:off x="1391225" y="4578725"/>
              <a:ext cx="56525" cy="35775"/>
            </a:xfrm>
            <a:custGeom>
              <a:rect b="b" l="l" r="r" t="t"/>
              <a:pathLst>
                <a:path extrusionOk="0" h="1431" w="2261">
                  <a:moveTo>
                    <a:pt x="586" y="0"/>
                  </a:moveTo>
                  <a:cubicBezTo>
                    <a:pt x="377" y="230"/>
                    <a:pt x="189" y="481"/>
                    <a:pt x="0" y="732"/>
                  </a:cubicBezTo>
                  <a:cubicBezTo>
                    <a:pt x="500" y="1117"/>
                    <a:pt x="1105" y="1431"/>
                    <a:pt x="1671" y="1431"/>
                  </a:cubicBezTo>
                  <a:cubicBezTo>
                    <a:pt x="1721" y="1431"/>
                    <a:pt x="1771" y="1428"/>
                    <a:pt x="1821" y="1423"/>
                  </a:cubicBezTo>
                  <a:cubicBezTo>
                    <a:pt x="2114" y="1402"/>
                    <a:pt x="2260" y="1046"/>
                    <a:pt x="2051" y="837"/>
                  </a:cubicBezTo>
                  <a:cubicBezTo>
                    <a:pt x="1758" y="544"/>
                    <a:pt x="1402" y="335"/>
                    <a:pt x="1005" y="188"/>
                  </a:cubicBezTo>
                  <a:cubicBezTo>
                    <a:pt x="858" y="126"/>
                    <a:pt x="712" y="63"/>
                    <a:pt x="586"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59"/>
            <p:cNvSpPr/>
            <p:nvPr/>
          </p:nvSpPr>
          <p:spPr>
            <a:xfrm>
              <a:off x="2044825" y="5030000"/>
              <a:ext cx="53625" cy="81950"/>
            </a:xfrm>
            <a:custGeom>
              <a:rect b="b" l="l" r="r" t="t"/>
              <a:pathLst>
                <a:path extrusionOk="0" h="3278" w="2145">
                  <a:moveTo>
                    <a:pt x="1543" y="1"/>
                  </a:moveTo>
                  <a:cubicBezTo>
                    <a:pt x="1435" y="1"/>
                    <a:pt x="1326" y="43"/>
                    <a:pt x="1245" y="132"/>
                  </a:cubicBezTo>
                  <a:cubicBezTo>
                    <a:pt x="890" y="425"/>
                    <a:pt x="743" y="990"/>
                    <a:pt x="534" y="1408"/>
                  </a:cubicBezTo>
                  <a:cubicBezTo>
                    <a:pt x="283" y="1827"/>
                    <a:pt x="115" y="2287"/>
                    <a:pt x="32" y="2789"/>
                  </a:cubicBezTo>
                  <a:cubicBezTo>
                    <a:pt x="0" y="3086"/>
                    <a:pt x="284" y="3278"/>
                    <a:pt x="560" y="3278"/>
                  </a:cubicBezTo>
                  <a:cubicBezTo>
                    <a:pt x="654" y="3278"/>
                    <a:pt x="747" y="3255"/>
                    <a:pt x="827" y="3208"/>
                  </a:cubicBezTo>
                  <a:cubicBezTo>
                    <a:pt x="1308" y="2915"/>
                    <a:pt x="1559" y="2392"/>
                    <a:pt x="1747" y="1868"/>
                  </a:cubicBezTo>
                  <a:cubicBezTo>
                    <a:pt x="1936" y="1408"/>
                    <a:pt x="2145" y="780"/>
                    <a:pt x="1936" y="299"/>
                  </a:cubicBezTo>
                  <a:cubicBezTo>
                    <a:pt x="1884" y="107"/>
                    <a:pt x="1715" y="1"/>
                    <a:pt x="1543"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59"/>
            <p:cNvSpPr/>
            <p:nvPr/>
          </p:nvSpPr>
          <p:spPr>
            <a:xfrm>
              <a:off x="2098275" y="4825100"/>
              <a:ext cx="37850" cy="27725"/>
            </a:xfrm>
            <a:custGeom>
              <a:rect b="b" l="l" r="r" t="t"/>
              <a:pathLst>
                <a:path extrusionOk="0" h="1109" w="1514">
                  <a:moveTo>
                    <a:pt x="1304" y="0"/>
                  </a:moveTo>
                  <a:cubicBezTo>
                    <a:pt x="990" y="0"/>
                    <a:pt x="697" y="84"/>
                    <a:pt x="446" y="251"/>
                  </a:cubicBezTo>
                  <a:cubicBezTo>
                    <a:pt x="1" y="483"/>
                    <a:pt x="299" y="1109"/>
                    <a:pt x="694" y="1109"/>
                  </a:cubicBezTo>
                  <a:cubicBezTo>
                    <a:pt x="763" y="1109"/>
                    <a:pt x="835" y="1090"/>
                    <a:pt x="907" y="1046"/>
                  </a:cubicBezTo>
                  <a:cubicBezTo>
                    <a:pt x="1200" y="837"/>
                    <a:pt x="1513" y="523"/>
                    <a:pt x="1451" y="147"/>
                  </a:cubicBezTo>
                  <a:cubicBezTo>
                    <a:pt x="1430" y="63"/>
                    <a:pt x="1367" y="21"/>
                    <a:pt x="130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59"/>
            <p:cNvSpPr/>
            <p:nvPr/>
          </p:nvSpPr>
          <p:spPr>
            <a:xfrm>
              <a:off x="1828000" y="4647475"/>
              <a:ext cx="33800" cy="65850"/>
            </a:xfrm>
            <a:custGeom>
              <a:rect b="b" l="l" r="r" t="t"/>
              <a:pathLst>
                <a:path extrusionOk="0" h="2634" w="1352">
                  <a:moveTo>
                    <a:pt x="1064" y="1"/>
                  </a:moveTo>
                  <a:cubicBezTo>
                    <a:pt x="1023" y="1"/>
                    <a:pt x="982" y="11"/>
                    <a:pt x="942" y="33"/>
                  </a:cubicBezTo>
                  <a:cubicBezTo>
                    <a:pt x="252" y="451"/>
                    <a:pt x="0" y="1477"/>
                    <a:pt x="189" y="2230"/>
                  </a:cubicBezTo>
                  <a:cubicBezTo>
                    <a:pt x="264" y="2512"/>
                    <a:pt x="470" y="2633"/>
                    <a:pt x="683" y="2633"/>
                  </a:cubicBezTo>
                  <a:cubicBezTo>
                    <a:pt x="1006" y="2633"/>
                    <a:pt x="1344" y="2354"/>
                    <a:pt x="1256" y="1937"/>
                  </a:cubicBezTo>
                  <a:cubicBezTo>
                    <a:pt x="1193" y="1665"/>
                    <a:pt x="1151" y="1393"/>
                    <a:pt x="1151" y="1121"/>
                  </a:cubicBezTo>
                  <a:cubicBezTo>
                    <a:pt x="1193" y="849"/>
                    <a:pt x="1256" y="577"/>
                    <a:pt x="1319" y="305"/>
                  </a:cubicBezTo>
                  <a:cubicBezTo>
                    <a:pt x="1352" y="140"/>
                    <a:pt x="1215" y="1"/>
                    <a:pt x="1064"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59"/>
            <p:cNvSpPr/>
            <p:nvPr/>
          </p:nvSpPr>
          <p:spPr>
            <a:xfrm>
              <a:off x="2035150" y="4450175"/>
              <a:ext cx="54950" cy="79325"/>
            </a:xfrm>
            <a:custGeom>
              <a:rect b="b" l="l" r="r" t="t"/>
              <a:pathLst>
                <a:path extrusionOk="0" h="3173" w="2198">
                  <a:moveTo>
                    <a:pt x="1854" y="0"/>
                  </a:moveTo>
                  <a:cubicBezTo>
                    <a:pt x="1774" y="0"/>
                    <a:pt x="1694" y="31"/>
                    <a:pt x="1632" y="100"/>
                  </a:cubicBezTo>
                  <a:cubicBezTo>
                    <a:pt x="1235" y="539"/>
                    <a:pt x="1046" y="1104"/>
                    <a:pt x="774" y="1627"/>
                  </a:cubicBezTo>
                  <a:cubicBezTo>
                    <a:pt x="628" y="1899"/>
                    <a:pt x="440" y="2171"/>
                    <a:pt x="293" y="2443"/>
                  </a:cubicBezTo>
                  <a:cubicBezTo>
                    <a:pt x="168" y="2652"/>
                    <a:pt x="84" y="2861"/>
                    <a:pt x="0" y="3071"/>
                  </a:cubicBezTo>
                  <a:cubicBezTo>
                    <a:pt x="29" y="3143"/>
                    <a:pt x="85" y="3172"/>
                    <a:pt x="156" y="3172"/>
                  </a:cubicBezTo>
                  <a:cubicBezTo>
                    <a:pt x="391" y="3172"/>
                    <a:pt x="787" y="2853"/>
                    <a:pt x="900" y="2757"/>
                  </a:cubicBezTo>
                  <a:cubicBezTo>
                    <a:pt x="1130" y="2527"/>
                    <a:pt x="1318" y="2276"/>
                    <a:pt x="1486" y="2025"/>
                  </a:cubicBezTo>
                  <a:cubicBezTo>
                    <a:pt x="1842" y="1501"/>
                    <a:pt x="2197" y="957"/>
                    <a:pt x="2176" y="309"/>
                  </a:cubicBezTo>
                  <a:cubicBezTo>
                    <a:pt x="2176" y="126"/>
                    <a:pt x="2016" y="0"/>
                    <a:pt x="185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59"/>
            <p:cNvSpPr/>
            <p:nvPr/>
          </p:nvSpPr>
          <p:spPr>
            <a:xfrm>
              <a:off x="2103675" y="4922125"/>
              <a:ext cx="22025" cy="43350"/>
            </a:xfrm>
            <a:custGeom>
              <a:rect b="b" l="l" r="r" t="t"/>
              <a:pathLst>
                <a:path extrusionOk="0" h="1734" w="881">
                  <a:moveTo>
                    <a:pt x="413" y="1"/>
                  </a:moveTo>
                  <a:cubicBezTo>
                    <a:pt x="351" y="1"/>
                    <a:pt x="283" y="42"/>
                    <a:pt x="272" y="116"/>
                  </a:cubicBezTo>
                  <a:cubicBezTo>
                    <a:pt x="230" y="325"/>
                    <a:pt x="63" y="492"/>
                    <a:pt x="42" y="722"/>
                  </a:cubicBezTo>
                  <a:cubicBezTo>
                    <a:pt x="0" y="953"/>
                    <a:pt x="21" y="1225"/>
                    <a:pt x="84" y="1455"/>
                  </a:cubicBezTo>
                  <a:cubicBezTo>
                    <a:pt x="152" y="1639"/>
                    <a:pt x="333" y="1734"/>
                    <a:pt x="503" y="1734"/>
                  </a:cubicBezTo>
                  <a:cubicBezTo>
                    <a:pt x="699" y="1734"/>
                    <a:pt x="881" y="1608"/>
                    <a:pt x="858" y="1350"/>
                  </a:cubicBezTo>
                  <a:cubicBezTo>
                    <a:pt x="837" y="1120"/>
                    <a:pt x="774" y="890"/>
                    <a:pt x="712" y="660"/>
                  </a:cubicBezTo>
                  <a:cubicBezTo>
                    <a:pt x="649" y="492"/>
                    <a:pt x="523" y="325"/>
                    <a:pt x="523" y="137"/>
                  </a:cubicBezTo>
                  <a:cubicBezTo>
                    <a:pt x="534" y="42"/>
                    <a:pt x="476" y="1"/>
                    <a:pt x="413"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59"/>
            <p:cNvSpPr/>
            <p:nvPr/>
          </p:nvSpPr>
          <p:spPr>
            <a:xfrm>
              <a:off x="2089550" y="4862025"/>
              <a:ext cx="27225" cy="49400"/>
            </a:xfrm>
            <a:custGeom>
              <a:rect b="b" l="l" r="r" t="t"/>
              <a:pathLst>
                <a:path extrusionOk="0" h="1976" w="1089">
                  <a:moveTo>
                    <a:pt x="715" y="1"/>
                  </a:moveTo>
                  <a:cubicBezTo>
                    <a:pt x="705" y="1"/>
                    <a:pt x="696" y="3"/>
                    <a:pt x="691" y="9"/>
                  </a:cubicBezTo>
                  <a:cubicBezTo>
                    <a:pt x="293" y="532"/>
                    <a:pt x="0" y="1201"/>
                    <a:pt x="293" y="1850"/>
                  </a:cubicBezTo>
                  <a:cubicBezTo>
                    <a:pt x="329" y="1940"/>
                    <a:pt x="396" y="1976"/>
                    <a:pt x="469" y="1976"/>
                  </a:cubicBezTo>
                  <a:cubicBezTo>
                    <a:pt x="566" y="1976"/>
                    <a:pt x="673" y="1913"/>
                    <a:pt x="733" y="1829"/>
                  </a:cubicBezTo>
                  <a:cubicBezTo>
                    <a:pt x="1088" y="1306"/>
                    <a:pt x="963" y="616"/>
                    <a:pt x="795" y="51"/>
                  </a:cubicBezTo>
                  <a:cubicBezTo>
                    <a:pt x="780" y="20"/>
                    <a:pt x="742" y="1"/>
                    <a:pt x="715"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59"/>
            <p:cNvSpPr/>
            <p:nvPr/>
          </p:nvSpPr>
          <p:spPr>
            <a:xfrm>
              <a:off x="2100000" y="5019075"/>
              <a:ext cx="21475" cy="32800"/>
            </a:xfrm>
            <a:custGeom>
              <a:rect b="b" l="l" r="r" t="t"/>
              <a:pathLst>
                <a:path extrusionOk="0" h="1312" w="859">
                  <a:moveTo>
                    <a:pt x="291" y="0"/>
                  </a:moveTo>
                  <a:cubicBezTo>
                    <a:pt x="213" y="0"/>
                    <a:pt x="142" y="58"/>
                    <a:pt x="126" y="150"/>
                  </a:cubicBezTo>
                  <a:cubicBezTo>
                    <a:pt x="22" y="464"/>
                    <a:pt x="1" y="966"/>
                    <a:pt x="231" y="1217"/>
                  </a:cubicBezTo>
                  <a:cubicBezTo>
                    <a:pt x="294" y="1280"/>
                    <a:pt x="377" y="1312"/>
                    <a:pt x="461" y="1312"/>
                  </a:cubicBezTo>
                  <a:cubicBezTo>
                    <a:pt x="545" y="1312"/>
                    <a:pt x="628" y="1280"/>
                    <a:pt x="691" y="1217"/>
                  </a:cubicBezTo>
                  <a:cubicBezTo>
                    <a:pt x="838" y="1008"/>
                    <a:pt x="859" y="736"/>
                    <a:pt x="754" y="527"/>
                  </a:cubicBezTo>
                  <a:cubicBezTo>
                    <a:pt x="691" y="318"/>
                    <a:pt x="566" y="129"/>
                    <a:pt x="377" y="25"/>
                  </a:cubicBezTo>
                  <a:cubicBezTo>
                    <a:pt x="349" y="8"/>
                    <a:pt x="320" y="0"/>
                    <a:pt x="291"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59"/>
            <p:cNvSpPr/>
            <p:nvPr/>
          </p:nvSpPr>
          <p:spPr>
            <a:xfrm>
              <a:off x="1767325" y="4674925"/>
              <a:ext cx="55425" cy="68475"/>
            </a:xfrm>
            <a:custGeom>
              <a:rect b="b" l="l" r="r" t="t"/>
              <a:pathLst>
                <a:path extrusionOk="0" h="2739" w="2217">
                  <a:moveTo>
                    <a:pt x="1715" y="1"/>
                  </a:moveTo>
                  <a:cubicBezTo>
                    <a:pt x="1639" y="1"/>
                    <a:pt x="1559" y="26"/>
                    <a:pt x="1486" y="86"/>
                  </a:cubicBezTo>
                  <a:cubicBezTo>
                    <a:pt x="816" y="651"/>
                    <a:pt x="0" y="1592"/>
                    <a:pt x="523" y="2513"/>
                  </a:cubicBezTo>
                  <a:cubicBezTo>
                    <a:pt x="614" y="2665"/>
                    <a:pt x="764" y="2738"/>
                    <a:pt x="916" y="2738"/>
                  </a:cubicBezTo>
                  <a:cubicBezTo>
                    <a:pt x="1078" y="2738"/>
                    <a:pt x="1242" y="2654"/>
                    <a:pt x="1339" y="2492"/>
                  </a:cubicBezTo>
                  <a:cubicBezTo>
                    <a:pt x="1444" y="2157"/>
                    <a:pt x="1528" y="1802"/>
                    <a:pt x="1549" y="1446"/>
                  </a:cubicBezTo>
                  <a:cubicBezTo>
                    <a:pt x="1591" y="1111"/>
                    <a:pt x="1737" y="797"/>
                    <a:pt x="1988" y="567"/>
                  </a:cubicBezTo>
                  <a:cubicBezTo>
                    <a:pt x="2217" y="322"/>
                    <a:pt x="1987" y="1"/>
                    <a:pt x="1715"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59"/>
            <p:cNvSpPr/>
            <p:nvPr/>
          </p:nvSpPr>
          <p:spPr>
            <a:xfrm>
              <a:off x="1398025" y="4763825"/>
              <a:ext cx="71675" cy="20850"/>
            </a:xfrm>
            <a:custGeom>
              <a:rect b="b" l="l" r="r" t="t"/>
              <a:pathLst>
                <a:path extrusionOk="0" h="834" w="2867">
                  <a:moveTo>
                    <a:pt x="957" y="0"/>
                  </a:moveTo>
                  <a:cubicBezTo>
                    <a:pt x="647" y="0"/>
                    <a:pt x="343" y="67"/>
                    <a:pt x="63" y="191"/>
                  </a:cubicBezTo>
                  <a:cubicBezTo>
                    <a:pt x="0" y="212"/>
                    <a:pt x="0" y="296"/>
                    <a:pt x="42" y="359"/>
                  </a:cubicBezTo>
                  <a:cubicBezTo>
                    <a:pt x="356" y="610"/>
                    <a:pt x="754" y="756"/>
                    <a:pt x="1172" y="756"/>
                  </a:cubicBezTo>
                  <a:cubicBezTo>
                    <a:pt x="1420" y="792"/>
                    <a:pt x="1680" y="834"/>
                    <a:pt x="1940" y="834"/>
                  </a:cubicBezTo>
                  <a:cubicBezTo>
                    <a:pt x="2140" y="834"/>
                    <a:pt x="2340" y="809"/>
                    <a:pt x="2532" y="735"/>
                  </a:cubicBezTo>
                  <a:cubicBezTo>
                    <a:pt x="2741" y="652"/>
                    <a:pt x="2867" y="275"/>
                    <a:pt x="2574" y="171"/>
                  </a:cubicBezTo>
                  <a:cubicBezTo>
                    <a:pt x="2243" y="71"/>
                    <a:pt x="1899" y="11"/>
                    <a:pt x="1552" y="11"/>
                  </a:cubicBezTo>
                  <a:cubicBezTo>
                    <a:pt x="1460" y="11"/>
                    <a:pt x="1368" y="15"/>
                    <a:pt x="1277" y="24"/>
                  </a:cubicBezTo>
                  <a:cubicBezTo>
                    <a:pt x="1170" y="8"/>
                    <a:pt x="1063" y="0"/>
                    <a:pt x="957"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59"/>
            <p:cNvSpPr/>
            <p:nvPr/>
          </p:nvSpPr>
          <p:spPr>
            <a:xfrm>
              <a:off x="1522525" y="5299700"/>
              <a:ext cx="35050" cy="28625"/>
            </a:xfrm>
            <a:custGeom>
              <a:rect b="b" l="l" r="r" t="t"/>
              <a:pathLst>
                <a:path extrusionOk="0" h="1145" w="1402">
                  <a:moveTo>
                    <a:pt x="1119" y="1"/>
                  </a:moveTo>
                  <a:cubicBezTo>
                    <a:pt x="659" y="1"/>
                    <a:pt x="227" y="281"/>
                    <a:pt x="42" y="726"/>
                  </a:cubicBezTo>
                  <a:cubicBezTo>
                    <a:pt x="0" y="956"/>
                    <a:pt x="167" y="1145"/>
                    <a:pt x="377" y="1145"/>
                  </a:cubicBezTo>
                  <a:cubicBezTo>
                    <a:pt x="879" y="1040"/>
                    <a:pt x="1276" y="643"/>
                    <a:pt x="1381" y="140"/>
                  </a:cubicBezTo>
                  <a:cubicBezTo>
                    <a:pt x="1402" y="78"/>
                    <a:pt x="1360" y="36"/>
                    <a:pt x="1297" y="15"/>
                  </a:cubicBezTo>
                  <a:cubicBezTo>
                    <a:pt x="1238" y="5"/>
                    <a:pt x="1178" y="1"/>
                    <a:pt x="111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59"/>
            <p:cNvSpPr/>
            <p:nvPr/>
          </p:nvSpPr>
          <p:spPr>
            <a:xfrm>
              <a:off x="1423125" y="5277350"/>
              <a:ext cx="51825" cy="24825"/>
            </a:xfrm>
            <a:custGeom>
              <a:rect b="b" l="l" r="r" t="t"/>
              <a:pathLst>
                <a:path extrusionOk="0" h="993" w="2073">
                  <a:moveTo>
                    <a:pt x="578" y="0"/>
                  </a:moveTo>
                  <a:cubicBezTo>
                    <a:pt x="385" y="0"/>
                    <a:pt x="193" y="15"/>
                    <a:pt x="1" y="30"/>
                  </a:cubicBezTo>
                  <a:cubicBezTo>
                    <a:pt x="273" y="365"/>
                    <a:pt x="586" y="679"/>
                    <a:pt x="900" y="993"/>
                  </a:cubicBezTo>
                  <a:lnTo>
                    <a:pt x="1026" y="951"/>
                  </a:lnTo>
                  <a:cubicBezTo>
                    <a:pt x="1235" y="909"/>
                    <a:pt x="2072" y="616"/>
                    <a:pt x="1800" y="239"/>
                  </a:cubicBezTo>
                  <a:cubicBezTo>
                    <a:pt x="1654" y="34"/>
                    <a:pt x="1384" y="3"/>
                    <a:pt x="1128" y="3"/>
                  </a:cubicBezTo>
                  <a:cubicBezTo>
                    <a:pt x="1018" y="3"/>
                    <a:pt x="911" y="9"/>
                    <a:pt x="817" y="9"/>
                  </a:cubicBezTo>
                  <a:cubicBezTo>
                    <a:pt x="737" y="3"/>
                    <a:pt x="657" y="0"/>
                    <a:pt x="57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59"/>
            <p:cNvSpPr/>
            <p:nvPr/>
          </p:nvSpPr>
          <p:spPr>
            <a:xfrm>
              <a:off x="1425750" y="4627325"/>
              <a:ext cx="32975" cy="21075"/>
            </a:xfrm>
            <a:custGeom>
              <a:rect b="b" l="l" r="r" t="t"/>
              <a:pathLst>
                <a:path extrusionOk="0" h="843" w="1319">
                  <a:moveTo>
                    <a:pt x="459" y="0"/>
                  </a:moveTo>
                  <a:cubicBezTo>
                    <a:pt x="333" y="0"/>
                    <a:pt x="210" y="16"/>
                    <a:pt x="105" y="44"/>
                  </a:cubicBezTo>
                  <a:cubicBezTo>
                    <a:pt x="42" y="65"/>
                    <a:pt x="0" y="149"/>
                    <a:pt x="42" y="211"/>
                  </a:cubicBezTo>
                  <a:cubicBezTo>
                    <a:pt x="193" y="513"/>
                    <a:pt x="546" y="842"/>
                    <a:pt x="895" y="842"/>
                  </a:cubicBezTo>
                  <a:cubicBezTo>
                    <a:pt x="982" y="842"/>
                    <a:pt x="1068" y="822"/>
                    <a:pt x="1151" y="776"/>
                  </a:cubicBezTo>
                  <a:cubicBezTo>
                    <a:pt x="1256" y="713"/>
                    <a:pt x="1318" y="588"/>
                    <a:pt x="1277" y="462"/>
                  </a:cubicBezTo>
                  <a:cubicBezTo>
                    <a:pt x="1184" y="124"/>
                    <a:pt x="809" y="0"/>
                    <a:pt x="45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59"/>
            <p:cNvSpPr/>
            <p:nvPr/>
          </p:nvSpPr>
          <p:spPr>
            <a:xfrm>
              <a:off x="1582150" y="4792475"/>
              <a:ext cx="34550" cy="15050"/>
            </a:xfrm>
            <a:custGeom>
              <a:rect b="b" l="l" r="r" t="t"/>
              <a:pathLst>
                <a:path extrusionOk="0" h="602" w="1382">
                  <a:moveTo>
                    <a:pt x="1048" y="0"/>
                  </a:moveTo>
                  <a:cubicBezTo>
                    <a:pt x="895" y="0"/>
                    <a:pt x="751" y="28"/>
                    <a:pt x="607" y="92"/>
                  </a:cubicBezTo>
                  <a:cubicBezTo>
                    <a:pt x="419" y="133"/>
                    <a:pt x="251" y="217"/>
                    <a:pt x="63" y="280"/>
                  </a:cubicBezTo>
                  <a:cubicBezTo>
                    <a:pt x="0" y="322"/>
                    <a:pt x="0" y="426"/>
                    <a:pt x="63" y="468"/>
                  </a:cubicBezTo>
                  <a:cubicBezTo>
                    <a:pt x="220" y="551"/>
                    <a:pt x="438" y="602"/>
                    <a:pt x="652" y="602"/>
                  </a:cubicBezTo>
                  <a:cubicBezTo>
                    <a:pt x="924" y="602"/>
                    <a:pt x="1190" y="521"/>
                    <a:pt x="1319" y="322"/>
                  </a:cubicBezTo>
                  <a:cubicBezTo>
                    <a:pt x="1381" y="196"/>
                    <a:pt x="1319" y="50"/>
                    <a:pt x="1193" y="8"/>
                  </a:cubicBezTo>
                  <a:cubicBezTo>
                    <a:pt x="1144" y="3"/>
                    <a:pt x="1095" y="0"/>
                    <a:pt x="104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59"/>
            <p:cNvSpPr/>
            <p:nvPr/>
          </p:nvSpPr>
          <p:spPr>
            <a:xfrm>
              <a:off x="1531000" y="4791625"/>
              <a:ext cx="39150" cy="14975"/>
            </a:xfrm>
            <a:custGeom>
              <a:rect b="b" l="l" r="r" t="t"/>
              <a:pathLst>
                <a:path extrusionOk="0" h="599" w="1566">
                  <a:moveTo>
                    <a:pt x="943" y="0"/>
                  </a:moveTo>
                  <a:cubicBezTo>
                    <a:pt x="870" y="0"/>
                    <a:pt x="798" y="7"/>
                    <a:pt x="728" y="21"/>
                  </a:cubicBezTo>
                  <a:cubicBezTo>
                    <a:pt x="624" y="21"/>
                    <a:pt x="498" y="21"/>
                    <a:pt x="393" y="42"/>
                  </a:cubicBezTo>
                  <a:cubicBezTo>
                    <a:pt x="289" y="63"/>
                    <a:pt x="163" y="126"/>
                    <a:pt x="80" y="126"/>
                  </a:cubicBezTo>
                  <a:cubicBezTo>
                    <a:pt x="73" y="123"/>
                    <a:pt x="66" y="122"/>
                    <a:pt x="60" y="122"/>
                  </a:cubicBezTo>
                  <a:cubicBezTo>
                    <a:pt x="13" y="122"/>
                    <a:pt x="0" y="191"/>
                    <a:pt x="38" y="209"/>
                  </a:cubicBezTo>
                  <a:cubicBezTo>
                    <a:pt x="142" y="272"/>
                    <a:pt x="226" y="398"/>
                    <a:pt x="331" y="460"/>
                  </a:cubicBezTo>
                  <a:cubicBezTo>
                    <a:pt x="456" y="523"/>
                    <a:pt x="582" y="565"/>
                    <a:pt x="707" y="586"/>
                  </a:cubicBezTo>
                  <a:cubicBezTo>
                    <a:pt x="759" y="594"/>
                    <a:pt x="810" y="599"/>
                    <a:pt x="861" y="599"/>
                  </a:cubicBezTo>
                  <a:cubicBezTo>
                    <a:pt x="1059" y="599"/>
                    <a:pt x="1252" y="535"/>
                    <a:pt x="1419" y="419"/>
                  </a:cubicBezTo>
                  <a:cubicBezTo>
                    <a:pt x="1565" y="335"/>
                    <a:pt x="1523" y="126"/>
                    <a:pt x="1377" y="84"/>
                  </a:cubicBezTo>
                  <a:cubicBezTo>
                    <a:pt x="1237" y="28"/>
                    <a:pt x="1089" y="0"/>
                    <a:pt x="943"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59"/>
            <p:cNvSpPr/>
            <p:nvPr/>
          </p:nvSpPr>
          <p:spPr>
            <a:xfrm>
              <a:off x="1561225" y="4663950"/>
              <a:ext cx="39775" cy="12550"/>
            </a:xfrm>
            <a:custGeom>
              <a:rect b="b" l="l" r="r" t="t"/>
              <a:pathLst>
                <a:path extrusionOk="0" h="502" w="1591">
                  <a:moveTo>
                    <a:pt x="556" y="1"/>
                  </a:moveTo>
                  <a:cubicBezTo>
                    <a:pt x="404" y="1"/>
                    <a:pt x="253" y="8"/>
                    <a:pt x="105" y="23"/>
                  </a:cubicBezTo>
                  <a:cubicBezTo>
                    <a:pt x="42" y="23"/>
                    <a:pt x="0" y="106"/>
                    <a:pt x="63" y="148"/>
                  </a:cubicBezTo>
                  <a:cubicBezTo>
                    <a:pt x="330" y="384"/>
                    <a:pt x="679" y="501"/>
                    <a:pt x="1031" y="501"/>
                  </a:cubicBezTo>
                  <a:cubicBezTo>
                    <a:pt x="1149" y="501"/>
                    <a:pt x="1266" y="488"/>
                    <a:pt x="1381" y="462"/>
                  </a:cubicBezTo>
                  <a:cubicBezTo>
                    <a:pt x="1591" y="420"/>
                    <a:pt x="1591" y="127"/>
                    <a:pt x="1381" y="64"/>
                  </a:cubicBezTo>
                  <a:cubicBezTo>
                    <a:pt x="1111" y="24"/>
                    <a:pt x="832" y="1"/>
                    <a:pt x="556"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59"/>
            <p:cNvSpPr/>
            <p:nvPr/>
          </p:nvSpPr>
          <p:spPr>
            <a:xfrm>
              <a:off x="1454525" y="5304975"/>
              <a:ext cx="62775" cy="29625"/>
            </a:xfrm>
            <a:custGeom>
              <a:rect b="b" l="l" r="r" t="t"/>
              <a:pathLst>
                <a:path extrusionOk="0" h="1185" w="2511">
                  <a:moveTo>
                    <a:pt x="1818" y="0"/>
                  </a:moveTo>
                  <a:cubicBezTo>
                    <a:pt x="1350" y="0"/>
                    <a:pt x="928" y="147"/>
                    <a:pt x="460" y="201"/>
                  </a:cubicBezTo>
                  <a:cubicBezTo>
                    <a:pt x="314" y="222"/>
                    <a:pt x="147" y="222"/>
                    <a:pt x="0" y="243"/>
                  </a:cubicBezTo>
                  <a:cubicBezTo>
                    <a:pt x="356" y="557"/>
                    <a:pt x="711" y="871"/>
                    <a:pt x="1088" y="1185"/>
                  </a:cubicBezTo>
                  <a:cubicBezTo>
                    <a:pt x="1548" y="1143"/>
                    <a:pt x="1988" y="934"/>
                    <a:pt x="2323" y="620"/>
                  </a:cubicBezTo>
                  <a:cubicBezTo>
                    <a:pt x="2511" y="390"/>
                    <a:pt x="2364" y="13"/>
                    <a:pt x="2051" y="13"/>
                  </a:cubicBezTo>
                  <a:cubicBezTo>
                    <a:pt x="1972" y="4"/>
                    <a:pt x="1894" y="0"/>
                    <a:pt x="1818"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59"/>
            <p:cNvSpPr/>
            <p:nvPr/>
          </p:nvSpPr>
          <p:spPr>
            <a:xfrm>
              <a:off x="2224625" y="4695325"/>
              <a:ext cx="19450" cy="15425"/>
            </a:xfrm>
            <a:custGeom>
              <a:rect b="b" l="l" r="r" t="t"/>
              <a:pathLst>
                <a:path extrusionOk="0" h="617" w="778">
                  <a:moveTo>
                    <a:pt x="432" y="1"/>
                  </a:moveTo>
                  <a:cubicBezTo>
                    <a:pt x="386" y="1"/>
                    <a:pt x="338" y="14"/>
                    <a:pt x="289" y="44"/>
                  </a:cubicBezTo>
                  <a:cubicBezTo>
                    <a:pt x="184" y="86"/>
                    <a:pt x="121" y="190"/>
                    <a:pt x="58" y="295"/>
                  </a:cubicBezTo>
                  <a:cubicBezTo>
                    <a:pt x="37" y="379"/>
                    <a:pt x="58" y="462"/>
                    <a:pt x="17" y="525"/>
                  </a:cubicBezTo>
                  <a:cubicBezTo>
                    <a:pt x="1" y="589"/>
                    <a:pt x="33" y="616"/>
                    <a:pt x="78" y="616"/>
                  </a:cubicBezTo>
                  <a:cubicBezTo>
                    <a:pt x="91" y="616"/>
                    <a:pt x="106" y="614"/>
                    <a:pt x="121" y="609"/>
                  </a:cubicBezTo>
                  <a:cubicBezTo>
                    <a:pt x="134" y="604"/>
                    <a:pt x="149" y="603"/>
                    <a:pt x="164" y="603"/>
                  </a:cubicBezTo>
                  <a:cubicBezTo>
                    <a:pt x="204" y="603"/>
                    <a:pt x="251" y="615"/>
                    <a:pt x="298" y="615"/>
                  </a:cubicBezTo>
                  <a:cubicBezTo>
                    <a:pt x="316" y="615"/>
                    <a:pt x="334" y="613"/>
                    <a:pt x="351" y="609"/>
                  </a:cubicBezTo>
                  <a:cubicBezTo>
                    <a:pt x="456" y="588"/>
                    <a:pt x="561" y="525"/>
                    <a:pt x="623" y="442"/>
                  </a:cubicBezTo>
                  <a:cubicBezTo>
                    <a:pt x="778" y="270"/>
                    <a:pt x="637" y="1"/>
                    <a:pt x="432"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59"/>
            <p:cNvSpPr/>
            <p:nvPr/>
          </p:nvSpPr>
          <p:spPr>
            <a:xfrm>
              <a:off x="1561225" y="5229750"/>
              <a:ext cx="57650" cy="52125"/>
            </a:xfrm>
            <a:custGeom>
              <a:rect b="b" l="l" r="r" t="t"/>
              <a:pathLst>
                <a:path extrusionOk="0" h="2085" w="2306">
                  <a:moveTo>
                    <a:pt x="1833" y="0"/>
                  </a:moveTo>
                  <a:cubicBezTo>
                    <a:pt x="1767" y="0"/>
                    <a:pt x="1698" y="16"/>
                    <a:pt x="1632" y="51"/>
                  </a:cubicBezTo>
                  <a:cubicBezTo>
                    <a:pt x="1235" y="281"/>
                    <a:pt x="984" y="679"/>
                    <a:pt x="670" y="992"/>
                  </a:cubicBezTo>
                  <a:cubicBezTo>
                    <a:pt x="398" y="1264"/>
                    <a:pt x="105" y="1536"/>
                    <a:pt x="0" y="1913"/>
                  </a:cubicBezTo>
                  <a:cubicBezTo>
                    <a:pt x="0" y="1976"/>
                    <a:pt x="21" y="2018"/>
                    <a:pt x="63" y="2039"/>
                  </a:cubicBezTo>
                  <a:cubicBezTo>
                    <a:pt x="162" y="2070"/>
                    <a:pt x="260" y="2084"/>
                    <a:pt x="357" y="2084"/>
                  </a:cubicBezTo>
                  <a:cubicBezTo>
                    <a:pt x="709" y="2084"/>
                    <a:pt x="1039" y="1896"/>
                    <a:pt x="1319" y="1683"/>
                  </a:cubicBezTo>
                  <a:cubicBezTo>
                    <a:pt x="1716" y="1390"/>
                    <a:pt x="2156" y="1013"/>
                    <a:pt x="2239" y="490"/>
                  </a:cubicBezTo>
                  <a:cubicBezTo>
                    <a:pt x="2305" y="226"/>
                    <a:pt x="2084" y="0"/>
                    <a:pt x="1833"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59"/>
            <p:cNvSpPr/>
            <p:nvPr/>
          </p:nvSpPr>
          <p:spPr>
            <a:xfrm>
              <a:off x="2171675" y="4710875"/>
              <a:ext cx="40925" cy="21650"/>
            </a:xfrm>
            <a:custGeom>
              <a:rect b="b" l="l" r="r" t="t"/>
              <a:pathLst>
                <a:path extrusionOk="0" h="866" w="1637">
                  <a:moveTo>
                    <a:pt x="1330" y="0"/>
                  </a:moveTo>
                  <a:cubicBezTo>
                    <a:pt x="1313" y="0"/>
                    <a:pt x="1295" y="3"/>
                    <a:pt x="1277" y="8"/>
                  </a:cubicBezTo>
                  <a:cubicBezTo>
                    <a:pt x="1005" y="92"/>
                    <a:pt x="774" y="196"/>
                    <a:pt x="544" y="343"/>
                  </a:cubicBezTo>
                  <a:cubicBezTo>
                    <a:pt x="335" y="426"/>
                    <a:pt x="147" y="573"/>
                    <a:pt x="21" y="761"/>
                  </a:cubicBezTo>
                  <a:cubicBezTo>
                    <a:pt x="0" y="803"/>
                    <a:pt x="21" y="866"/>
                    <a:pt x="84" y="866"/>
                  </a:cubicBezTo>
                  <a:cubicBezTo>
                    <a:pt x="314" y="845"/>
                    <a:pt x="544" y="803"/>
                    <a:pt x="754" y="698"/>
                  </a:cubicBezTo>
                  <a:cubicBezTo>
                    <a:pt x="984" y="615"/>
                    <a:pt x="1214" y="510"/>
                    <a:pt x="1444" y="405"/>
                  </a:cubicBezTo>
                  <a:cubicBezTo>
                    <a:pt x="1636" y="309"/>
                    <a:pt x="1528" y="0"/>
                    <a:pt x="1330"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59"/>
            <p:cNvSpPr/>
            <p:nvPr/>
          </p:nvSpPr>
          <p:spPr>
            <a:xfrm>
              <a:off x="2251700" y="4662925"/>
              <a:ext cx="59650" cy="39825"/>
            </a:xfrm>
            <a:custGeom>
              <a:rect b="b" l="l" r="r" t="t"/>
              <a:pathLst>
                <a:path extrusionOk="0" h="1593" w="2386">
                  <a:moveTo>
                    <a:pt x="1842" y="1"/>
                  </a:moveTo>
                  <a:cubicBezTo>
                    <a:pt x="1612" y="85"/>
                    <a:pt x="1382" y="189"/>
                    <a:pt x="1172" y="315"/>
                  </a:cubicBezTo>
                  <a:cubicBezTo>
                    <a:pt x="733" y="482"/>
                    <a:pt x="356" y="796"/>
                    <a:pt x="105" y="1173"/>
                  </a:cubicBezTo>
                  <a:cubicBezTo>
                    <a:pt x="1" y="1361"/>
                    <a:pt x="147" y="1591"/>
                    <a:pt x="356" y="1591"/>
                  </a:cubicBezTo>
                  <a:cubicBezTo>
                    <a:pt x="379" y="1592"/>
                    <a:pt x="402" y="1593"/>
                    <a:pt x="424" y="1593"/>
                  </a:cubicBezTo>
                  <a:cubicBezTo>
                    <a:pt x="837" y="1593"/>
                    <a:pt x="1214" y="1417"/>
                    <a:pt x="1591" y="1298"/>
                  </a:cubicBezTo>
                  <a:cubicBezTo>
                    <a:pt x="1863" y="1214"/>
                    <a:pt x="2114" y="1152"/>
                    <a:pt x="2386" y="1068"/>
                  </a:cubicBezTo>
                  <a:cubicBezTo>
                    <a:pt x="2198" y="712"/>
                    <a:pt x="2030" y="357"/>
                    <a:pt x="1842"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59"/>
            <p:cNvSpPr/>
            <p:nvPr/>
          </p:nvSpPr>
          <p:spPr>
            <a:xfrm>
              <a:off x="1812300" y="5288775"/>
              <a:ext cx="25675" cy="43750"/>
            </a:xfrm>
            <a:custGeom>
              <a:rect b="b" l="l" r="r" t="t"/>
              <a:pathLst>
                <a:path extrusionOk="0" h="1750" w="1027">
                  <a:moveTo>
                    <a:pt x="571" y="1"/>
                  </a:moveTo>
                  <a:cubicBezTo>
                    <a:pt x="505" y="1"/>
                    <a:pt x="439" y="18"/>
                    <a:pt x="377" y="54"/>
                  </a:cubicBezTo>
                  <a:cubicBezTo>
                    <a:pt x="64" y="201"/>
                    <a:pt x="22" y="640"/>
                    <a:pt x="1" y="954"/>
                  </a:cubicBezTo>
                  <a:cubicBezTo>
                    <a:pt x="1" y="1100"/>
                    <a:pt x="43" y="1247"/>
                    <a:pt x="105" y="1393"/>
                  </a:cubicBezTo>
                  <a:cubicBezTo>
                    <a:pt x="168" y="1561"/>
                    <a:pt x="273" y="1582"/>
                    <a:pt x="398" y="1728"/>
                  </a:cubicBezTo>
                  <a:cubicBezTo>
                    <a:pt x="419" y="1742"/>
                    <a:pt x="443" y="1749"/>
                    <a:pt x="466" y="1749"/>
                  </a:cubicBezTo>
                  <a:cubicBezTo>
                    <a:pt x="512" y="1749"/>
                    <a:pt x="559" y="1721"/>
                    <a:pt x="587" y="1665"/>
                  </a:cubicBezTo>
                  <a:cubicBezTo>
                    <a:pt x="608" y="1582"/>
                    <a:pt x="691" y="1519"/>
                    <a:pt x="712" y="1414"/>
                  </a:cubicBezTo>
                  <a:cubicBezTo>
                    <a:pt x="754" y="1289"/>
                    <a:pt x="796" y="1163"/>
                    <a:pt x="817" y="1038"/>
                  </a:cubicBezTo>
                  <a:cubicBezTo>
                    <a:pt x="859" y="787"/>
                    <a:pt x="1026" y="515"/>
                    <a:pt x="942" y="264"/>
                  </a:cubicBezTo>
                  <a:cubicBezTo>
                    <a:pt x="883" y="101"/>
                    <a:pt x="729" y="1"/>
                    <a:pt x="571"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59"/>
            <p:cNvSpPr/>
            <p:nvPr/>
          </p:nvSpPr>
          <p:spPr>
            <a:xfrm>
              <a:off x="1768375" y="5423100"/>
              <a:ext cx="25125" cy="33375"/>
            </a:xfrm>
            <a:custGeom>
              <a:rect b="b" l="l" r="r" t="t"/>
              <a:pathLst>
                <a:path extrusionOk="0" h="1335" w="1005">
                  <a:moveTo>
                    <a:pt x="409" y="1"/>
                  </a:moveTo>
                  <a:cubicBezTo>
                    <a:pt x="378" y="1"/>
                    <a:pt x="346" y="12"/>
                    <a:pt x="314" y="38"/>
                  </a:cubicBezTo>
                  <a:cubicBezTo>
                    <a:pt x="0" y="247"/>
                    <a:pt x="105" y="812"/>
                    <a:pt x="126" y="1126"/>
                  </a:cubicBezTo>
                  <a:lnTo>
                    <a:pt x="126" y="1251"/>
                  </a:lnTo>
                  <a:cubicBezTo>
                    <a:pt x="419" y="1293"/>
                    <a:pt x="712" y="1314"/>
                    <a:pt x="1005" y="1335"/>
                  </a:cubicBezTo>
                  <a:cubicBezTo>
                    <a:pt x="963" y="1168"/>
                    <a:pt x="942" y="1021"/>
                    <a:pt x="900" y="854"/>
                  </a:cubicBezTo>
                  <a:cubicBezTo>
                    <a:pt x="863" y="742"/>
                    <a:pt x="660" y="1"/>
                    <a:pt x="40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59"/>
            <p:cNvSpPr/>
            <p:nvPr/>
          </p:nvSpPr>
          <p:spPr>
            <a:xfrm>
              <a:off x="1961900" y="5193600"/>
              <a:ext cx="44500" cy="27525"/>
            </a:xfrm>
            <a:custGeom>
              <a:rect b="b" l="l" r="r" t="t"/>
              <a:pathLst>
                <a:path extrusionOk="0" h="1101" w="1780">
                  <a:moveTo>
                    <a:pt x="1315" y="0"/>
                  </a:moveTo>
                  <a:cubicBezTo>
                    <a:pt x="1086" y="0"/>
                    <a:pt x="846" y="147"/>
                    <a:pt x="650" y="283"/>
                  </a:cubicBezTo>
                  <a:cubicBezTo>
                    <a:pt x="398" y="430"/>
                    <a:pt x="189" y="639"/>
                    <a:pt x="43" y="890"/>
                  </a:cubicBezTo>
                  <a:cubicBezTo>
                    <a:pt x="1" y="953"/>
                    <a:pt x="43" y="1037"/>
                    <a:pt x="126" y="1058"/>
                  </a:cubicBezTo>
                  <a:cubicBezTo>
                    <a:pt x="245" y="1085"/>
                    <a:pt x="372" y="1100"/>
                    <a:pt x="500" y="1100"/>
                  </a:cubicBezTo>
                  <a:cubicBezTo>
                    <a:pt x="664" y="1100"/>
                    <a:pt x="831" y="1075"/>
                    <a:pt x="984" y="1016"/>
                  </a:cubicBezTo>
                  <a:cubicBezTo>
                    <a:pt x="1277" y="953"/>
                    <a:pt x="1696" y="827"/>
                    <a:pt x="1759" y="472"/>
                  </a:cubicBezTo>
                  <a:cubicBezTo>
                    <a:pt x="1779" y="304"/>
                    <a:pt x="1717" y="158"/>
                    <a:pt x="1570" y="74"/>
                  </a:cubicBezTo>
                  <a:cubicBezTo>
                    <a:pt x="1489" y="22"/>
                    <a:pt x="1403" y="0"/>
                    <a:pt x="1315"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59"/>
            <p:cNvSpPr/>
            <p:nvPr/>
          </p:nvSpPr>
          <p:spPr>
            <a:xfrm>
              <a:off x="1922250" y="5148425"/>
              <a:ext cx="85975" cy="64500"/>
            </a:xfrm>
            <a:custGeom>
              <a:rect b="b" l="l" r="r" t="t"/>
              <a:pathLst>
                <a:path extrusionOk="0" h="2580" w="3439">
                  <a:moveTo>
                    <a:pt x="2824" y="0"/>
                  </a:moveTo>
                  <a:cubicBezTo>
                    <a:pt x="2783" y="0"/>
                    <a:pt x="2740" y="6"/>
                    <a:pt x="2696" y="19"/>
                  </a:cubicBezTo>
                  <a:cubicBezTo>
                    <a:pt x="1775" y="312"/>
                    <a:pt x="666" y="981"/>
                    <a:pt x="206" y="1860"/>
                  </a:cubicBezTo>
                  <a:cubicBezTo>
                    <a:pt x="0" y="2255"/>
                    <a:pt x="315" y="2579"/>
                    <a:pt x="677" y="2579"/>
                  </a:cubicBezTo>
                  <a:cubicBezTo>
                    <a:pt x="757" y="2579"/>
                    <a:pt x="838" y="2564"/>
                    <a:pt x="917" y="2530"/>
                  </a:cubicBezTo>
                  <a:cubicBezTo>
                    <a:pt x="1336" y="2320"/>
                    <a:pt x="1712" y="2028"/>
                    <a:pt x="2047" y="1714"/>
                  </a:cubicBezTo>
                  <a:cubicBezTo>
                    <a:pt x="2403" y="1400"/>
                    <a:pt x="2800" y="1107"/>
                    <a:pt x="3156" y="772"/>
                  </a:cubicBezTo>
                  <a:cubicBezTo>
                    <a:pt x="3439" y="471"/>
                    <a:pt x="3196" y="0"/>
                    <a:pt x="282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59"/>
            <p:cNvSpPr/>
            <p:nvPr/>
          </p:nvSpPr>
          <p:spPr>
            <a:xfrm>
              <a:off x="1833475" y="5241450"/>
              <a:ext cx="56275" cy="45825"/>
            </a:xfrm>
            <a:custGeom>
              <a:rect b="b" l="l" r="r" t="t"/>
              <a:pathLst>
                <a:path extrusionOk="0" h="1833" w="2251">
                  <a:moveTo>
                    <a:pt x="1591" y="0"/>
                  </a:moveTo>
                  <a:cubicBezTo>
                    <a:pt x="1300" y="0"/>
                    <a:pt x="1025" y="255"/>
                    <a:pt x="828" y="420"/>
                  </a:cubicBezTo>
                  <a:cubicBezTo>
                    <a:pt x="472" y="671"/>
                    <a:pt x="221" y="1027"/>
                    <a:pt x="74" y="1424"/>
                  </a:cubicBezTo>
                  <a:cubicBezTo>
                    <a:pt x="1" y="1645"/>
                    <a:pt x="202" y="1833"/>
                    <a:pt x="408" y="1833"/>
                  </a:cubicBezTo>
                  <a:cubicBezTo>
                    <a:pt x="436" y="1833"/>
                    <a:pt x="465" y="1829"/>
                    <a:pt x="493" y="1822"/>
                  </a:cubicBezTo>
                  <a:cubicBezTo>
                    <a:pt x="932" y="1675"/>
                    <a:pt x="1330" y="1403"/>
                    <a:pt x="1623" y="1027"/>
                  </a:cubicBezTo>
                  <a:cubicBezTo>
                    <a:pt x="1811" y="817"/>
                    <a:pt x="2250" y="294"/>
                    <a:pt x="1832" y="64"/>
                  </a:cubicBezTo>
                  <a:cubicBezTo>
                    <a:pt x="1751" y="19"/>
                    <a:pt x="1671" y="0"/>
                    <a:pt x="1591"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59"/>
            <p:cNvSpPr/>
            <p:nvPr/>
          </p:nvSpPr>
          <p:spPr>
            <a:xfrm>
              <a:off x="1903325" y="5234500"/>
              <a:ext cx="38725" cy="26425"/>
            </a:xfrm>
            <a:custGeom>
              <a:rect b="b" l="l" r="r" t="t"/>
              <a:pathLst>
                <a:path extrusionOk="0" h="1057" w="1549">
                  <a:moveTo>
                    <a:pt x="1223" y="0"/>
                  </a:moveTo>
                  <a:cubicBezTo>
                    <a:pt x="967" y="0"/>
                    <a:pt x="745" y="168"/>
                    <a:pt x="524" y="321"/>
                  </a:cubicBezTo>
                  <a:cubicBezTo>
                    <a:pt x="252" y="489"/>
                    <a:pt x="21" y="656"/>
                    <a:pt x="0" y="949"/>
                  </a:cubicBezTo>
                  <a:cubicBezTo>
                    <a:pt x="0" y="1012"/>
                    <a:pt x="42" y="1054"/>
                    <a:pt x="84" y="1054"/>
                  </a:cubicBezTo>
                  <a:cubicBezTo>
                    <a:pt x="114" y="1056"/>
                    <a:pt x="144" y="1057"/>
                    <a:pt x="174" y="1057"/>
                  </a:cubicBezTo>
                  <a:cubicBezTo>
                    <a:pt x="441" y="1057"/>
                    <a:pt x="717" y="976"/>
                    <a:pt x="942" y="844"/>
                  </a:cubicBezTo>
                  <a:cubicBezTo>
                    <a:pt x="1256" y="719"/>
                    <a:pt x="1549" y="593"/>
                    <a:pt x="1549" y="196"/>
                  </a:cubicBezTo>
                  <a:cubicBezTo>
                    <a:pt x="1549" y="112"/>
                    <a:pt x="1486" y="49"/>
                    <a:pt x="1402" y="28"/>
                  </a:cubicBezTo>
                  <a:cubicBezTo>
                    <a:pt x="1340" y="9"/>
                    <a:pt x="1281" y="0"/>
                    <a:pt x="1223"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59"/>
            <p:cNvSpPr/>
            <p:nvPr/>
          </p:nvSpPr>
          <p:spPr>
            <a:xfrm>
              <a:off x="1878750" y="5190650"/>
              <a:ext cx="39775" cy="41425"/>
            </a:xfrm>
            <a:custGeom>
              <a:rect b="b" l="l" r="r" t="t"/>
              <a:pathLst>
                <a:path extrusionOk="0" h="1657" w="1591">
                  <a:moveTo>
                    <a:pt x="1185" y="0"/>
                  </a:moveTo>
                  <a:cubicBezTo>
                    <a:pt x="833" y="0"/>
                    <a:pt x="636" y="294"/>
                    <a:pt x="439" y="569"/>
                  </a:cubicBezTo>
                  <a:cubicBezTo>
                    <a:pt x="209" y="862"/>
                    <a:pt x="0" y="1155"/>
                    <a:pt x="63" y="1510"/>
                  </a:cubicBezTo>
                  <a:cubicBezTo>
                    <a:pt x="84" y="1594"/>
                    <a:pt x="167" y="1657"/>
                    <a:pt x="272" y="1657"/>
                  </a:cubicBezTo>
                  <a:cubicBezTo>
                    <a:pt x="586" y="1657"/>
                    <a:pt x="858" y="1322"/>
                    <a:pt x="1067" y="1092"/>
                  </a:cubicBezTo>
                  <a:cubicBezTo>
                    <a:pt x="1276" y="862"/>
                    <a:pt x="1590" y="548"/>
                    <a:pt x="1444" y="192"/>
                  </a:cubicBezTo>
                  <a:cubicBezTo>
                    <a:pt x="1423" y="108"/>
                    <a:pt x="1339" y="25"/>
                    <a:pt x="1255" y="4"/>
                  </a:cubicBezTo>
                  <a:cubicBezTo>
                    <a:pt x="1231" y="1"/>
                    <a:pt x="1208" y="0"/>
                    <a:pt x="1185"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59"/>
            <p:cNvSpPr/>
            <p:nvPr/>
          </p:nvSpPr>
          <p:spPr>
            <a:xfrm>
              <a:off x="1800275" y="4771650"/>
              <a:ext cx="36325" cy="35675"/>
            </a:xfrm>
            <a:custGeom>
              <a:rect b="b" l="l" r="r" t="t"/>
              <a:pathLst>
                <a:path extrusionOk="0" h="1427" w="1453">
                  <a:moveTo>
                    <a:pt x="223" y="1"/>
                  </a:moveTo>
                  <a:cubicBezTo>
                    <a:pt x="198" y="1"/>
                    <a:pt x="172" y="2"/>
                    <a:pt x="147" y="4"/>
                  </a:cubicBezTo>
                  <a:cubicBezTo>
                    <a:pt x="63" y="25"/>
                    <a:pt x="1" y="109"/>
                    <a:pt x="21" y="192"/>
                  </a:cubicBezTo>
                  <a:cubicBezTo>
                    <a:pt x="63" y="402"/>
                    <a:pt x="168" y="611"/>
                    <a:pt x="314" y="757"/>
                  </a:cubicBezTo>
                  <a:cubicBezTo>
                    <a:pt x="440" y="987"/>
                    <a:pt x="607" y="1197"/>
                    <a:pt x="817" y="1364"/>
                  </a:cubicBezTo>
                  <a:cubicBezTo>
                    <a:pt x="882" y="1408"/>
                    <a:pt x="948" y="1427"/>
                    <a:pt x="1012" y="1427"/>
                  </a:cubicBezTo>
                  <a:cubicBezTo>
                    <a:pt x="1253" y="1427"/>
                    <a:pt x="1452" y="1152"/>
                    <a:pt x="1402" y="904"/>
                  </a:cubicBezTo>
                  <a:cubicBezTo>
                    <a:pt x="1298" y="632"/>
                    <a:pt x="1089" y="381"/>
                    <a:pt x="837" y="234"/>
                  </a:cubicBezTo>
                  <a:cubicBezTo>
                    <a:pt x="668" y="84"/>
                    <a:pt x="448" y="1"/>
                    <a:pt x="223"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59"/>
            <p:cNvSpPr/>
            <p:nvPr/>
          </p:nvSpPr>
          <p:spPr>
            <a:xfrm>
              <a:off x="1806025" y="4962175"/>
              <a:ext cx="40275" cy="62200"/>
            </a:xfrm>
            <a:custGeom>
              <a:rect b="b" l="l" r="r" t="t"/>
              <a:pathLst>
                <a:path extrusionOk="0" h="2488" w="1611">
                  <a:moveTo>
                    <a:pt x="1082" y="1"/>
                  </a:moveTo>
                  <a:cubicBezTo>
                    <a:pt x="899" y="1"/>
                    <a:pt x="718" y="102"/>
                    <a:pt x="649" y="334"/>
                  </a:cubicBezTo>
                  <a:cubicBezTo>
                    <a:pt x="566" y="648"/>
                    <a:pt x="440" y="962"/>
                    <a:pt x="294" y="1255"/>
                  </a:cubicBezTo>
                  <a:cubicBezTo>
                    <a:pt x="147" y="1568"/>
                    <a:pt x="1" y="1799"/>
                    <a:pt x="84" y="2154"/>
                  </a:cubicBezTo>
                  <a:cubicBezTo>
                    <a:pt x="144" y="2364"/>
                    <a:pt x="333" y="2488"/>
                    <a:pt x="534" y="2488"/>
                  </a:cubicBezTo>
                  <a:cubicBezTo>
                    <a:pt x="615" y="2488"/>
                    <a:pt x="697" y="2468"/>
                    <a:pt x="775" y="2426"/>
                  </a:cubicBezTo>
                  <a:cubicBezTo>
                    <a:pt x="1361" y="2175"/>
                    <a:pt x="1486" y="1108"/>
                    <a:pt x="1549" y="543"/>
                  </a:cubicBezTo>
                  <a:cubicBezTo>
                    <a:pt x="1611" y="210"/>
                    <a:pt x="1345" y="1"/>
                    <a:pt x="1082"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59"/>
            <p:cNvSpPr/>
            <p:nvPr/>
          </p:nvSpPr>
          <p:spPr>
            <a:xfrm>
              <a:off x="1477525" y="4781425"/>
              <a:ext cx="37700" cy="17350"/>
            </a:xfrm>
            <a:custGeom>
              <a:rect b="b" l="l" r="r" t="t"/>
              <a:pathLst>
                <a:path extrusionOk="0" h="694" w="1508">
                  <a:moveTo>
                    <a:pt x="409" y="0"/>
                  </a:moveTo>
                  <a:cubicBezTo>
                    <a:pt x="299" y="0"/>
                    <a:pt x="189" y="11"/>
                    <a:pt x="84" y="31"/>
                  </a:cubicBezTo>
                  <a:cubicBezTo>
                    <a:pt x="22" y="52"/>
                    <a:pt x="1" y="136"/>
                    <a:pt x="43" y="178"/>
                  </a:cubicBezTo>
                  <a:cubicBezTo>
                    <a:pt x="231" y="345"/>
                    <a:pt x="419" y="450"/>
                    <a:pt x="628" y="555"/>
                  </a:cubicBezTo>
                  <a:cubicBezTo>
                    <a:pt x="793" y="637"/>
                    <a:pt x="970" y="693"/>
                    <a:pt x="1140" y="693"/>
                  </a:cubicBezTo>
                  <a:cubicBezTo>
                    <a:pt x="1187" y="693"/>
                    <a:pt x="1232" y="689"/>
                    <a:pt x="1277" y="680"/>
                  </a:cubicBezTo>
                  <a:cubicBezTo>
                    <a:pt x="1444" y="596"/>
                    <a:pt x="1507" y="387"/>
                    <a:pt x="1382" y="262"/>
                  </a:cubicBezTo>
                  <a:cubicBezTo>
                    <a:pt x="1231" y="111"/>
                    <a:pt x="1013" y="28"/>
                    <a:pt x="803" y="28"/>
                  </a:cubicBezTo>
                  <a:cubicBezTo>
                    <a:pt x="780" y="28"/>
                    <a:pt x="756" y="29"/>
                    <a:pt x="733" y="31"/>
                  </a:cubicBezTo>
                  <a:cubicBezTo>
                    <a:pt x="628" y="11"/>
                    <a:pt x="519" y="0"/>
                    <a:pt x="40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59"/>
            <p:cNvSpPr/>
            <p:nvPr/>
          </p:nvSpPr>
          <p:spPr>
            <a:xfrm>
              <a:off x="1502650" y="5260000"/>
              <a:ext cx="47925" cy="30650"/>
            </a:xfrm>
            <a:custGeom>
              <a:rect b="b" l="l" r="r" t="t"/>
              <a:pathLst>
                <a:path extrusionOk="0" h="1226" w="1917">
                  <a:moveTo>
                    <a:pt x="1589" y="0"/>
                  </a:moveTo>
                  <a:cubicBezTo>
                    <a:pt x="1562" y="0"/>
                    <a:pt x="1534" y="4"/>
                    <a:pt x="1507" y="13"/>
                  </a:cubicBezTo>
                  <a:cubicBezTo>
                    <a:pt x="1214" y="117"/>
                    <a:pt x="962" y="264"/>
                    <a:pt x="732" y="473"/>
                  </a:cubicBezTo>
                  <a:cubicBezTo>
                    <a:pt x="481" y="598"/>
                    <a:pt x="251" y="766"/>
                    <a:pt x="63" y="954"/>
                  </a:cubicBezTo>
                  <a:cubicBezTo>
                    <a:pt x="0" y="1017"/>
                    <a:pt x="21" y="1101"/>
                    <a:pt x="84" y="1122"/>
                  </a:cubicBezTo>
                  <a:cubicBezTo>
                    <a:pt x="185" y="1197"/>
                    <a:pt x="316" y="1226"/>
                    <a:pt x="455" y="1226"/>
                  </a:cubicBezTo>
                  <a:cubicBezTo>
                    <a:pt x="661" y="1226"/>
                    <a:pt x="884" y="1163"/>
                    <a:pt x="1046" y="1101"/>
                  </a:cubicBezTo>
                  <a:cubicBezTo>
                    <a:pt x="1423" y="996"/>
                    <a:pt x="1737" y="724"/>
                    <a:pt x="1862" y="347"/>
                  </a:cubicBezTo>
                  <a:cubicBezTo>
                    <a:pt x="1917" y="166"/>
                    <a:pt x="1767" y="0"/>
                    <a:pt x="158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59"/>
            <p:cNvSpPr/>
            <p:nvPr/>
          </p:nvSpPr>
          <p:spPr>
            <a:xfrm>
              <a:off x="1783025" y="4570850"/>
              <a:ext cx="55975" cy="33000"/>
            </a:xfrm>
            <a:custGeom>
              <a:rect b="b" l="l" r="r" t="t"/>
              <a:pathLst>
                <a:path extrusionOk="0" h="1320" w="2239">
                  <a:moveTo>
                    <a:pt x="1361" y="0"/>
                  </a:moveTo>
                  <a:cubicBezTo>
                    <a:pt x="1206" y="0"/>
                    <a:pt x="1048" y="24"/>
                    <a:pt x="900" y="64"/>
                  </a:cubicBezTo>
                  <a:cubicBezTo>
                    <a:pt x="460" y="148"/>
                    <a:pt x="0" y="462"/>
                    <a:pt x="42" y="964"/>
                  </a:cubicBezTo>
                  <a:cubicBezTo>
                    <a:pt x="42" y="1152"/>
                    <a:pt x="209" y="1319"/>
                    <a:pt x="419" y="1319"/>
                  </a:cubicBezTo>
                  <a:cubicBezTo>
                    <a:pt x="586" y="1299"/>
                    <a:pt x="753" y="1236"/>
                    <a:pt x="900" y="1152"/>
                  </a:cubicBezTo>
                  <a:cubicBezTo>
                    <a:pt x="1025" y="1068"/>
                    <a:pt x="1151" y="985"/>
                    <a:pt x="1297" y="922"/>
                  </a:cubicBezTo>
                  <a:cubicBezTo>
                    <a:pt x="1423" y="859"/>
                    <a:pt x="1569" y="817"/>
                    <a:pt x="1716" y="755"/>
                  </a:cubicBezTo>
                  <a:cubicBezTo>
                    <a:pt x="1862" y="671"/>
                    <a:pt x="2009" y="608"/>
                    <a:pt x="2134" y="503"/>
                  </a:cubicBezTo>
                  <a:cubicBezTo>
                    <a:pt x="2239" y="441"/>
                    <a:pt x="2239" y="294"/>
                    <a:pt x="2134" y="252"/>
                  </a:cubicBezTo>
                  <a:cubicBezTo>
                    <a:pt x="1967" y="148"/>
                    <a:pt x="1799" y="64"/>
                    <a:pt x="1611" y="22"/>
                  </a:cubicBezTo>
                  <a:cubicBezTo>
                    <a:pt x="1530" y="7"/>
                    <a:pt x="1445" y="0"/>
                    <a:pt x="1361"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59"/>
            <p:cNvSpPr/>
            <p:nvPr/>
          </p:nvSpPr>
          <p:spPr>
            <a:xfrm>
              <a:off x="1473475" y="4630975"/>
              <a:ext cx="58475" cy="32875"/>
            </a:xfrm>
            <a:custGeom>
              <a:rect b="b" l="l" r="r" t="t"/>
              <a:pathLst>
                <a:path extrusionOk="0" h="1315" w="2339">
                  <a:moveTo>
                    <a:pt x="319" y="1"/>
                  </a:moveTo>
                  <a:cubicBezTo>
                    <a:pt x="127" y="1"/>
                    <a:pt x="1" y="180"/>
                    <a:pt x="100" y="358"/>
                  </a:cubicBezTo>
                  <a:cubicBezTo>
                    <a:pt x="423" y="871"/>
                    <a:pt x="1141" y="1314"/>
                    <a:pt x="1787" y="1314"/>
                  </a:cubicBezTo>
                  <a:cubicBezTo>
                    <a:pt x="1853" y="1314"/>
                    <a:pt x="1919" y="1310"/>
                    <a:pt x="1983" y="1300"/>
                  </a:cubicBezTo>
                  <a:cubicBezTo>
                    <a:pt x="2339" y="1237"/>
                    <a:pt x="2276" y="798"/>
                    <a:pt x="2067" y="630"/>
                  </a:cubicBezTo>
                  <a:cubicBezTo>
                    <a:pt x="1795" y="484"/>
                    <a:pt x="1502" y="379"/>
                    <a:pt x="1209" y="316"/>
                  </a:cubicBezTo>
                  <a:cubicBezTo>
                    <a:pt x="916" y="191"/>
                    <a:pt x="644" y="86"/>
                    <a:pt x="351" y="3"/>
                  </a:cubicBezTo>
                  <a:cubicBezTo>
                    <a:pt x="340" y="1"/>
                    <a:pt x="330" y="1"/>
                    <a:pt x="319" y="1"/>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59"/>
            <p:cNvSpPr/>
            <p:nvPr/>
          </p:nvSpPr>
          <p:spPr>
            <a:xfrm>
              <a:off x="1928725" y="5107050"/>
              <a:ext cx="48650" cy="54325"/>
            </a:xfrm>
            <a:custGeom>
              <a:rect b="b" l="l" r="r" t="t"/>
              <a:pathLst>
                <a:path extrusionOk="0" h="2173" w="1946">
                  <a:moveTo>
                    <a:pt x="1419" y="0"/>
                  </a:moveTo>
                  <a:cubicBezTo>
                    <a:pt x="1330" y="0"/>
                    <a:pt x="1239" y="32"/>
                    <a:pt x="1161" y="105"/>
                  </a:cubicBezTo>
                  <a:cubicBezTo>
                    <a:pt x="889" y="398"/>
                    <a:pt x="658" y="711"/>
                    <a:pt x="470" y="1046"/>
                  </a:cubicBezTo>
                  <a:cubicBezTo>
                    <a:pt x="365" y="1214"/>
                    <a:pt x="261" y="1360"/>
                    <a:pt x="198" y="1527"/>
                  </a:cubicBezTo>
                  <a:cubicBezTo>
                    <a:pt x="156" y="1695"/>
                    <a:pt x="93" y="1841"/>
                    <a:pt x="52" y="2009"/>
                  </a:cubicBezTo>
                  <a:cubicBezTo>
                    <a:pt x="1" y="2077"/>
                    <a:pt x="74" y="2172"/>
                    <a:pt x="148" y="2172"/>
                  </a:cubicBezTo>
                  <a:cubicBezTo>
                    <a:pt x="165" y="2172"/>
                    <a:pt x="182" y="2167"/>
                    <a:pt x="198" y="2155"/>
                  </a:cubicBezTo>
                  <a:cubicBezTo>
                    <a:pt x="324" y="2051"/>
                    <a:pt x="491" y="2030"/>
                    <a:pt x="617" y="1946"/>
                  </a:cubicBezTo>
                  <a:cubicBezTo>
                    <a:pt x="784" y="1841"/>
                    <a:pt x="930" y="1716"/>
                    <a:pt x="1056" y="1590"/>
                  </a:cubicBezTo>
                  <a:cubicBezTo>
                    <a:pt x="1349" y="1297"/>
                    <a:pt x="1600" y="962"/>
                    <a:pt x="1788" y="586"/>
                  </a:cubicBezTo>
                  <a:cubicBezTo>
                    <a:pt x="1945" y="287"/>
                    <a:pt x="1689" y="0"/>
                    <a:pt x="1419"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59"/>
            <p:cNvSpPr/>
            <p:nvPr/>
          </p:nvSpPr>
          <p:spPr>
            <a:xfrm>
              <a:off x="1942550" y="4565025"/>
              <a:ext cx="69075" cy="38300"/>
            </a:xfrm>
            <a:custGeom>
              <a:rect b="b" l="l" r="r" t="t"/>
              <a:pathLst>
                <a:path extrusionOk="0" h="1532" w="2763">
                  <a:moveTo>
                    <a:pt x="2374" y="0"/>
                  </a:moveTo>
                  <a:cubicBezTo>
                    <a:pt x="2074" y="0"/>
                    <a:pt x="1769" y="189"/>
                    <a:pt x="1507" y="276"/>
                  </a:cubicBezTo>
                  <a:cubicBezTo>
                    <a:pt x="1110" y="381"/>
                    <a:pt x="733" y="548"/>
                    <a:pt x="356" y="716"/>
                  </a:cubicBezTo>
                  <a:cubicBezTo>
                    <a:pt x="1" y="967"/>
                    <a:pt x="168" y="1532"/>
                    <a:pt x="608" y="1532"/>
                  </a:cubicBezTo>
                  <a:cubicBezTo>
                    <a:pt x="1047" y="1532"/>
                    <a:pt x="1507" y="1385"/>
                    <a:pt x="1884" y="1155"/>
                  </a:cubicBezTo>
                  <a:cubicBezTo>
                    <a:pt x="2198" y="967"/>
                    <a:pt x="2679" y="716"/>
                    <a:pt x="2742" y="318"/>
                  </a:cubicBezTo>
                  <a:cubicBezTo>
                    <a:pt x="2763" y="172"/>
                    <a:pt x="2679" y="46"/>
                    <a:pt x="2553" y="25"/>
                  </a:cubicBezTo>
                  <a:cubicBezTo>
                    <a:pt x="2494" y="8"/>
                    <a:pt x="2434" y="0"/>
                    <a:pt x="237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59"/>
            <p:cNvSpPr/>
            <p:nvPr/>
          </p:nvSpPr>
          <p:spPr>
            <a:xfrm>
              <a:off x="1803650" y="4607025"/>
              <a:ext cx="39550" cy="53450"/>
            </a:xfrm>
            <a:custGeom>
              <a:rect b="b" l="l" r="r" t="t"/>
              <a:pathLst>
                <a:path extrusionOk="0" h="2138" w="1582">
                  <a:moveTo>
                    <a:pt x="894" y="0"/>
                  </a:moveTo>
                  <a:cubicBezTo>
                    <a:pt x="779" y="0"/>
                    <a:pt x="668" y="75"/>
                    <a:pt x="640" y="186"/>
                  </a:cubicBezTo>
                  <a:cubicBezTo>
                    <a:pt x="556" y="626"/>
                    <a:pt x="410" y="1065"/>
                    <a:pt x="200" y="1463"/>
                  </a:cubicBezTo>
                  <a:cubicBezTo>
                    <a:pt x="0" y="1820"/>
                    <a:pt x="326" y="2137"/>
                    <a:pt x="634" y="2137"/>
                  </a:cubicBezTo>
                  <a:cubicBezTo>
                    <a:pt x="777" y="2137"/>
                    <a:pt x="916" y="2068"/>
                    <a:pt x="995" y="1902"/>
                  </a:cubicBezTo>
                  <a:cubicBezTo>
                    <a:pt x="1246" y="1358"/>
                    <a:pt x="1581" y="563"/>
                    <a:pt x="1058" y="61"/>
                  </a:cubicBezTo>
                  <a:cubicBezTo>
                    <a:pt x="1009" y="19"/>
                    <a:pt x="951" y="0"/>
                    <a:pt x="894" y="0"/>
                  </a:cubicBezTo>
                  <a:close/>
                </a:path>
              </a:pathLst>
            </a:custGeom>
            <a:solidFill>
              <a:srgbClr val="E246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59"/>
            <p:cNvSpPr/>
            <p:nvPr/>
          </p:nvSpPr>
          <p:spPr>
            <a:xfrm>
              <a:off x="943450" y="4687975"/>
              <a:ext cx="1718375" cy="555575"/>
            </a:xfrm>
            <a:custGeom>
              <a:rect b="b" l="l" r="r" t="t"/>
              <a:pathLst>
                <a:path extrusionOk="0" h="22223" w="68735">
                  <a:moveTo>
                    <a:pt x="4105" y="1"/>
                  </a:moveTo>
                  <a:cubicBezTo>
                    <a:pt x="2266" y="1"/>
                    <a:pt x="780" y="288"/>
                    <a:pt x="252" y="1091"/>
                  </a:cubicBezTo>
                  <a:cubicBezTo>
                    <a:pt x="168" y="1175"/>
                    <a:pt x="105" y="1280"/>
                    <a:pt x="105" y="1405"/>
                  </a:cubicBezTo>
                  <a:cubicBezTo>
                    <a:pt x="1" y="1761"/>
                    <a:pt x="22" y="2137"/>
                    <a:pt x="147" y="2493"/>
                  </a:cubicBezTo>
                  <a:cubicBezTo>
                    <a:pt x="419" y="3351"/>
                    <a:pt x="1465" y="3958"/>
                    <a:pt x="2177" y="4418"/>
                  </a:cubicBezTo>
                  <a:cubicBezTo>
                    <a:pt x="4039" y="5590"/>
                    <a:pt x="6048" y="6469"/>
                    <a:pt x="8077" y="7326"/>
                  </a:cubicBezTo>
                  <a:cubicBezTo>
                    <a:pt x="11697" y="8833"/>
                    <a:pt x="15400" y="10214"/>
                    <a:pt x="19125" y="11469"/>
                  </a:cubicBezTo>
                  <a:cubicBezTo>
                    <a:pt x="27285" y="14210"/>
                    <a:pt x="35634" y="16407"/>
                    <a:pt x="44003" y="18416"/>
                  </a:cubicBezTo>
                  <a:cubicBezTo>
                    <a:pt x="48083" y="19378"/>
                    <a:pt x="52163" y="20341"/>
                    <a:pt x="56243" y="21241"/>
                  </a:cubicBezTo>
                  <a:cubicBezTo>
                    <a:pt x="58411" y="21716"/>
                    <a:pt x="60779" y="22223"/>
                    <a:pt x="63086" y="22223"/>
                  </a:cubicBezTo>
                  <a:cubicBezTo>
                    <a:pt x="64029" y="22223"/>
                    <a:pt x="64963" y="22138"/>
                    <a:pt x="65868" y="21931"/>
                  </a:cubicBezTo>
                  <a:cubicBezTo>
                    <a:pt x="67605" y="21534"/>
                    <a:pt x="68735" y="20215"/>
                    <a:pt x="67354" y="18646"/>
                  </a:cubicBezTo>
                  <a:cubicBezTo>
                    <a:pt x="65073" y="16031"/>
                    <a:pt x="59821" y="14503"/>
                    <a:pt x="56264" y="13771"/>
                  </a:cubicBezTo>
                  <a:cubicBezTo>
                    <a:pt x="56222" y="13917"/>
                    <a:pt x="55846" y="15424"/>
                    <a:pt x="55699" y="15842"/>
                  </a:cubicBezTo>
                  <a:cubicBezTo>
                    <a:pt x="56432" y="16073"/>
                    <a:pt x="62102" y="17600"/>
                    <a:pt x="61893" y="18458"/>
                  </a:cubicBezTo>
                  <a:cubicBezTo>
                    <a:pt x="61827" y="18761"/>
                    <a:pt x="61424" y="18879"/>
                    <a:pt x="60835" y="18879"/>
                  </a:cubicBezTo>
                  <a:cubicBezTo>
                    <a:pt x="58990" y="18879"/>
                    <a:pt x="55326" y="17722"/>
                    <a:pt x="54549" y="17516"/>
                  </a:cubicBezTo>
                  <a:cubicBezTo>
                    <a:pt x="52184" y="16930"/>
                    <a:pt x="49820" y="16324"/>
                    <a:pt x="47476" y="15717"/>
                  </a:cubicBezTo>
                  <a:cubicBezTo>
                    <a:pt x="43082" y="14587"/>
                    <a:pt x="38709" y="13436"/>
                    <a:pt x="34336" y="12264"/>
                  </a:cubicBezTo>
                  <a:cubicBezTo>
                    <a:pt x="30026" y="11114"/>
                    <a:pt x="25716" y="9963"/>
                    <a:pt x="21426" y="8770"/>
                  </a:cubicBezTo>
                  <a:cubicBezTo>
                    <a:pt x="19188" y="8163"/>
                    <a:pt x="16970" y="7515"/>
                    <a:pt x="14794" y="6782"/>
                  </a:cubicBezTo>
                  <a:cubicBezTo>
                    <a:pt x="12534" y="6008"/>
                    <a:pt x="7136" y="4418"/>
                    <a:pt x="7073" y="3518"/>
                  </a:cubicBezTo>
                  <a:cubicBezTo>
                    <a:pt x="7057" y="3298"/>
                    <a:pt x="7360" y="3212"/>
                    <a:pt x="7854" y="3212"/>
                  </a:cubicBezTo>
                  <a:cubicBezTo>
                    <a:pt x="9376" y="3212"/>
                    <a:pt x="12718" y="4025"/>
                    <a:pt x="14250" y="4230"/>
                  </a:cubicBezTo>
                  <a:cubicBezTo>
                    <a:pt x="14438" y="3393"/>
                    <a:pt x="14689" y="2556"/>
                    <a:pt x="14982" y="1761"/>
                  </a:cubicBezTo>
                  <a:cubicBezTo>
                    <a:pt x="13945" y="1401"/>
                    <a:pt x="8164" y="1"/>
                    <a:pt x="4105"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1" name="Google Shape;1091;p59"/>
          <p:cNvGrpSpPr/>
          <p:nvPr/>
        </p:nvGrpSpPr>
        <p:grpSpPr>
          <a:xfrm rot="-10408598">
            <a:off x="7332276" y="3758441"/>
            <a:ext cx="858628" cy="798878"/>
            <a:chOff x="2911700" y="4175975"/>
            <a:chExt cx="1104725" cy="1027850"/>
          </a:xfrm>
        </p:grpSpPr>
        <p:sp>
          <p:nvSpPr>
            <p:cNvPr id="1092" name="Google Shape;1092;p59"/>
            <p:cNvSpPr/>
            <p:nvPr/>
          </p:nvSpPr>
          <p:spPr>
            <a:xfrm>
              <a:off x="2911700" y="4731900"/>
              <a:ext cx="321275" cy="282950"/>
            </a:xfrm>
            <a:custGeom>
              <a:rect b="b" l="l" r="r" t="t"/>
              <a:pathLst>
                <a:path extrusionOk="0" h="11318" w="12851">
                  <a:moveTo>
                    <a:pt x="10416" y="0"/>
                  </a:moveTo>
                  <a:cubicBezTo>
                    <a:pt x="8840" y="0"/>
                    <a:pt x="6416" y="1318"/>
                    <a:pt x="4236" y="3498"/>
                  </a:cubicBezTo>
                  <a:cubicBezTo>
                    <a:pt x="1374" y="6388"/>
                    <a:pt x="0" y="9680"/>
                    <a:pt x="1202" y="10882"/>
                  </a:cubicBezTo>
                  <a:cubicBezTo>
                    <a:pt x="1498" y="11178"/>
                    <a:pt x="1920" y="11317"/>
                    <a:pt x="2432" y="11317"/>
                  </a:cubicBezTo>
                  <a:cubicBezTo>
                    <a:pt x="4000" y="11317"/>
                    <a:pt x="6407" y="10006"/>
                    <a:pt x="8586" y="7848"/>
                  </a:cubicBezTo>
                  <a:cubicBezTo>
                    <a:pt x="11476" y="4958"/>
                    <a:pt x="12850" y="1638"/>
                    <a:pt x="11648" y="436"/>
                  </a:cubicBezTo>
                  <a:cubicBezTo>
                    <a:pt x="11353" y="140"/>
                    <a:pt x="10929" y="0"/>
                    <a:pt x="1041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59"/>
            <p:cNvSpPr/>
            <p:nvPr/>
          </p:nvSpPr>
          <p:spPr>
            <a:xfrm>
              <a:off x="3100575" y="4921075"/>
              <a:ext cx="321275" cy="282750"/>
            </a:xfrm>
            <a:custGeom>
              <a:rect b="b" l="l" r="r" t="t"/>
              <a:pathLst>
                <a:path extrusionOk="0" h="11310" w="12851">
                  <a:moveTo>
                    <a:pt x="10424" y="1"/>
                  </a:moveTo>
                  <a:cubicBezTo>
                    <a:pt x="8849" y="1"/>
                    <a:pt x="6420" y="1303"/>
                    <a:pt x="4236" y="3486"/>
                  </a:cubicBezTo>
                  <a:cubicBezTo>
                    <a:pt x="1374" y="6377"/>
                    <a:pt x="1" y="9668"/>
                    <a:pt x="1203" y="10870"/>
                  </a:cubicBezTo>
                  <a:cubicBezTo>
                    <a:pt x="1501" y="11168"/>
                    <a:pt x="1929" y="11310"/>
                    <a:pt x="2449" y="11310"/>
                  </a:cubicBezTo>
                  <a:cubicBezTo>
                    <a:pt x="4023" y="11310"/>
                    <a:pt x="6434" y="10010"/>
                    <a:pt x="8586" y="7837"/>
                  </a:cubicBezTo>
                  <a:cubicBezTo>
                    <a:pt x="11477" y="4946"/>
                    <a:pt x="12851" y="1626"/>
                    <a:pt x="11649" y="424"/>
                  </a:cubicBezTo>
                  <a:cubicBezTo>
                    <a:pt x="11355" y="137"/>
                    <a:pt x="10934" y="1"/>
                    <a:pt x="1042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59"/>
            <p:cNvSpPr/>
            <p:nvPr/>
          </p:nvSpPr>
          <p:spPr>
            <a:xfrm>
              <a:off x="2948900" y="4886425"/>
              <a:ext cx="320550" cy="282950"/>
            </a:xfrm>
            <a:custGeom>
              <a:rect b="b" l="l" r="r" t="t"/>
              <a:pathLst>
                <a:path extrusionOk="0" h="11318" w="12822">
                  <a:moveTo>
                    <a:pt x="10390" y="1"/>
                  </a:moveTo>
                  <a:cubicBezTo>
                    <a:pt x="8822" y="1"/>
                    <a:pt x="6415" y="1313"/>
                    <a:pt x="4236" y="3470"/>
                  </a:cubicBezTo>
                  <a:cubicBezTo>
                    <a:pt x="1345" y="6361"/>
                    <a:pt x="0" y="9680"/>
                    <a:pt x="1174" y="10882"/>
                  </a:cubicBezTo>
                  <a:cubicBezTo>
                    <a:pt x="1469" y="11178"/>
                    <a:pt x="1892" y="11318"/>
                    <a:pt x="2406" y="11318"/>
                  </a:cubicBezTo>
                  <a:cubicBezTo>
                    <a:pt x="3981" y="11318"/>
                    <a:pt x="6406" y="10000"/>
                    <a:pt x="8586" y="7820"/>
                  </a:cubicBezTo>
                  <a:cubicBezTo>
                    <a:pt x="11477" y="4958"/>
                    <a:pt x="12822" y="1638"/>
                    <a:pt x="11620" y="436"/>
                  </a:cubicBezTo>
                  <a:cubicBezTo>
                    <a:pt x="11324" y="141"/>
                    <a:pt x="10901" y="1"/>
                    <a:pt x="1039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59"/>
            <p:cNvSpPr/>
            <p:nvPr/>
          </p:nvSpPr>
          <p:spPr>
            <a:xfrm>
              <a:off x="3079100" y="4175975"/>
              <a:ext cx="937325" cy="826000"/>
            </a:xfrm>
            <a:custGeom>
              <a:rect b="b" l="l" r="r" t="t"/>
              <a:pathLst>
                <a:path extrusionOk="0" h="33040" w="37493">
                  <a:moveTo>
                    <a:pt x="30415" y="0"/>
                  </a:moveTo>
                  <a:cubicBezTo>
                    <a:pt x="25828" y="0"/>
                    <a:pt x="18767" y="3828"/>
                    <a:pt x="12422" y="10195"/>
                  </a:cubicBezTo>
                  <a:cubicBezTo>
                    <a:pt x="3979" y="18609"/>
                    <a:pt x="1" y="28282"/>
                    <a:pt x="3493" y="31774"/>
                  </a:cubicBezTo>
                  <a:cubicBezTo>
                    <a:pt x="4359" y="32633"/>
                    <a:pt x="5595" y="33039"/>
                    <a:pt x="7093" y="33039"/>
                  </a:cubicBezTo>
                  <a:cubicBezTo>
                    <a:pt x="11685" y="33039"/>
                    <a:pt x="18734" y="29217"/>
                    <a:pt x="25100" y="22873"/>
                  </a:cubicBezTo>
                  <a:cubicBezTo>
                    <a:pt x="33514" y="14430"/>
                    <a:pt x="37492" y="4786"/>
                    <a:pt x="34001" y="1265"/>
                  </a:cubicBezTo>
                  <a:cubicBezTo>
                    <a:pt x="33142" y="407"/>
                    <a:pt x="31910" y="0"/>
                    <a:pt x="3041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59"/>
            <p:cNvSpPr/>
            <p:nvPr/>
          </p:nvSpPr>
          <p:spPr>
            <a:xfrm>
              <a:off x="3308730" y="4589031"/>
              <a:ext cx="249697" cy="250083"/>
            </a:xfrm>
            <a:custGeom>
              <a:rect b="b" l="l" r="r" t="t"/>
              <a:pathLst>
                <a:path extrusionOk="0" fill="none" h="18775" w="18746">
                  <a:moveTo>
                    <a:pt x="0" y="0"/>
                  </a:moveTo>
                  <a:lnTo>
                    <a:pt x="18746" y="18775"/>
                  </a:lnTo>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59"/>
            <p:cNvSpPr/>
            <p:nvPr/>
          </p:nvSpPr>
          <p:spPr>
            <a:xfrm>
              <a:off x="3275950" y="4621438"/>
              <a:ext cx="250083" cy="250083"/>
            </a:xfrm>
            <a:custGeom>
              <a:rect b="b" l="l" r="r" t="t"/>
              <a:pathLst>
                <a:path extrusionOk="0" fill="none" h="18775" w="18775">
                  <a:moveTo>
                    <a:pt x="0" y="0"/>
                  </a:moveTo>
                  <a:lnTo>
                    <a:pt x="18774" y="18774"/>
                  </a:lnTo>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59"/>
            <p:cNvSpPr/>
            <p:nvPr/>
          </p:nvSpPr>
          <p:spPr>
            <a:xfrm>
              <a:off x="3449725" y="4427250"/>
              <a:ext cx="264050" cy="264750"/>
            </a:xfrm>
            <a:custGeom>
              <a:rect b="b" l="l" r="r" t="t"/>
              <a:pathLst>
                <a:path extrusionOk="0" fill="none" h="10590" w="10562">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59"/>
            <p:cNvSpPr/>
            <p:nvPr/>
          </p:nvSpPr>
          <p:spPr>
            <a:xfrm>
              <a:off x="3489075" y="4467325"/>
              <a:ext cx="184625" cy="184625"/>
            </a:xfrm>
            <a:custGeom>
              <a:rect b="b" l="l" r="r" t="t"/>
              <a:pathLst>
                <a:path extrusionOk="0" h="7385" w="7385">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59"/>
            <p:cNvSpPr/>
            <p:nvPr/>
          </p:nvSpPr>
          <p:spPr>
            <a:xfrm>
              <a:off x="3449725" y="4427250"/>
              <a:ext cx="264050" cy="264750"/>
            </a:xfrm>
            <a:custGeom>
              <a:rect b="b" l="l" r="r" t="t"/>
              <a:pathLst>
                <a:path extrusionOk="0" fill="none" h="10590" w="10562">
                  <a:moveTo>
                    <a:pt x="10561" y="5295"/>
                  </a:moveTo>
                  <a:cubicBezTo>
                    <a:pt x="10561" y="8214"/>
                    <a:pt x="8186" y="10590"/>
                    <a:pt x="5267" y="10590"/>
                  </a:cubicBezTo>
                  <a:cubicBezTo>
                    <a:pt x="2348" y="10590"/>
                    <a:pt x="1" y="8214"/>
                    <a:pt x="1" y="5295"/>
                  </a:cubicBezTo>
                  <a:cubicBezTo>
                    <a:pt x="1" y="2376"/>
                    <a:pt x="2348" y="1"/>
                    <a:pt x="5267" y="1"/>
                  </a:cubicBezTo>
                  <a:cubicBezTo>
                    <a:pt x="8186" y="1"/>
                    <a:pt x="10561" y="2376"/>
                    <a:pt x="10561" y="5295"/>
                  </a:cubicBezTo>
                  <a:close/>
                </a:path>
              </a:pathLst>
            </a:custGeom>
            <a:noFill/>
            <a:ln cap="flat" cmpd="sng" w="17875">
              <a:solidFill>
                <a:srgbClr val="E24645"/>
              </a:solidFill>
              <a:prstDash val="solid"/>
              <a:miter lim="286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59"/>
            <p:cNvSpPr/>
            <p:nvPr/>
          </p:nvSpPr>
          <p:spPr>
            <a:xfrm>
              <a:off x="3489075" y="4467325"/>
              <a:ext cx="184625" cy="184625"/>
            </a:xfrm>
            <a:custGeom>
              <a:rect b="b" l="l" r="r" t="t"/>
              <a:pathLst>
                <a:path extrusionOk="0" h="7385" w="7385">
                  <a:moveTo>
                    <a:pt x="3693" y="0"/>
                  </a:moveTo>
                  <a:cubicBezTo>
                    <a:pt x="1661" y="0"/>
                    <a:pt x="1" y="1660"/>
                    <a:pt x="1" y="3692"/>
                  </a:cubicBezTo>
                  <a:cubicBezTo>
                    <a:pt x="1" y="5724"/>
                    <a:pt x="1661" y="7384"/>
                    <a:pt x="3693" y="7384"/>
                  </a:cubicBezTo>
                  <a:cubicBezTo>
                    <a:pt x="5725" y="7384"/>
                    <a:pt x="7385" y="5724"/>
                    <a:pt x="7385" y="3692"/>
                  </a:cubicBezTo>
                  <a:cubicBezTo>
                    <a:pt x="7385" y="1660"/>
                    <a:pt x="5725" y="0"/>
                    <a:pt x="3693" y="0"/>
                  </a:cubicBezTo>
                  <a:close/>
                </a:path>
              </a:pathLst>
            </a:custGeom>
            <a:solidFill>
              <a:srgbClr val="6EDA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59"/>
            <p:cNvSpPr/>
            <p:nvPr/>
          </p:nvSpPr>
          <p:spPr>
            <a:xfrm>
              <a:off x="3557050" y="4490925"/>
              <a:ext cx="50100" cy="50125"/>
            </a:xfrm>
            <a:custGeom>
              <a:rect b="b" l="l" r="r" t="t"/>
              <a:pathLst>
                <a:path extrusionOk="0" h="2005" w="2004">
                  <a:moveTo>
                    <a:pt x="1002" y="1"/>
                  </a:moveTo>
                  <a:cubicBezTo>
                    <a:pt x="459" y="1"/>
                    <a:pt x="1" y="459"/>
                    <a:pt x="1" y="1002"/>
                  </a:cubicBezTo>
                  <a:cubicBezTo>
                    <a:pt x="1" y="1575"/>
                    <a:pt x="459" y="2004"/>
                    <a:pt x="1002" y="2004"/>
                  </a:cubicBezTo>
                  <a:cubicBezTo>
                    <a:pt x="1575" y="2004"/>
                    <a:pt x="2004" y="1575"/>
                    <a:pt x="2004" y="1002"/>
                  </a:cubicBezTo>
                  <a:cubicBezTo>
                    <a:pt x="2004" y="459"/>
                    <a:pt x="1575" y="1"/>
                    <a:pt x="1002" y="1"/>
                  </a:cubicBezTo>
                  <a:close/>
                </a:path>
              </a:pathLst>
            </a:custGeom>
            <a:solidFill>
              <a:srgbClr val="BD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59"/>
            <p:cNvSpPr/>
            <p:nvPr/>
          </p:nvSpPr>
          <p:spPr>
            <a:xfrm>
              <a:off x="3672250" y="4176175"/>
              <a:ext cx="304825" cy="284725"/>
            </a:xfrm>
            <a:custGeom>
              <a:rect b="b" l="l" r="r" t="t"/>
              <a:pathLst>
                <a:path extrusionOk="0" h="11389" w="12193">
                  <a:moveTo>
                    <a:pt x="6685" y="0"/>
                  </a:moveTo>
                  <a:cubicBezTo>
                    <a:pt x="4802" y="0"/>
                    <a:pt x="2498" y="636"/>
                    <a:pt x="0" y="1830"/>
                  </a:cubicBezTo>
                  <a:cubicBezTo>
                    <a:pt x="1689" y="6294"/>
                    <a:pt x="5266" y="9786"/>
                    <a:pt x="9788" y="11389"/>
                  </a:cubicBezTo>
                  <a:cubicBezTo>
                    <a:pt x="11849" y="6981"/>
                    <a:pt x="12192" y="3204"/>
                    <a:pt x="10275" y="1257"/>
                  </a:cubicBezTo>
                  <a:cubicBezTo>
                    <a:pt x="9423" y="406"/>
                    <a:pt x="8188" y="0"/>
                    <a:pt x="668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hild Care Thesis by Slidesgo ">
  <a:themeElements>
    <a:clrScheme name="Simple Light">
      <a:dk1>
        <a:srgbClr val="091841"/>
      </a:dk1>
      <a:lt1>
        <a:srgbClr val="FFFFFF"/>
      </a:lt1>
      <a:dk2>
        <a:srgbClr val="0C2E8B"/>
      </a:dk2>
      <a:lt2>
        <a:srgbClr val="BDF1FF"/>
      </a:lt2>
      <a:accent1>
        <a:srgbClr val="E24645"/>
      </a:accent1>
      <a:accent2>
        <a:srgbClr val="F4BD18"/>
      </a:accent2>
      <a:accent3>
        <a:srgbClr val="BA8974"/>
      </a:accent3>
      <a:accent4>
        <a:srgbClr val="FCBBA6"/>
      </a:accent4>
      <a:accent5>
        <a:srgbClr val="6AD9F5"/>
      </a:accent5>
      <a:accent6>
        <a:srgbClr val="4C6EC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