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10287000" cx="18288000"/>
  <p:notesSz cx="6858000" cy="9144000"/>
  <p:embeddedFontLst>
    <p:embeddedFont>
      <p:font typeface="DM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5" roundtripDataSignature="AMtx7mhZbAM3WLZx/HkigKt2LlsHzFFi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DMSans-bold.fntdata"/><Relationship Id="rId21" Type="http://schemas.openxmlformats.org/officeDocument/2006/relationships/font" Target="fonts/DMSans-regular.fntdata"/><Relationship Id="rId24" Type="http://schemas.openxmlformats.org/officeDocument/2006/relationships/font" Target="fonts/DMSans-boldItalic.fntdata"/><Relationship Id="rId23" Type="http://schemas.openxmlformats.org/officeDocument/2006/relationships/font" Target="fonts/DM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0ba1844cc1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4" name="Google Shape;224;g30ba1844cc1_4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0" name="Google Shape;24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7" name="Google Shape;247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4" name="Google Shape;254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1" name="Google Shape;261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8" name="Google Shape;26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" name="Google Shape;11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0ba1844c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g30ba1844cc1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1" name="Google Shape;15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0" name="Google Shape;160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" name="Google Shape;169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9" name="Google Shape;189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9" name="Google Shape;20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4.png"/><Relationship Id="rId10" Type="http://schemas.openxmlformats.org/officeDocument/2006/relationships/image" Target="../media/image32.png"/><Relationship Id="rId13" Type="http://schemas.openxmlformats.org/officeDocument/2006/relationships/image" Target="../media/image10.png"/><Relationship Id="rId1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4.png"/><Relationship Id="rId4" Type="http://schemas.openxmlformats.org/officeDocument/2006/relationships/image" Target="../media/image34.png"/><Relationship Id="rId9" Type="http://schemas.openxmlformats.org/officeDocument/2006/relationships/image" Target="../media/image6.png"/><Relationship Id="rId15" Type="http://schemas.openxmlformats.org/officeDocument/2006/relationships/image" Target="../media/image25.png"/><Relationship Id="rId14" Type="http://schemas.openxmlformats.org/officeDocument/2006/relationships/image" Target="../media/image12.png"/><Relationship Id="rId17" Type="http://schemas.openxmlformats.org/officeDocument/2006/relationships/image" Target="../media/image11.png"/><Relationship Id="rId16" Type="http://schemas.openxmlformats.org/officeDocument/2006/relationships/image" Target="../media/image13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7.png"/><Relationship Id="rId8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png"/><Relationship Id="rId10" Type="http://schemas.openxmlformats.org/officeDocument/2006/relationships/image" Target="../media/image25.png"/><Relationship Id="rId13" Type="http://schemas.openxmlformats.org/officeDocument/2006/relationships/image" Target="../media/image43.png"/><Relationship Id="rId1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Relationship Id="rId4" Type="http://schemas.openxmlformats.org/officeDocument/2006/relationships/image" Target="../media/image34.png"/><Relationship Id="rId9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2.png"/><Relationship Id="rId7" Type="http://schemas.openxmlformats.org/officeDocument/2006/relationships/image" Target="../media/image32.png"/><Relationship Id="rId8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Relationship Id="rId4" Type="http://schemas.openxmlformats.org/officeDocument/2006/relationships/image" Target="../media/image4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Relationship Id="rId4" Type="http://schemas.openxmlformats.org/officeDocument/2006/relationships/image" Target="../media/image3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Relationship Id="rId4" Type="http://schemas.openxmlformats.org/officeDocument/2006/relationships/image" Target="../media/image4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Relationship Id="rId4" Type="http://schemas.openxmlformats.org/officeDocument/2006/relationships/image" Target="../media/image44.png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image" Target="../media/image8.png"/><Relationship Id="rId10" Type="http://schemas.openxmlformats.org/officeDocument/2006/relationships/image" Target="../media/image4.png"/><Relationship Id="rId13" Type="http://schemas.openxmlformats.org/officeDocument/2006/relationships/image" Target="../media/image12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Relationship Id="rId4" Type="http://schemas.openxmlformats.org/officeDocument/2006/relationships/image" Target="../media/image34.png"/><Relationship Id="rId9" Type="http://schemas.openxmlformats.org/officeDocument/2006/relationships/image" Target="../media/image32.png"/><Relationship Id="rId15" Type="http://schemas.openxmlformats.org/officeDocument/2006/relationships/image" Target="../media/image13.png"/><Relationship Id="rId14" Type="http://schemas.openxmlformats.org/officeDocument/2006/relationships/image" Target="../media/image25.png"/><Relationship Id="rId16" Type="http://schemas.openxmlformats.org/officeDocument/2006/relationships/image" Target="../media/image11.png"/><Relationship Id="rId5" Type="http://schemas.openxmlformats.org/officeDocument/2006/relationships/image" Target="../media/image1.png"/><Relationship Id="rId6" Type="http://schemas.openxmlformats.org/officeDocument/2006/relationships/image" Target="../media/image7.png"/><Relationship Id="rId7" Type="http://schemas.openxmlformats.org/officeDocument/2006/relationships/image" Target="../media/image2.png"/><Relationship Id="rId8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9.png"/><Relationship Id="rId10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4.png"/><Relationship Id="rId4" Type="http://schemas.openxmlformats.org/officeDocument/2006/relationships/image" Target="../media/image7.png"/><Relationship Id="rId9" Type="http://schemas.openxmlformats.org/officeDocument/2006/relationships/image" Target="../media/image22.png"/><Relationship Id="rId5" Type="http://schemas.openxmlformats.org/officeDocument/2006/relationships/image" Target="../media/image2.png"/><Relationship Id="rId6" Type="http://schemas.openxmlformats.org/officeDocument/2006/relationships/image" Target="../media/image32.png"/><Relationship Id="rId7" Type="http://schemas.openxmlformats.org/officeDocument/2006/relationships/image" Target="../media/image10.png"/><Relationship Id="rId8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4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25.png"/><Relationship Id="rId7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4.png"/><Relationship Id="rId4" Type="http://schemas.openxmlformats.org/officeDocument/2006/relationships/image" Target="../media/image10.png"/><Relationship Id="rId5" Type="http://schemas.openxmlformats.org/officeDocument/2006/relationships/image" Target="../media/image30.png"/><Relationship Id="rId6" Type="http://schemas.openxmlformats.org/officeDocument/2006/relationships/image" Target="../media/image39.png"/><Relationship Id="rId7" Type="http://schemas.openxmlformats.org/officeDocument/2006/relationships/image" Target="../media/image2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4.png"/><Relationship Id="rId4" Type="http://schemas.openxmlformats.org/officeDocument/2006/relationships/image" Target="../media/image13.png"/><Relationship Id="rId5" Type="http://schemas.openxmlformats.org/officeDocument/2006/relationships/image" Target="../media/image2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Relationship Id="rId4" Type="http://schemas.openxmlformats.org/officeDocument/2006/relationships/image" Target="../media/image13.png"/><Relationship Id="rId5" Type="http://schemas.openxmlformats.org/officeDocument/2006/relationships/image" Target="../media/image36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8.png"/><Relationship Id="rId10" Type="http://schemas.openxmlformats.org/officeDocument/2006/relationships/image" Target="../media/image4.png"/><Relationship Id="rId13" Type="http://schemas.openxmlformats.org/officeDocument/2006/relationships/image" Target="../media/image12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Relationship Id="rId4" Type="http://schemas.openxmlformats.org/officeDocument/2006/relationships/image" Target="../media/image34.png"/><Relationship Id="rId9" Type="http://schemas.openxmlformats.org/officeDocument/2006/relationships/image" Target="../media/image32.png"/><Relationship Id="rId15" Type="http://schemas.openxmlformats.org/officeDocument/2006/relationships/image" Target="../media/image13.png"/><Relationship Id="rId14" Type="http://schemas.openxmlformats.org/officeDocument/2006/relationships/image" Target="../media/image25.png"/><Relationship Id="rId17" Type="http://schemas.openxmlformats.org/officeDocument/2006/relationships/image" Target="../media/image46.png"/><Relationship Id="rId16" Type="http://schemas.openxmlformats.org/officeDocument/2006/relationships/image" Target="../media/image11.png"/><Relationship Id="rId5" Type="http://schemas.openxmlformats.org/officeDocument/2006/relationships/image" Target="../media/image1.png"/><Relationship Id="rId6" Type="http://schemas.openxmlformats.org/officeDocument/2006/relationships/image" Target="../media/image7.png"/><Relationship Id="rId7" Type="http://schemas.openxmlformats.org/officeDocument/2006/relationships/image" Target="../media/image2.png"/><Relationship Id="rId8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8.png"/><Relationship Id="rId10" Type="http://schemas.openxmlformats.org/officeDocument/2006/relationships/image" Target="../media/image4.png"/><Relationship Id="rId13" Type="http://schemas.openxmlformats.org/officeDocument/2006/relationships/image" Target="../media/image12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Relationship Id="rId4" Type="http://schemas.openxmlformats.org/officeDocument/2006/relationships/image" Target="../media/image34.png"/><Relationship Id="rId9" Type="http://schemas.openxmlformats.org/officeDocument/2006/relationships/image" Target="../media/image32.png"/><Relationship Id="rId15" Type="http://schemas.openxmlformats.org/officeDocument/2006/relationships/image" Target="../media/image13.png"/><Relationship Id="rId14" Type="http://schemas.openxmlformats.org/officeDocument/2006/relationships/image" Target="../media/image25.png"/><Relationship Id="rId17" Type="http://schemas.openxmlformats.org/officeDocument/2006/relationships/image" Target="../media/image47.png"/><Relationship Id="rId16" Type="http://schemas.openxmlformats.org/officeDocument/2006/relationships/image" Target="../media/image11.png"/><Relationship Id="rId5" Type="http://schemas.openxmlformats.org/officeDocument/2006/relationships/image" Target="../media/image1.png"/><Relationship Id="rId6" Type="http://schemas.openxmlformats.org/officeDocument/2006/relationships/image" Target="../media/image7.png"/><Relationship Id="rId7" Type="http://schemas.openxmlformats.org/officeDocument/2006/relationships/image" Target="../media/image2.png"/><Relationship Id="rId8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png"/><Relationship Id="rId10" Type="http://schemas.openxmlformats.org/officeDocument/2006/relationships/image" Target="../media/image25.png"/><Relationship Id="rId1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Relationship Id="rId4" Type="http://schemas.openxmlformats.org/officeDocument/2006/relationships/image" Target="../media/image34.png"/><Relationship Id="rId9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2.png"/><Relationship Id="rId7" Type="http://schemas.openxmlformats.org/officeDocument/2006/relationships/image" Target="../media/image32.png"/><Relationship Id="rId8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 rot="-5400000">
            <a:off x="4000500" y="-4000500"/>
            <a:ext cx="10287000" cy="18288000"/>
          </a:xfrm>
          <a:custGeom>
            <a:rect b="b" l="l" r="r" t="t"/>
            <a:pathLst>
              <a:path extrusionOk="0"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744" l="-71853" r="-74143" t="-3627"/>
            </a:stretch>
          </a:blipFill>
          <a:ln>
            <a:noFill/>
          </a:ln>
        </p:spPr>
      </p:sp>
      <p:sp>
        <p:nvSpPr>
          <p:cNvPr id="85" name="Google Shape;85;p1"/>
          <p:cNvSpPr/>
          <p:nvPr/>
        </p:nvSpPr>
        <p:spPr>
          <a:xfrm>
            <a:off x="-2329398" y="8614893"/>
            <a:ext cx="4899948" cy="3344214"/>
          </a:xfrm>
          <a:custGeom>
            <a:rect b="b" l="l" r="r" t="t"/>
            <a:pathLst>
              <a:path extrusionOk="0"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6" name="Google Shape;86;p1"/>
          <p:cNvSpPr/>
          <p:nvPr/>
        </p:nvSpPr>
        <p:spPr>
          <a:xfrm>
            <a:off x="6030709" y="9258300"/>
            <a:ext cx="3059829" cy="751049"/>
          </a:xfrm>
          <a:custGeom>
            <a:rect b="b" l="l" r="r" t="t"/>
            <a:pathLst>
              <a:path extrusionOk="0"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7" name="Google Shape;87;p1"/>
          <p:cNvSpPr/>
          <p:nvPr/>
        </p:nvSpPr>
        <p:spPr>
          <a:xfrm>
            <a:off x="14469933" y="6303390"/>
            <a:ext cx="724985" cy="920616"/>
          </a:xfrm>
          <a:custGeom>
            <a:rect b="b" l="l" r="r" t="t"/>
            <a:pathLst>
              <a:path extrusionOk="0"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8" name="Google Shape;88;p1"/>
          <p:cNvSpPr/>
          <p:nvPr/>
        </p:nvSpPr>
        <p:spPr>
          <a:xfrm>
            <a:off x="14215205" y="8540136"/>
            <a:ext cx="4602314" cy="3618569"/>
          </a:xfrm>
          <a:custGeom>
            <a:rect b="b" l="l" r="r" t="t"/>
            <a:pathLst>
              <a:path extrusionOk="0"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9" name="Google Shape;89;p1"/>
          <p:cNvSpPr/>
          <p:nvPr/>
        </p:nvSpPr>
        <p:spPr>
          <a:xfrm>
            <a:off x="-674156" y="-1072630"/>
            <a:ext cx="4899948" cy="3068592"/>
          </a:xfrm>
          <a:custGeom>
            <a:rect b="b" l="l" r="r" t="t"/>
            <a:pathLst>
              <a:path extrusionOk="0"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0" name="Google Shape;90;p1"/>
          <p:cNvSpPr/>
          <p:nvPr/>
        </p:nvSpPr>
        <p:spPr>
          <a:xfrm>
            <a:off x="12686214" y="-2578193"/>
            <a:ext cx="4292424" cy="3870986"/>
          </a:xfrm>
          <a:custGeom>
            <a:rect b="b" l="l" r="r" t="t"/>
            <a:pathLst>
              <a:path extrusionOk="0"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1" name="Google Shape;91;p1"/>
          <p:cNvSpPr/>
          <p:nvPr/>
        </p:nvSpPr>
        <p:spPr>
          <a:xfrm>
            <a:off x="10138935" y="9258300"/>
            <a:ext cx="4076270" cy="2863579"/>
          </a:xfrm>
          <a:custGeom>
            <a:rect b="b" l="l" r="r" t="t"/>
            <a:pathLst>
              <a:path extrusionOk="0"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2" name="Google Shape;92;p1"/>
          <p:cNvSpPr/>
          <p:nvPr/>
        </p:nvSpPr>
        <p:spPr>
          <a:xfrm>
            <a:off x="7409323" y="-2700100"/>
            <a:ext cx="5493058" cy="4114800"/>
          </a:xfrm>
          <a:custGeom>
            <a:rect b="b" l="l" r="r" t="t"/>
            <a:pathLst>
              <a:path extrusionOk="0"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3" name="Google Shape;93;p1"/>
          <p:cNvSpPr/>
          <p:nvPr/>
        </p:nvSpPr>
        <p:spPr>
          <a:xfrm rot="4747568">
            <a:off x="-2972342" y="3665317"/>
            <a:ext cx="4896097" cy="2735694"/>
          </a:xfrm>
          <a:custGeom>
            <a:rect b="b" l="l" r="r" t="t"/>
            <a:pathLst>
              <a:path extrusionOk="0"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4" name="Google Shape;94;p1"/>
          <p:cNvSpPr/>
          <p:nvPr/>
        </p:nvSpPr>
        <p:spPr>
          <a:xfrm>
            <a:off x="4831481" y="-1626507"/>
            <a:ext cx="2892762" cy="2919301"/>
          </a:xfrm>
          <a:custGeom>
            <a:rect b="b" l="l" r="r" t="t"/>
            <a:pathLst>
              <a:path extrusionOk="0"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5" name="Google Shape;95;p1"/>
          <p:cNvSpPr/>
          <p:nvPr/>
        </p:nvSpPr>
        <p:spPr>
          <a:xfrm>
            <a:off x="17259300" y="2262342"/>
            <a:ext cx="3575541" cy="3575541"/>
          </a:xfrm>
          <a:custGeom>
            <a:rect b="b" l="l" r="r" t="t"/>
            <a:pathLst>
              <a:path extrusionOk="0"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6" name="Google Shape;96;p1"/>
          <p:cNvSpPr/>
          <p:nvPr/>
        </p:nvSpPr>
        <p:spPr>
          <a:xfrm>
            <a:off x="2570549" y="9093737"/>
            <a:ext cx="2587020" cy="2386526"/>
          </a:xfrm>
          <a:custGeom>
            <a:rect b="b" l="l" r="r" t="t"/>
            <a:pathLst>
              <a:path extrusionOk="0"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7" name="Google Shape;97;p1"/>
          <p:cNvSpPr/>
          <p:nvPr/>
        </p:nvSpPr>
        <p:spPr>
          <a:xfrm rot="-5282649">
            <a:off x="16440369" y="6970869"/>
            <a:ext cx="3382987" cy="1154444"/>
          </a:xfrm>
          <a:custGeom>
            <a:rect b="b" l="l" r="r" t="t"/>
            <a:pathLst>
              <a:path extrusionOk="0"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8" name="Google Shape;98;p1"/>
          <p:cNvSpPr/>
          <p:nvPr/>
        </p:nvSpPr>
        <p:spPr>
          <a:xfrm>
            <a:off x="16978638" y="-642644"/>
            <a:ext cx="3104522" cy="3342688"/>
          </a:xfrm>
          <a:custGeom>
            <a:rect b="b" l="l" r="r" t="t"/>
            <a:pathLst>
              <a:path extrusionOk="0"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9" name="Google Shape;99;p1"/>
          <p:cNvSpPr txBox="1"/>
          <p:nvPr/>
        </p:nvSpPr>
        <p:spPr>
          <a:xfrm>
            <a:off x="3688802" y="3533340"/>
            <a:ext cx="10910396" cy="2397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6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398"/>
              <a:buFont typeface="Arial"/>
              <a:buNone/>
            </a:pPr>
            <a:r>
              <a:rPr b="1" i="0" lang="en-US" sz="12398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StockControl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6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99"/>
              <a:buFont typeface="Arial"/>
              <a:buNone/>
            </a:pPr>
            <a:r>
              <a:rPr b="1" i="0" lang="en-US" sz="6999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(Proyecto Capstone)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4914102" y="6624033"/>
            <a:ext cx="8459795" cy="5780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81"/>
              <a:buFont typeface="Arial"/>
              <a:buNone/>
            </a:pPr>
            <a:r>
              <a:rPr b="1" i="0" lang="en-US" sz="4381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Alan Navarrete - Noemi Pino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5668216" y="1995962"/>
            <a:ext cx="724985" cy="920616"/>
          </a:xfrm>
          <a:custGeom>
            <a:rect b="b" l="l" r="r" t="t"/>
            <a:pathLst>
              <a:path extrusionOk="0"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0ba1844cc1_4_0"/>
          <p:cNvSpPr/>
          <p:nvPr/>
        </p:nvSpPr>
        <p:spPr>
          <a:xfrm rot="-5400000">
            <a:off x="3848571" y="-4182996"/>
            <a:ext cx="10287000" cy="18288000"/>
          </a:xfrm>
          <a:custGeom>
            <a:rect b="b" l="l" r="r" t="t"/>
            <a:pathLst>
              <a:path extrusionOk="0"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738" l="-71858" r="-74138" t="-3629"/>
            </a:stretch>
          </a:blipFill>
          <a:ln>
            <a:noFill/>
          </a:ln>
        </p:spPr>
      </p:sp>
      <p:sp>
        <p:nvSpPr>
          <p:cNvPr id="227" name="Google Shape;227;g30ba1844cc1_4_0"/>
          <p:cNvSpPr/>
          <p:nvPr/>
        </p:nvSpPr>
        <p:spPr>
          <a:xfrm>
            <a:off x="-1573240" y="8893298"/>
            <a:ext cx="4051334" cy="2765036"/>
          </a:xfrm>
          <a:custGeom>
            <a:rect b="b" l="l" r="r" t="t"/>
            <a:pathLst>
              <a:path extrusionOk="0" h="2765036" w="4051334">
                <a:moveTo>
                  <a:pt x="0" y="0"/>
                </a:moveTo>
                <a:lnTo>
                  <a:pt x="4051334" y="0"/>
                </a:lnTo>
                <a:lnTo>
                  <a:pt x="4051334" y="2765036"/>
                </a:lnTo>
                <a:lnTo>
                  <a:pt x="0" y="27650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8" name="Google Shape;228;g30ba1844cc1_4_0"/>
          <p:cNvSpPr/>
          <p:nvPr/>
        </p:nvSpPr>
        <p:spPr>
          <a:xfrm>
            <a:off x="15262955" y="8864586"/>
            <a:ext cx="4602314" cy="3618569"/>
          </a:xfrm>
          <a:custGeom>
            <a:rect b="b" l="l" r="r" t="t"/>
            <a:pathLst>
              <a:path extrusionOk="0"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9" name="Google Shape;229;g30ba1844cc1_4_0"/>
          <p:cNvSpPr/>
          <p:nvPr/>
        </p:nvSpPr>
        <p:spPr>
          <a:xfrm>
            <a:off x="-674156" y="-1322787"/>
            <a:ext cx="4224468" cy="2645573"/>
          </a:xfrm>
          <a:custGeom>
            <a:rect b="b" l="l" r="r" t="t"/>
            <a:pathLst>
              <a:path extrusionOk="0" h="2645573" w="4224468">
                <a:moveTo>
                  <a:pt x="0" y="0"/>
                </a:moveTo>
                <a:lnTo>
                  <a:pt x="4224468" y="0"/>
                </a:lnTo>
                <a:lnTo>
                  <a:pt x="4224468" y="2645574"/>
                </a:lnTo>
                <a:lnTo>
                  <a:pt x="0" y="26455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0" name="Google Shape;230;g30ba1844cc1_4_0"/>
          <p:cNvSpPr/>
          <p:nvPr/>
        </p:nvSpPr>
        <p:spPr>
          <a:xfrm>
            <a:off x="11101574" y="9560661"/>
            <a:ext cx="3169280" cy="2226419"/>
          </a:xfrm>
          <a:custGeom>
            <a:rect b="b" l="l" r="r" t="t"/>
            <a:pathLst>
              <a:path extrusionOk="0" h="2226419" w="3169280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1" name="Google Shape;231;g30ba1844cc1_4_0"/>
          <p:cNvSpPr/>
          <p:nvPr/>
        </p:nvSpPr>
        <p:spPr>
          <a:xfrm>
            <a:off x="9653627" y="-3037933"/>
            <a:ext cx="5493058" cy="4114800"/>
          </a:xfrm>
          <a:custGeom>
            <a:rect b="b" l="l" r="r" t="t"/>
            <a:pathLst>
              <a:path extrusionOk="0"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2" name="Google Shape;232;g30ba1844cc1_4_0"/>
          <p:cNvSpPr/>
          <p:nvPr/>
        </p:nvSpPr>
        <p:spPr>
          <a:xfrm rot="-5400000">
            <a:off x="4745771" y="-1877331"/>
            <a:ext cx="2892762" cy="2919301"/>
          </a:xfrm>
          <a:custGeom>
            <a:rect b="b" l="l" r="r" t="t"/>
            <a:pathLst>
              <a:path extrusionOk="0"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3" name="Google Shape;233;g30ba1844cc1_4_0"/>
          <p:cNvSpPr/>
          <p:nvPr/>
        </p:nvSpPr>
        <p:spPr>
          <a:xfrm>
            <a:off x="2932282" y="9271808"/>
            <a:ext cx="2587020" cy="2386526"/>
          </a:xfrm>
          <a:custGeom>
            <a:rect b="b" l="l" r="r" t="t"/>
            <a:pathLst>
              <a:path extrusionOk="0"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4" name="Google Shape;234;g30ba1844cc1_4_0"/>
          <p:cNvSpPr/>
          <p:nvPr/>
        </p:nvSpPr>
        <p:spPr>
          <a:xfrm>
            <a:off x="15262955" y="-1072630"/>
            <a:ext cx="1996345" cy="2149497"/>
          </a:xfrm>
          <a:custGeom>
            <a:rect b="b" l="l" r="r" t="t"/>
            <a:pathLst>
              <a:path extrusionOk="0" h="2149497" w="1996345">
                <a:moveTo>
                  <a:pt x="0" y="0"/>
                </a:moveTo>
                <a:lnTo>
                  <a:pt x="1996345" y="0"/>
                </a:lnTo>
                <a:lnTo>
                  <a:pt x="1996345" y="2149497"/>
                </a:lnTo>
                <a:lnTo>
                  <a:pt x="0" y="2149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5" name="Google Shape;235;g30ba1844cc1_4_0"/>
          <p:cNvSpPr txBox="1"/>
          <p:nvPr/>
        </p:nvSpPr>
        <p:spPr>
          <a:xfrm>
            <a:off x="605634" y="643987"/>
            <a:ext cx="90480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n-US" sz="6000"/>
              <a:t>Cronograma</a:t>
            </a:r>
            <a:endParaRPr b="1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Google Shape;236;g30ba1844cc1_4_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9455025" y="1713425"/>
            <a:ext cx="8423343" cy="276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g30ba1844cc1_4_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25550" y="1786838"/>
            <a:ext cx="9229476" cy="7773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6"/>
          <p:cNvSpPr/>
          <p:nvPr/>
        </p:nvSpPr>
        <p:spPr>
          <a:xfrm rot="-5400000">
            <a:off x="4000498" y="-4000500"/>
            <a:ext cx="10287000" cy="18288000"/>
          </a:xfrm>
          <a:custGeom>
            <a:rect b="b" l="l" r="r" t="t"/>
            <a:pathLst>
              <a:path extrusionOk="0"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744" l="-71853" r="-74143" t="-3627"/>
            </a:stretch>
          </a:blipFill>
          <a:ln>
            <a:noFill/>
          </a:ln>
        </p:spPr>
      </p:sp>
      <p:sp>
        <p:nvSpPr>
          <p:cNvPr id="243" name="Google Shape;243;p6"/>
          <p:cNvSpPr txBox="1"/>
          <p:nvPr/>
        </p:nvSpPr>
        <p:spPr>
          <a:xfrm>
            <a:off x="4757357" y="505498"/>
            <a:ext cx="8773280" cy="1343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ctr">
              <a:lnSpc>
                <a:spcPct val="969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</a:pPr>
            <a:r>
              <a:rPr b="1" i="0" lang="en-US" sz="9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Mockups</a:t>
            </a:r>
            <a:endParaRPr b="1" i="0" sz="9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" name="Google Shape;24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07939" y="2701301"/>
            <a:ext cx="13472115" cy="61447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/>
          <p:nvPr/>
        </p:nvSpPr>
        <p:spPr>
          <a:xfrm rot="-5400000">
            <a:off x="4000498" y="-4000500"/>
            <a:ext cx="10287000" cy="18288000"/>
          </a:xfrm>
          <a:custGeom>
            <a:rect b="b" l="l" r="r" t="t"/>
            <a:pathLst>
              <a:path extrusionOk="0"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744" l="-71853" r="-74143" t="-3627"/>
            </a:stretch>
          </a:blipFill>
          <a:ln>
            <a:noFill/>
          </a:ln>
        </p:spPr>
      </p:sp>
      <p:sp>
        <p:nvSpPr>
          <p:cNvPr id="250" name="Google Shape;250;p29"/>
          <p:cNvSpPr txBox="1"/>
          <p:nvPr/>
        </p:nvSpPr>
        <p:spPr>
          <a:xfrm>
            <a:off x="4757357" y="505498"/>
            <a:ext cx="8773280" cy="1343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ctr">
              <a:lnSpc>
                <a:spcPct val="969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</a:pPr>
            <a:r>
              <a:rPr b="1" i="0" lang="en-US" sz="9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Mockups</a:t>
            </a:r>
            <a:endParaRPr b="1" i="0" sz="9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Google Shape;251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90624" y="2354441"/>
            <a:ext cx="13706751" cy="6435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"/>
          <p:cNvSpPr/>
          <p:nvPr/>
        </p:nvSpPr>
        <p:spPr>
          <a:xfrm rot="-5400000">
            <a:off x="4000498" y="-4000500"/>
            <a:ext cx="10287000" cy="18288000"/>
          </a:xfrm>
          <a:custGeom>
            <a:rect b="b" l="l" r="r" t="t"/>
            <a:pathLst>
              <a:path extrusionOk="0"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744" l="-71853" r="-74143" t="-3627"/>
            </a:stretch>
          </a:blipFill>
          <a:ln>
            <a:noFill/>
          </a:ln>
        </p:spPr>
      </p:sp>
      <p:sp>
        <p:nvSpPr>
          <p:cNvPr id="257" name="Google Shape;257;p30"/>
          <p:cNvSpPr txBox="1"/>
          <p:nvPr/>
        </p:nvSpPr>
        <p:spPr>
          <a:xfrm>
            <a:off x="4757357" y="505498"/>
            <a:ext cx="8773280" cy="1343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ctr">
              <a:lnSpc>
                <a:spcPct val="969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</a:pPr>
            <a:r>
              <a:rPr b="1" i="0" lang="en-US" sz="9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Mockups</a:t>
            </a:r>
            <a:endParaRPr b="1" i="0" sz="9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Google Shape;258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60810" y="2354441"/>
            <a:ext cx="14566380" cy="58335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/>
          <p:nvPr/>
        </p:nvSpPr>
        <p:spPr>
          <a:xfrm rot="-5400000">
            <a:off x="4000498" y="-4000500"/>
            <a:ext cx="10287000" cy="18288000"/>
          </a:xfrm>
          <a:custGeom>
            <a:rect b="b" l="l" r="r" t="t"/>
            <a:pathLst>
              <a:path extrusionOk="0"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744" l="-71853" r="-74143" t="-3627"/>
            </a:stretch>
          </a:blipFill>
          <a:ln>
            <a:noFill/>
          </a:ln>
        </p:spPr>
      </p:sp>
      <p:sp>
        <p:nvSpPr>
          <p:cNvPr id="264" name="Google Shape;264;p31"/>
          <p:cNvSpPr txBox="1"/>
          <p:nvPr/>
        </p:nvSpPr>
        <p:spPr>
          <a:xfrm>
            <a:off x="4757357" y="505498"/>
            <a:ext cx="8773280" cy="1343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ctr">
              <a:lnSpc>
                <a:spcPct val="969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</a:pPr>
            <a:r>
              <a:rPr b="1" i="0" lang="en-US" sz="9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Mockups</a:t>
            </a:r>
            <a:endParaRPr b="1" i="0" sz="9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5" name="Google Shape;265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31472" y="2354441"/>
            <a:ext cx="13425055" cy="5973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2"/>
          <p:cNvSpPr/>
          <p:nvPr/>
        </p:nvSpPr>
        <p:spPr>
          <a:xfrm rot="-5400000">
            <a:off x="4000500" y="-4000500"/>
            <a:ext cx="10287000" cy="18288000"/>
          </a:xfrm>
          <a:custGeom>
            <a:rect b="b" l="l" r="r" t="t"/>
            <a:pathLst>
              <a:path extrusionOk="0"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744" l="-71853" r="-74143" t="-3627"/>
            </a:stretch>
          </a:blipFill>
          <a:ln>
            <a:noFill/>
          </a:ln>
        </p:spPr>
      </p:sp>
      <p:sp>
        <p:nvSpPr>
          <p:cNvPr id="271" name="Google Shape;271;p12"/>
          <p:cNvSpPr/>
          <p:nvPr/>
        </p:nvSpPr>
        <p:spPr>
          <a:xfrm>
            <a:off x="-2329398" y="8614893"/>
            <a:ext cx="4899948" cy="3344214"/>
          </a:xfrm>
          <a:custGeom>
            <a:rect b="b" l="l" r="r" t="t"/>
            <a:pathLst>
              <a:path extrusionOk="0"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2" name="Google Shape;272;p12"/>
          <p:cNvSpPr/>
          <p:nvPr/>
        </p:nvSpPr>
        <p:spPr>
          <a:xfrm>
            <a:off x="6030709" y="9258300"/>
            <a:ext cx="3059829" cy="751049"/>
          </a:xfrm>
          <a:custGeom>
            <a:rect b="b" l="l" r="r" t="t"/>
            <a:pathLst>
              <a:path extrusionOk="0"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3" name="Google Shape;273;p12"/>
          <p:cNvSpPr/>
          <p:nvPr/>
        </p:nvSpPr>
        <p:spPr>
          <a:xfrm>
            <a:off x="14215205" y="8540136"/>
            <a:ext cx="4602314" cy="3618569"/>
          </a:xfrm>
          <a:custGeom>
            <a:rect b="b" l="l" r="r" t="t"/>
            <a:pathLst>
              <a:path extrusionOk="0"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4" name="Google Shape;274;p12"/>
          <p:cNvSpPr/>
          <p:nvPr/>
        </p:nvSpPr>
        <p:spPr>
          <a:xfrm>
            <a:off x="-674156" y="-1072630"/>
            <a:ext cx="4899948" cy="3068592"/>
          </a:xfrm>
          <a:custGeom>
            <a:rect b="b" l="l" r="r" t="t"/>
            <a:pathLst>
              <a:path extrusionOk="0"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5" name="Google Shape;275;p12"/>
          <p:cNvSpPr/>
          <p:nvPr/>
        </p:nvSpPr>
        <p:spPr>
          <a:xfrm>
            <a:off x="12686214" y="-2578193"/>
            <a:ext cx="4292424" cy="3870986"/>
          </a:xfrm>
          <a:custGeom>
            <a:rect b="b" l="l" r="r" t="t"/>
            <a:pathLst>
              <a:path extrusionOk="0"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6" name="Google Shape;276;p12"/>
          <p:cNvSpPr/>
          <p:nvPr/>
        </p:nvSpPr>
        <p:spPr>
          <a:xfrm>
            <a:off x="10138935" y="9258300"/>
            <a:ext cx="4076270" cy="2863579"/>
          </a:xfrm>
          <a:custGeom>
            <a:rect b="b" l="l" r="r" t="t"/>
            <a:pathLst>
              <a:path extrusionOk="0"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7" name="Google Shape;277;p12"/>
          <p:cNvSpPr/>
          <p:nvPr/>
        </p:nvSpPr>
        <p:spPr>
          <a:xfrm>
            <a:off x="7409323" y="-2700100"/>
            <a:ext cx="5493058" cy="4114800"/>
          </a:xfrm>
          <a:custGeom>
            <a:rect b="b" l="l" r="r" t="t"/>
            <a:pathLst>
              <a:path extrusionOk="0"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8" name="Google Shape;278;p12"/>
          <p:cNvSpPr/>
          <p:nvPr/>
        </p:nvSpPr>
        <p:spPr>
          <a:xfrm rot="4747568">
            <a:off x="-2972342" y="3665317"/>
            <a:ext cx="4896097" cy="2735694"/>
          </a:xfrm>
          <a:custGeom>
            <a:rect b="b" l="l" r="r" t="t"/>
            <a:pathLst>
              <a:path extrusionOk="0"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9" name="Google Shape;279;p12"/>
          <p:cNvSpPr/>
          <p:nvPr/>
        </p:nvSpPr>
        <p:spPr>
          <a:xfrm>
            <a:off x="4831481" y="-1626507"/>
            <a:ext cx="2892762" cy="2919301"/>
          </a:xfrm>
          <a:custGeom>
            <a:rect b="b" l="l" r="r" t="t"/>
            <a:pathLst>
              <a:path extrusionOk="0"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80" name="Google Shape;280;p12"/>
          <p:cNvSpPr/>
          <p:nvPr/>
        </p:nvSpPr>
        <p:spPr>
          <a:xfrm>
            <a:off x="17259300" y="2262342"/>
            <a:ext cx="3575541" cy="3575541"/>
          </a:xfrm>
          <a:custGeom>
            <a:rect b="b" l="l" r="r" t="t"/>
            <a:pathLst>
              <a:path extrusionOk="0"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81" name="Google Shape;281;p12"/>
          <p:cNvSpPr/>
          <p:nvPr/>
        </p:nvSpPr>
        <p:spPr>
          <a:xfrm>
            <a:off x="2570549" y="9093737"/>
            <a:ext cx="2587020" cy="2386526"/>
          </a:xfrm>
          <a:custGeom>
            <a:rect b="b" l="l" r="r" t="t"/>
            <a:pathLst>
              <a:path extrusionOk="0"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82" name="Google Shape;282;p12"/>
          <p:cNvSpPr/>
          <p:nvPr/>
        </p:nvSpPr>
        <p:spPr>
          <a:xfrm rot="-5282649">
            <a:off x="16440369" y="6970869"/>
            <a:ext cx="3382987" cy="1154444"/>
          </a:xfrm>
          <a:custGeom>
            <a:rect b="b" l="l" r="r" t="t"/>
            <a:pathLst>
              <a:path extrusionOk="0"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83" name="Google Shape;283;p12"/>
          <p:cNvSpPr/>
          <p:nvPr/>
        </p:nvSpPr>
        <p:spPr>
          <a:xfrm>
            <a:off x="16978638" y="-642644"/>
            <a:ext cx="3104522" cy="3342688"/>
          </a:xfrm>
          <a:custGeom>
            <a:rect b="b" l="l" r="r" t="t"/>
            <a:pathLst>
              <a:path extrusionOk="0"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84" name="Google Shape;284;p12"/>
          <p:cNvSpPr txBox="1"/>
          <p:nvPr/>
        </p:nvSpPr>
        <p:spPr>
          <a:xfrm>
            <a:off x="4225802" y="3939967"/>
            <a:ext cx="10910400" cy="1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6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97"/>
              <a:buFont typeface="Arial"/>
              <a:buNone/>
            </a:pPr>
            <a:r>
              <a:rPr b="1" i="0" lang="en-US" sz="14597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Preguntas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/>
          <p:nvPr/>
        </p:nvSpPr>
        <p:spPr>
          <a:xfrm rot="-5400000">
            <a:off x="4000500" y="-4000500"/>
            <a:ext cx="10287000" cy="18288000"/>
          </a:xfrm>
          <a:custGeom>
            <a:rect b="b" l="l" r="r" t="t"/>
            <a:pathLst>
              <a:path extrusionOk="0"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744" l="-71853" r="-74143" t="-3627"/>
            </a:stretch>
          </a:blipFill>
          <a:ln>
            <a:noFill/>
          </a:ln>
        </p:spPr>
      </p:sp>
      <p:sp>
        <p:nvSpPr>
          <p:cNvPr id="107" name="Google Shape;107;p2"/>
          <p:cNvSpPr/>
          <p:nvPr/>
        </p:nvSpPr>
        <p:spPr>
          <a:xfrm>
            <a:off x="15353489" y="8540136"/>
            <a:ext cx="4602314" cy="3618569"/>
          </a:xfrm>
          <a:custGeom>
            <a:rect b="b" l="l" r="r" t="t"/>
            <a:pathLst>
              <a:path extrusionOk="0"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8" name="Google Shape;108;p2"/>
          <p:cNvSpPr/>
          <p:nvPr/>
        </p:nvSpPr>
        <p:spPr>
          <a:xfrm>
            <a:off x="-674156" y="-1072630"/>
            <a:ext cx="4899948" cy="3068592"/>
          </a:xfrm>
          <a:custGeom>
            <a:rect b="b" l="l" r="r" t="t"/>
            <a:pathLst>
              <a:path extrusionOk="0"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9" name="Google Shape;109;p2"/>
          <p:cNvSpPr/>
          <p:nvPr/>
        </p:nvSpPr>
        <p:spPr>
          <a:xfrm>
            <a:off x="9144000" y="9258300"/>
            <a:ext cx="4076270" cy="2863579"/>
          </a:xfrm>
          <a:custGeom>
            <a:rect b="b" l="l" r="r" t="t"/>
            <a:pathLst>
              <a:path extrusionOk="0"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0" name="Google Shape;110;p2"/>
          <p:cNvSpPr/>
          <p:nvPr/>
        </p:nvSpPr>
        <p:spPr>
          <a:xfrm>
            <a:off x="5003948" y="-1890601"/>
            <a:ext cx="2892762" cy="2919301"/>
          </a:xfrm>
          <a:custGeom>
            <a:rect b="b" l="l" r="r" t="t"/>
            <a:pathLst>
              <a:path extrusionOk="0"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1" name="Google Shape;111;p2"/>
          <p:cNvSpPr/>
          <p:nvPr/>
        </p:nvSpPr>
        <p:spPr>
          <a:xfrm rot="-5282649">
            <a:off x="16004285" y="265374"/>
            <a:ext cx="4017207" cy="1370872"/>
          </a:xfrm>
          <a:custGeom>
            <a:rect b="b" l="l" r="r" t="t"/>
            <a:pathLst>
              <a:path extrusionOk="0"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2" name="Google Shape;112;p2"/>
          <p:cNvSpPr/>
          <p:nvPr/>
        </p:nvSpPr>
        <p:spPr>
          <a:xfrm>
            <a:off x="1534681" y="3224038"/>
            <a:ext cx="2398097" cy="2398097"/>
          </a:xfrm>
          <a:custGeom>
            <a:rect b="b" l="l" r="r" t="t"/>
            <a:pathLst>
              <a:path extrusionOk="0" h="2398097" w="2398097">
                <a:moveTo>
                  <a:pt x="0" y="0"/>
                </a:moveTo>
                <a:lnTo>
                  <a:pt x="2398097" y="0"/>
                </a:lnTo>
                <a:lnTo>
                  <a:pt x="2398097" y="2398097"/>
                </a:lnTo>
                <a:lnTo>
                  <a:pt x="0" y="23980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3" name="Google Shape;113;p2"/>
          <p:cNvSpPr/>
          <p:nvPr/>
        </p:nvSpPr>
        <p:spPr>
          <a:xfrm>
            <a:off x="4640310" y="3852866"/>
            <a:ext cx="8212392" cy="4362833"/>
          </a:xfrm>
          <a:custGeom>
            <a:rect b="b" l="l" r="r" t="t"/>
            <a:pathLst>
              <a:path extrusionOk="0" h="4362833" w="8212392">
                <a:moveTo>
                  <a:pt x="0" y="0"/>
                </a:moveTo>
                <a:lnTo>
                  <a:pt x="8212391" y="0"/>
                </a:lnTo>
                <a:lnTo>
                  <a:pt x="8212391" y="4362833"/>
                </a:lnTo>
                <a:lnTo>
                  <a:pt x="0" y="43628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4" name="Google Shape;114;p2"/>
          <p:cNvSpPr/>
          <p:nvPr/>
        </p:nvSpPr>
        <p:spPr>
          <a:xfrm>
            <a:off x="13997046" y="5143500"/>
            <a:ext cx="3657600" cy="1995055"/>
          </a:xfrm>
          <a:custGeom>
            <a:rect b="b" l="l" r="r" t="t"/>
            <a:pathLst>
              <a:path extrusionOk="0" h="1995055" w="3657600">
                <a:moveTo>
                  <a:pt x="0" y="0"/>
                </a:moveTo>
                <a:lnTo>
                  <a:pt x="3657600" y="0"/>
                </a:lnTo>
                <a:lnTo>
                  <a:pt x="3657600" y="1995055"/>
                </a:lnTo>
                <a:lnTo>
                  <a:pt x="0" y="19950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5" name="Google Shape;115;p2"/>
          <p:cNvSpPr txBox="1"/>
          <p:nvPr/>
        </p:nvSpPr>
        <p:spPr>
          <a:xfrm>
            <a:off x="5003948" y="1632974"/>
            <a:ext cx="7848900" cy="13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</a:pPr>
            <a:r>
              <a:rPr b="1" i="0" lang="en-US" sz="90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Contexto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/>
          <p:nvPr/>
        </p:nvSpPr>
        <p:spPr>
          <a:xfrm rot="-5400000">
            <a:off x="4000500" y="-4000500"/>
            <a:ext cx="10287000" cy="18288000"/>
          </a:xfrm>
          <a:custGeom>
            <a:rect b="b" l="l" r="r" t="t"/>
            <a:pathLst>
              <a:path extrusionOk="0"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744" l="-71853" r="-74143" t="-3627"/>
            </a:stretch>
          </a:blipFill>
          <a:ln>
            <a:noFill/>
          </a:ln>
        </p:spPr>
      </p:sp>
      <p:sp>
        <p:nvSpPr>
          <p:cNvPr id="121" name="Google Shape;121;p3"/>
          <p:cNvSpPr txBox="1"/>
          <p:nvPr/>
        </p:nvSpPr>
        <p:spPr>
          <a:xfrm>
            <a:off x="1086902" y="4052848"/>
            <a:ext cx="7443134" cy="26868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</a:pPr>
            <a:r>
              <a:rPr b="1" i="0" lang="en-US" sz="90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Cambios en el proyecto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2" name="Google Shape;122;p3"/>
          <p:cNvGrpSpPr/>
          <p:nvPr/>
        </p:nvGrpSpPr>
        <p:grpSpPr>
          <a:xfrm>
            <a:off x="9975489" y="1170261"/>
            <a:ext cx="6998061" cy="2561528"/>
            <a:chOff x="0" y="0"/>
            <a:chExt cx="2342659" cy="857492"/>
          </a:xfrm>
        </p:grpSpPr>
        <p:sp>
          <p:nvSpPr>
            <p:cNvPr id="123" name="Google Shape;123;p3"/>
            <p:cNvSpPr/>
            <p:nvPr/>
          </p:nvSpPr>
          <p:spPr>
            <a:xfrm>
              <a:off x="0" y="0"/>
              <a:ext cx="2342659" cy="857492"/>
            </a:xfrm>
            <a:custGeom>
              <a:rect b="b" l="l" r="r" t="t"/>
              <a:pathLst>
                <a:path extrusionOk="0"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3"/>
            <p:cNvSpPr txBox="1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69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" name="Google Shape;125;p3"/>
          <p:cNvGrpSpPr/>
          <p:nvPr/>
        </p:nvGrpSpPr>
        <p:grpSpPr>
          <a:xfrm>
            <a:off x="9975489" y="3862736"/>
            <a:ext cx="6998061" cy="2561528"/>
            <a:chOff x="0" y="0"/>
            <a:chExt cx="2342659" cy="857492"/>
          </a:xfrm>
        </p:grpSpPr>
        <p:sp>
          <p:nvSpPr>
            <p:cNvPr id="126" name="Google Shape;126;p3"/>
            <p:cNvSpPr/>
            <p:nvPr/>
          </p:nvSpPr>
          <p:spPr>
            <a:xfrm>
              <a:off x="0" y="0"/>
              <a:ext cx="2342659" cy="857492"/>
            </a:xfrm>
            <a:custGeom>
              <a:rect b="b" l="l" r="r" t="t"/>
              <a:pathLst>
                <a:path extrusionOk="0"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3"/>
            <p:cNvSpPr txBox="1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69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" name="Google Shape;128;p3"/>
          <p:cNvGrpSpPr/>
          <p:nvPr/>
        </p:nvGrpSpPr>
        <p:grpSpPr>
          <a:xfrm>
            <a:off x="9975489" y="6557226"/>
            <a:ext cx="6998061" cy="2561528"/>
            <a:chOff x="0" y="0"/>
            <a:chExt cx="2342659" cy="857492"/>
          </a:xfrm>
        </p:grpSpPr>
        <p:sp>
          <p:nvSpPr>
            <p:cNvPr id="129" name="Google Shape;129;p3"/>
            <p:cNvSpPr/>
            <p:nvPr/>
          </p:nvSpPr>
          <p:spPr>
            <a:xfrm>
              <a:off x="0" y="0"/>
              <a:ext cx="2342659" cy="857492"/>
            </a:xfrm>
            <a:custGeom>
              <a:rect b="b" l="l" r="r" t="t"/>
              <a:pathLst>
                <a:path extrusionOk="0"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3"/>
            <p:cNvSpPr txBox="1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69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1" name="Google Shape;131;p3"/>
          <p:cNvSpPr txBox="1"/>
          <p:nvPr/>
        </p:nvSpPr>
        <p:spPr>
          <a:xfrm>
            <a:off x="11408456" y="2145272"/>
            <a:ext cx="4132127" cy="706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5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99"/>
              <a:buFont typeface="Arial"/>
              <a:buNone/>
            </a:pPr>
            <a:r>
              <a:rPr b="1" i="0" lang="en-US" sz="3399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Metodología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3"/>
          <p:cNvSpPr txBox="1"/>
          <p:nvPr/>
        </p:nvSpPr>
        <p:spPr>
          <a:xfrm>
            <a:off x="10382726" y="4838754"/>
            <a:ext cx="61836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5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99"/>
              <a:buFont typeface="Arial"/>
              <a:buNone/>
            </a:pPr>
            <a:r>
              <a:rPr b="1" i="0" lang="en-US" sz="3399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Objetivos específicos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3"/>
          <p:cNvSpPr/>
          <p:nvPr/>
        </p:nvSpPr>
        <p:spPr>
          <a:xfrm>
            <a:off x="-848571" y="8919661"/>
            <a:ext cx="3870946" cy="950141"/>
          </a:xfrm>
          <a:custGeom>
            <a:rect b="b" l="l" r="r" t="t"/>
            <a:pathLst>
              <a:path extrusionOk="0" h="950141" w="3870946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4" name="Google Shape;134;p3"/>
          <p:cNvSpPr/>
          <p:nvPr/>
        </p:nvSpPr>
        <p:spPr>
          <a:xfrm>
            <a:off x="4472906" y="-2364815"/>
            <a:ext cx="4980952" cy="3731186"/>
          </a:xfrm>
          <a:custGeom>
            <a:rect b="b" l="l" r="r" t="t"/>
            <a:pathLst>
              <a:path extrusionOk="0" h="3731186" w="4980952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5" name="Google Shape;135;p3"/>
          <p:cNvSpPr/>
          <p:nvPr/>
        </p:nvSpPr>
        <p:spPr>
          <a:xfrm>
            <a:off x="3431074" y="8919661"/>
            <a:ext cx="2587020" cy="2386526"/>
          </a:xfrm>
          <a:custGeom>
            <a:rect b="b" l="l" r="r" t="t"/>
            <a:pathLst>
              <a:path extrusionOk="0" h="2386526" w="2587020">
                <a:moveTo>
                  <a:pt x="0" y="0"/>
                </a:moveTo>
                <a:lnTo>
                  <a:pt x="2587019" y="0"/>
                </a:lnTo>
                <a:lnTo>
                  <a:pt x="2587019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6" name="Google Shape;136;p3"/>
          <p:cNvSpPr/>
          <p:nvPr/>
        </p:nvSpPr>
        <p:spPr>
          <a:xfrm>
            <a:off x="-848571" y="-744412"/>
            <a:ext cx="2597326" cy="2796583"/>
          </a:xfrm>
          <a:custGeom>
            <a:rect b="b" l="l" r="r" t="t"/>
            <a:pathLst>
              <a:path extrusionOk="0" h="2796583" w="2597326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7" name="Google Shape;137;p3"/>
          <p:cNvSpPr txBox="1"/>
          <p:nvPr/>
        </p:nvSpPr>
        <p:spPr>
          <a:xfrm>
            <a:off x="10382726" y="7528776"/>
            <a:ext cx="6183587" cy="7063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5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Actualización del cronograma</a:t>
            </a:r>
            <a:endParaRPr b="1" i="0" sz="3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0ba1844cc1_0_0"/>
          <p:cNvSpPr/>
          <p:nvPr/>
        </p:nvSpPr>
        <p:spPr>
          <a:xfrm rot="-5400000">
            <a:off x="4099179" y="-4000500"/>
            <a:ext cx="10287000" cy="18288000"/>
          </a:xfrm>
          <a:custGeom>
            <a:rect b="b" l="l" r="r" t="t"/>
            <a:pathLst>
              <a:path extrusionOk="0"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738" l="-71858" r="-74138" t="-3629"/>
            </a:stretch>
          </a:blipFill>
          <a:ln>
            <a:noFill/>
          </a:ln>
        </p:spPr>
      </p:sp>
      <p:sp>
        <p:nvSpPr>
          <p:cNvPr id="143" name="Google Shape;143;g30ba1844cc1_0_0"/>
          <p:cNvSpPr/>
          <p:nvPr/>
        </p:nvSpPr>
        <p:spPr>
          <a:xfrm>
            <a:off x="13980749" y="140390"/>
            <a:ext cx="4208573" cy="4247184"/>
          </a:xfrm>
          <a:custGeom>
            <a:rect b="b" l="l" r="r" t="t"/>
            <a:pathLst>
              <a:path extrusionOk="0" h="4247184" w="4208573">
                <a:moveTo>
                  <a:pt x="0" y="0"/>
                </a:moveTo>
                <a:lnTo>
                  <a:pt x="4208574" y="0"/>
                </a:lnTo>
                <a:lnTo>
                  <a:pt x="4208574" y="4247184"/>
                </a:lnTo>
                <a:lnTo>
                  <a:pt x="0" y="42471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4" name="Google Shape;144;g30ba1844cc1_0_0"/>
          <p:cNvSpPr txBox="1"/>
          <p:nvPr/>
        </p:nvSpPr>
        <p:spPr>
          <a:xfrm>
            <a:off x="852050" y="1075575"/>
            <a:ext cx="13060500" cy="13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</a:pPr>
            <a:r>
              <a:rPr b="1" i="0" lang="en-US" sz="90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Requisitos funcionales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30ba1844cc1_0_0"/>
          <p:cNvSpPr txBox="1"/>
          <p:nvPr/>
        </p:nvSpPr>
        <p:spPr>
          <a:xfrm>
            <a:off x="13912673" y="1413836"/>
            <a:ext cx="6043200" cy="12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349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38"/>
              <a:buFont typeface="Arial"/>
              <a:buNone/>
            </a:pPr>
            <a:r>
              <a:rPr b="1" i="0" lang="en-US" sz="3438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- Son un total de 36</a:t>
            </a:r>
            <a:endParaRPr/>
          </a:p>
          <a:p>
            <a:pPr indent="0" lvl="0" marL="0" marR="0" rtl="0" algn="just">
              <a:lnSpc>
                <a:spcPct val="1349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38"/>
              <a:buFont typeface="Arial"/>
              <a:buNone/>
            </a:pPr>
            <a:r>
              <a:t/>
            </a:r>
            <a:endParaRPr b="0" i="0" sz="3438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46" name="Google Shape;146;g30ba1844cc1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8150" y="2657325"/>
            <a:ext cx="5825100" cy="697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30ba1844cc1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93257" y="3429007"/>
            <a:ext cx="5938228" cy="620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g30ba1844cc1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031475" y="4311400"/>
            <a:ext cx="6157850" cy="3670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"/>
          <p:cNvSpPr/>
          <p:nvPr/>
        </p:nvSpPr>
        <p:spPr>
          <a:xfrm rot="-5400000">
            <a:off x="3876744" y="-4000500"/>
            <a:ext cx="10287000" cy="18288000"/>
          </a:xfrm>
          <a:custGeom>
            <a:rect b="b" l="l" r="r" t="t"/>
            <a:pathLst>
              <a:path extrusionOk="0"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744" l="-71853" r="-74143" t="-3627"/>
            </a:stretch>
          </a:blipFill>
          <a:ln>
            <a:noFill/>
          </a:ln>
        </p:spPr>
      </p:sp>
      <p:sp>
        <p:nvSpPr>
          <p:cNvPr id="154" name="Google Shape;154;p5"/>
          <p:cNvSpPr/>
          <p:nvPr/>
        </p:nvSpPr>
        <p:spPr>
          <a:xfrm rot="-5400000">
            <a:off x="-2126913" y="2656906"/>
            <a:ext cx="9017629" cy="4558411"/>
          </a:xfrm>
          <a:custGeom>
            <a:rect b="b" l="l" r="r" t="t"/>
            <a:pathLst>
              <a:path extrusionOk="0" h="2582288" w="7567145">
                <a:moveTo>
                  <a:pt x="0" y="0"/>
                </a:moveTo>
                <a:lnTo>
                  <a:pt x="7567144" y="0"/>
                </a:lnTo>
                <a:lnTo>
                  <a:pt x="7567144" y="2582288"/>
                </a:lnTo>
                <a:lnTo>
                  <a:pt x="0" y="258228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5" name="Google Shape;155;p5"/>
          <p:cNvSpPr txBox="1"/>
          <p:nvPr/>
        </p:nvSpPr>
        <p:spPr>
          <a:xfrm>
            <a:off x="4887559" y="278560"/>
            <a:ext cx="8265368" cy="1343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</a:pPr>
            <a:r>
              <a:rPr b="1" i="0" lang="en-US" sz="90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Casos de uso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5"/>
          <p:cNvSpPr/>
          <p:nvPr/>
        </p:nvSpPr>
        <p:spPr>
          <a:xfrm rot="5582125">
            <a:off x="11370186" y="2318063"/>
            <a:ext cx="8968765" cy="4561608"/>
          </a:xfrm>
          <a:custGeom>
            <a:rect b="b" l="l" r="r" t="t"/>
            <a:pathLst>
              <a:path extrusionOk="0" h="2582288" w="7567145">
                <a:moveTo>
                  <a:pt x="0" y="0"/>
                </a:moveTo>
                <a:lnTo>
                  <a:pt x="7567144" y="0"/>
                </a:lnTo>
                <a:lnTo>
                  <a:pt x="7567144" y="2582288"/>
                </a:lnTo>
                <a:lnTo>
                  <a:pt x="0" y="258228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157" name="Google Shape;157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53235" y="1643446"/>
            <a:ext cx="15134016" cy="780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/>
          <p:nvPr/>
        </p:nvSpPr>
        <p:spPr>
          <a:xfrm rot="-5400000">
            <a:off x="3876744" y="-4000500"/>
            <a:ext cx="10287000" cy="18288000"/>
          </a:xfrm>
          <a:custGeom>
            <a:rect b="b" l="l" r="r" t="t"/>
            <a:pathLst>
              <a:path extrusionOk="0"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744" l="-71853" r="-74143" t="-3627"/>
            </a:stretch>
          </a:blipFill>
          <a:ln>
            <a:noFill/>
          </a:ln>
        </p:spPr>
      </p:sp>
      <p:sp>
        <p:nvSpPr>
          <p:cNvPr id="163" name="Google Shape;163;p26"/>
          <p:cNvSpPr/>
          <p:nvPr/>
        </p:nvSpPr>
        <p:spPr>
          <a:xfrm rot="-5400000">
            <a:off x="-2126913" y="2656906"/>
            <a:ext cx="9017629" cy="4558411"/>
          </a:xfrm>
          <a:custGeom>
            <a:rect b="b" l="l" r="r" t="t"/>
            <a:pathLst>
              <a:path extrusionOk="0" h="2582288" w="7567145">
                <a:moveTo>
                  <a:pt x="0" y="0"/>
                </a:moveTo>
                <a:lnTo>
                  <a:pt x="7567144" y="0"/>
                </a:lnTo>
                <a:lnTo>
                  <a:pt x="7567144" y="2582288"/>
                </a:lnTo>
                <a:lnTo>
                  <a:pt x="0" y="258228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4" name="Google Shape;164;p26"/>
          <p:cNvSpPr txBox="1"/>
          <p:nvPr/>
        </p:nvSpPr>
        <p:spPr>
          <a:xfrm>
            <a:off x="4887559" y="278560"/>
            <a:ext cx="8265368" cy="1343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</a:pPr>
            <a:r>
              <a:rPr b="1" i="0" lang="en-US" sz="90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Casos de uso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6"/>
          <p:cNvSpPr/>
          <p:nvPr/>
        </p:nvSpPr>
        <p:spPr>
          <a:xfrm rot="5582125">
            <a:off x="11391247" y="2655305"/>
            <a:ext cx="8968765" cy="4561608"/>
          </a:xfrm>
          <a:custGeom>
            <a:rect b="b" l="l" r="r" t="t"/>
            <a:pathLst>
              <a:path extrusionOk="0" h="2582288" w="7567145">
                <a:moveTo>
                  <a:pt x="0" y="0"/>
                </a:moveTo>
                <a:lnTo>
                  <a:pt x="7567144" y="0"/>
                </a:lnTo>
                <a:lnTo>
                  <a:pt x="7567144" y="2582288"/>
                </a:lnTo>
                <a:lnTo>
                  <a:pt x="0" y="258228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166" name="Google Shape;166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18842" y="1900565"/>
            <a:ext cx="14250315" cy="7097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/>
          <p:nvPr/>
        </p:nvSpPr>
        <p:spPr>
          <a:xfrm rot="-5400000">
            <a:off x="4000500" y="-4000500"/>
            <a:ext cx="10287000" cy="18288000"/>
          </a:xfrm>
          <a:custGeom>
            <a:rect b="b" l="l" r="r" t="t"/>
            <a:pathLst>
              <a:path extrusionOk="0"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744" l="-71853" r="-74143" t="-3627"/>
            </a:stretch>
          </a:blipFill>
          <a:ln>
            <a:noFill/>
          </a:ln>
        </p:spPr>
      </p:sp>
      <p:sp>
        <p:nvSpPr>
          <p:cNvPr id="172" name="Google Shape;172;p27"/>
          <p:cNvSpPr/>
          <p:nvPr/>
        </p:nvSpPr>
        <p:spPr>
          <a:xfrm>
            <a:off x="-2329398" y="8614893"/>
            <a:ext cx="4899948" cy="3344214"/>
          </a:xfrm>
          <a:custGeom>
            <a:rect b="b" l="l" r="r" t="t"/>
            <a:pathLst>
              <a:path extrusionOk="0"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3" name="Google Shape;173;p27"/>
          <p:cNvSpPr/>
          <p:nvPr/>
        </p:nvSpPr>
        <p:spPr>
          <a:xfrm>
            <a:off x="6030709" y="9258300"/>
            <a:ext cx="3059829" cy="751049"/>
          </a:xfrm>
          <a:custGeom>
            <a:rect b="b" l="l" r="r" t="t"/>
            <a:pathLst>
              <a:path extrusionOk="0"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4" name="Google Shape;174;p27"/>
          <p:cNvSpPr/>
          <p:nvPr/>
        </p:nvSpPr>
        <p:spPr>
          <a:xfrm>
            <a:off x="14215205" y="8540136"/>
            <a:ext cx="4602314" cy="3618569"/>
          </a:xfrm>
          <a:custGeom>
            <a:rect b="b" l="l" r="r" t="t"/>
            <a:pathLst>
              <a:path extrusionOk="0"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5" name="Google Shape;175;p27"/>
          <p:cNvSpPr/>
          <p:nvPr/>
        </p:nvSpPr>
        <p:spPr>
          <a:xfrm>
            <a:off x="-674156" y="-1072630"/>
            <a:ext cx="4899948" cy="3068592"/>
          </a:xfrm>
          <a:custGeom>
            <a:rect b="b" l="l" r="r" t="t"/>
            <a:pathLst>
              <a:path extrusionOk="0"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6" name="Google Shape;176;p27"/>
          <p:cNvSpPr/>
          <p:nvPr/>
        </p:nvSpPr>
        <p:spPr>
          <a:xfrm>
            <a:off x="12686214" y="-2578193"/>
            <a:ext cx="4292424" cy="3870986"/>
          </a:xfrm>
          <a:custGeom>
            <a:rect b="b" l="l" r="r" t="t"/>
            <a:pathLst>
              <a:path extrusionOk="0"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7" name="Google Shape;177;p27"/>
          <p:cNvSpPr/>
          <p:nvPr/>
        </p:nvSpPr>
        <p:spPr>
          <a:xfrm>
            <a:off x="10138935" y="9258300"/>
            <a:ext cx="4076270" cy="2863579"/>
          </a:xfrm>
          <a:custGeom>
            <a:rect b="b" l="l" r="r" t="t"/>
            <a:pathLst>
              <a:path extrusionOk="0"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8" name="Google Shape;178;p27"/>
          <p:cNvSpPr/>
          <p:nvPr/>
        </p:nvSpPr>
        <p:spPr>
          <a:xfrm>
            <a:off x="7409323" y="-2700100"/>
            <a:ext cx="5493058" cy="4114800"/>
          </a:xfrm>
          <a:custGeom>
            <a:rect b="b" l="l" r="r" t="t"/>
            <a:pathLst>
              <a:path extrusionOk="0"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9" name="Google Shape;179;p27"/>
          <p:cNvSpPr/>
          <p:nvPr/>
        </p:nvSpPr>
        <p:spPr>
          <a:xfrm rot="4747568">
            <a:off x="-2972342" y="3665317"/>
            <a:ext cx="4896097" cy="2735694"/>
          </a:xfrm>
          <a:custGeom>
            <a:rect b="b" l="l" r="r" t="t"/>
            <a:pathLst>
              <a:path extrusionOk="0"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0" name="Google Shape;180;p27"/>
          <p:cNvSpPr/>
          <p:nvPr/>
        </p:nvSpPr>
        <p:spPr>
          <a:xfrm>
            <a:off x="4831481" y="-1626507"/>
            <a:ext cx="2892762" cy="2919301"/>
          </a:xfrm>
          <a:custGeom>
            <a:rect b="b" l="l" r="r" t="t"/>
            <a:pathLst>
              <a:path extrusionOk="0"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1" name="Google Shape;181;p27"/>
          <p:cNvSpPr/>
          <p:nvPr/>
        </p:nvSpPr>
        <p:spPr>
          <a:xfrm>
            <a:off x="17259300" y="2262342"/>
            <a:ext cx="3575541" cy="3575541"/>
          </a:xfrm>
          <a:custGeom>
            <a:rect b="b" l="l" r="r" t="t"/>
            <a:pathLst>
              <a:path extrusionOk="0"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2" name="Google Shape;182;p27"/>
          <p:cNvSpPr/>
          <p:nvPr/>
        </p:nvSpPr>
        <p:spPr>
          <a:xfrm>
            <a:off x="2570549" y="9093737"/>
            <a:ext cx="2587020" cy="2386526"/>
          </a:xfrm>
          <a:custGeom>
            <a:rect b="b" l="l" r="r" t="t"/>
            <a:pathLst>
              <a:path extrusionOk="0"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3" name="Google Shape;183;p27"/>
          <p:cNvSpPr/>
          <p:nvPr/>
        </p:nvSpPr>
        <p:spPr>
          <a:xfrm rot="-5282649">
            <a:off x="16440369" y="6970869"/>
            <a:ext cx="3382987" cy="1154444"/>
          </a:xfrm>
          <a:custGeom>
            <a:rect b="b" l="l" r="r" t="t"/>
            <a:pathLst>
              <a:path extrusionOk="0"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4" name="Google Shape;184;p27"/>
          <p:cNvSpPr/>
          <p:nvPr/>
        </p:nvSpPr>
        <p:spPr>
          <a:xfrm>
            <a:off x="16978638" y="-642644"/>
            <a:ext cx="3104522" cy="3342688"/>
          </a:xfrm>
          <a:custGeom>
            <a:rect b="b" l="l" r="r" t="t"/>
            <a:pathLst>
              <a:path extrusionOk="0"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5" name="Google Shape;185;p27"/>
          <p:cNvSpPr txBox="1"/>
          <p:nvPr/>
        </p:nvSpPr>
        <p:spPr>
          <a:xfrm>
            <a:off x="1514654" y="571860"/>
            <a:ext cx="15671609" cy="1204945"/>
          </a:xfrm>
          <a:prstGeom prst="rect">
            <a:avLst/>
          </a:prstGeom>
          <a:solidFill>
            <a:srgbClr val="DAE5F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6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</a:pPr>
            <a:r>
              <a:rPr b="1" i="0" lang="en-US" sz="9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Diagrama de componentes</a:t>
            </a:r>
            <a:endParaRPr b="0" i="0" sz="9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27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711605" y="1744835"/>
            <a:ext cx="17277708" cy="7574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/>
          <p:nvPr/>
        </p:nvSpPr>
        <p:spPr>
          <a:xfrm rot="-5400000">
            <a:off x="4000500" y="-4000500"/>
            <a:ext cx="10287000" cy="18288000"/>
          </a:xfrm>
          <a:custGeom>
            <a:rect b="b" l="l" r="r" t="t"/>
            <a:pathLst>
              <a:path extrusionOk="0"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744" l="-71853" r="-74143" t="-3627"/>
            </a:stretch>
          </a:blipFill>
          <a:ln>
            <a:noFill/>
          </a:ln>
        </p:spPr>
      </p:sp>
      <p:sp>
        <p:nvSpPr>
          <p:cNvPr id="192" name="Google Shape;192;p28"/>
          <p:cNvSpPr/>
          <p:nvPr/>
        </p:nvSpPr>
        <p:spPr>
          <a:xfrm>
            <a:off x="-2329398" y="8614893"/>
            <a:ext cx="4899948" cy="3344214"/>
          </a:xfrm>
          <a:custGeom>
            <a:rect b="b" l="l" r="r" t="t"/>
            <a:pathLst>
              <a:path extrusionOk="0"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3" name="Google Shape;193;p28"/>
          <p:cNvSpPr/>
          <p:nvPr/>
        </p:nvSpPr>
        <p:spPr>
          <a:xfrm>
            <a:off x="6030709" y="9258300"/>
            <a:ext cx="3059829" cy="751049"/>
          </a:xfrm>
          <a:custGeom>
            <a:rect b="b" l="l" r="r" t="t"/>
            <a:pathLst>
              <a:path extrusionOk="0"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4" name="Google Shape;194;p28"/>
          <p:cNvSpPr/>
          <p:nvPr/>
        </p:nvSpPr>
        <p:spPr>
          <a:xfrm>
            <a:off x="14215205" y="8540136"/>
            <a:ext cx="4602314" cy="3618569"/>
          </a:xfrm>
          <a:custGeom>
            <a:rect b="b" l="l" r="r" t="t"/>
            <a:pathLst>
              <a:path extrusionOk="0"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5" name="Google Shape;195;p28"/>
          <p:cNvSpPr/>
          <p:nvPr/>
        </p:nvSpPr>
        <p:spPr>
          <a:xfrm>
            <a:off x="-674156" y="-1072630"/>
            <a:ext cx="4899948" cy="3068592"/>
          </a:xfrm>
          <a:custGeom>
            <a:rect b="b" l="l" r="r" t="t"/>
            <a:pathLst>
              <a:path extrusionOk="0"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6" name="Google Shape;196;p28"/>
          <p:cNvSpPr/>
          <p:nvPr/>
        </p:nvSpPr>
        <p:spPr>
          <a:xfrm>
            <a:off x="12686214" y="-2578193"/>
            <a:ext cx="4292424" cy="3870986"/>
          </a:xfrm>
          <a:custGeom>
            <a:rect b="b" l="l" r="r" t="t"/>
            <a:pathLst>
              <a:path extrusionOk="0"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7" name="Google Shape;197;p28"/>
          <p:cNvSpPr/>
          <p:nvPr/>
        </p:nvSpPr>
        <p:spPr>
          <a:xfrm>
            <a:off x="10138935" y="9258300"/>
            <a:ext cx="4076270" cy="2863579"/>
          </a:xfrm>
          <a:custGeom>
            <a:rect b="b" l="l" r="r" t="t"/>
            <a:pathLst>
              <a:path extrusionOk="0"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8" name="Google Shape;198;p28"/>
          <p:cNvSpPr/>
          <p:nvPr/>
        </p:nvSpPr>
        <p:spPr>
          <a:xfrm>
            <a:off x="7409323" y="-2700100"/>
            <a:ext cx="5493058" cy="4114800"/>
          </a:xfrm>
          <a:custGeom>
            <a:rect b="b" l="l" r="r" t="t"/>
            <a:pathLst>
              <a:path extrusionOk="0"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9" name="Google Shape;199;p28"/>
          <p:cNvSpPr/>
          <p:nvPr/>
        </p:nvSpPr>
        <p:spPr>
          <a:xfrm rot="4747568">
            <a:off x="-2972342" y="3665317"/>
            <a:ext cx="4896097" cy="2735694"/>
          </a:xfrm>
          <a:custGeom>
            <a:rect b="b" l="l" r="r" t="t"/>
            <a:pathLst>
              <a:path extrusionOk="0"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0" name="Google Shape;200;p28"/>
          <p:cNvSpPr/>
          <p:nvPr/>
        </p:nvSpPr>
        <p:spPr>
          <a:xfrm>
            <a:off x="4831481" y="-1626507"/>
            <a:ext cx="2892762" cy="2919301"/>
          </a:xfrm>
          <a:custGeom>
            <a:rect b="b" l="l" r="r" t="t"/>
            <a:pathLst>
              <a:path extrusionOk="0"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1" name="Google Shape;201;p28"/>
          <p:cNvSpPr/>
          <p:nvPr/>
        </p:nvSpPr>
        <p:spPr>
          <a:xfrm>
            <a:off x="17259300" y="2262342"/>
            <a:ext cx="3575541" cy="3575541"/>
          </a:xfrm>
          <a:custGeom>
            <a:rect b="b" l="l" r="r" t="t"/>
            <a:pathLst>
              <a:path extrusionOk="0"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2" name="Google Shape;202;p28"/>
          <p:cNvSpPr/>
          <p:nvPr/>
        </p:nvSpPr>
        <p:spPr>
          <a:xfrm>
            <a:off x="2570549" y="9093737"/>
            <a:ext cx="2587020" cy="2386526"/>
          </a:xfrm>
          <a:custGeom>
            <a:rect b="b" l="l" r="r" t="t"/>
            <a:pathLst>
              <a:path extrusionOk="0"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3" name="Google Shape;203;p28"/>
          <p:cNvSpPr/>
          <p:nvPr/>
        </p:nvSpPr>
        <p:spPr>
          <a:xfrm rot="-5282649">
            <a:off x="16440369" y="6970869"/>
            <a:ext cx="3382987" cy="1154444"/>
          </a:xfrm>
          <a:custGeom>
            <a:rect b="b" l="l" r="r" t="t"/>
            <a:pathLst>
              <a:path extrusionOk="0"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4" name="Google Shape;204;p28"/>
          <p:cNvSpPr/>
          <p:nvPr/>
        </p:nvSpPr>
        <p:spPr>
          <a:xfrm>
            <a:off x="16978638" y="-642644"/>
            <a:ext cx="3104522" cy="3342688"/>
          </a:xfrm>
          <a:custGeom>
            <a:rect b="b" l="l" r="r" t="t"/>
            <a:pathLst>
              <a:path extrusionOk="0"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5" name="Google Shape;205;p28"/>
          <p:cNvSpPr txBox="1"/>
          <p:nvPr/>
        </p:nvSpPr>
        <p:spPr>
          <a:xfrm>
            <a:off x="1309362" y="823387"/>
            <a:ext cx="15671609" cy="1204945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6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</a:pPr>
            <a:r>
              <a:rPr b="1" i="0" lang="en-US" sz="9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Diagrama de despliegue</a:t>
            </a:r>
            <a:endParaRPr b="0" i="0" sz="9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28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3247124" y="2348665"/>
            <a:ext cx="11687706" cy="6856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"/>
          <p:cNvSpPr/>
          <p:nvPr/>
        </p:nvSpPr>
        <p:spPr>
          <a:xfrm rot="-5400000">
            <a:off x="3952246" y="-4011684"/>
            <a:ext cx="10287000" cy="18288000"/>
          </a:xfrm>
          <a:custGeom>
            <a:rect b="b" l="l" r="r" t="t"/>
            <a:pathLst>
              <a:path extrusionOk="0"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744" l="-71853" r="-74143" t="-3627"/>
            </a:stretch>
          </a:blipFill>
          <a:ln>
            <a:noFill/>
          </a:ln>
        </p:spPr>
      </p:sp>
      <p:sp>
        <p:nvSpPr>
          <p:cNvPr id="212" name="Google Shape;212;p11"/>
          <p:cNvSpPr/>
          <p:nvPr/>
        </p:nvSpPr>
        <p:spPr>
          <a:xfrm>
            <a:off x="-1573240" y="8893298"/>
            <a:ext cx="4051334" cy="2765036"/>
          </a:xfrm>
          <a:custGeom>
            <a:rect b="b" l="l" r="r" t="t"/>
            <a:pathLst>
              <a:path extrusionOk="0" h="2765036" w="4051334">
                <a:moveTo>
                  <a:pt x="0" y="0"/>
                </a:moveTo>
                <a:lnTo>
                  <a:pt x="4051334" y="0"/>
                </a:lnTo>
                <a:lnTo>
                  <a:pt x="4051334" y="2765036"/>
                </a:lnTo>
                <a:lnTo>
                  <a:pt x="0" y="27650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3" name="Google Shape;213;p11"/>
          <p:cNvSpPr/>
          <p:nvPr/>
        </p:nvSpPr>
        <p:spPr>
          <a:xfrm>
            <a:off x="15262955" y="8864586"/>
            <a:ext cx="4602314" cy="3618569"/>
          </a:xfrm>
          <a:custGeom>
            <a:rect b="b" l="l" r="r" t="t"/>
            <a:pathLst>
              <a:path extrusionOk="0"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4" name="Google Shape;214;p11"/>
          <p:cNvSpPr/>
          <p:nvPr/>
        </p:nvSpPr>
        <p:spPr>
          <a:xfrm>
            <a:off x="-674156" y="-1322787"/>
            <a:ext cx="4224468" cy="2645573"/>
          </a:xfrm>
          <a:custGeom>
            <a:rect b="b" l="l" r="r" t="t"/>
            <a:pathLst>
              <a:path extrusionOk="0" h="2645573" w="4224468">
                <a:moveTo>
                  <a:pt x="0" y="0"/>
                </a:moveTo>
                <a:lnTo>
                  <a:pt x="4224468" y="0"/>
                </a:lnTo>
                <a:lnTo>
                  <a:pt x="4224468" y="2645574"/>
                </a:lnTo>
                <a:lnTo>
                  <a:pt x="0" y="26455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5" name="Google Shape;215;p11"/>
          <p:cNvSpPr/>
          <p:nvPr/>
        </p:nvSpPr>
        <p:spPr>
          <a:xfrm>
            <a:off x="11101574" y="9560661"/>
            <a:ext cx="3169280" cy="2226419"/>
          </a:xfrm>
          <a:custGeom>
            <a:rect b="b" l="l" r="r" t="t"/>
            <a:pathLst>
              <a:path extrusionOk="0" h="2226419" w="3169280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6" name="Google Shape;216;p11"/>
          <p:cNvSpPr/>
          <p:nvPr/>
        </p:nvSpPr>
        <p:spPr>
          <a:xfrm>
            <a:off x="9653627" y="-3037933"/>
            <a:ext cx="5493058" cy="4114800"/>
          </a:xfrm>
          <a:custGeom>
            <a:rect b="b" l="l" r="r" t="t"/>
            <a:pathLst>
              <a:path extrusionOk="0"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7" name="Google Shape;217;p11"/>
          <p:cNvSpPr/>
          <p:nvPr/>
        </p:nvSpPr>
        <p:spPr>
          <a:xfrm rot="-5400000">
            <a:off x="4745771" y="-1877331"/>
            <a:ext cx="2892762" cy="2919301"/>
          </a:xfrm>
          <a:custGeom>
            <a:rect b="b" l="l" r="r" t="t"/>
            <a:pathLst>
              <a:path extrusionOk="0"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8" name="Google Shape;218;p11"/>
          <p:cNvSpPr/>
          <p:nvPr/>
        </p:nvSpPr>
        <p:spPr>
          <a:xfrm>
            <a:off x="2932282" y="9271808"/>
            <a:ext cx="2587020" cy="2386526"/>
          </a:xfrm>
          <a:custGeom>
            <a:rect b="b" l="l" r="r" t="t"/>
            <a:pathLst>
              <a:path extrusionOk="0"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9" name="Google Shape;219;p11"/>
          <p:cNvSpPr/>
          <p:nvPr/>
        </p:nvSpPr>
        <p:spPr>
          <a:xfrm>
            <a:off x="15262955" y="-1072630"/>
            <a:ext cx="1996345" cy="2149497"/>
          </a:xfrm>
          <a:custGeom>
            <a:rect b="b" l="l" r="r" t="t"/>
            <a:pathLst>
              <a:path extrusionOk="0" h="2149497" w="1996345">
                <a:moveTo>
                  <a:pt x="0" y="0"/>
                </a:moveTo>
                <a:lnTo>
                  <a:pt x="1996345" y="0"/>
                </a:lnTo>
                <a:lnTo>
                  <a:pt x="1996345" y="2149497"/>
                </a:lnTo>
                <a:lnTo>
                  <a:pt x="0" y="2149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0" name="Google Shape;220;p11"/>
          <p:cNvSpPr txBox="1"/>
          <p:nvPr/>
        </p:nvSpPr>
        <p:spPr>
          <a:xfrm>
            <a:off x="-1396191" y="132912"/>
            <a:ext cx="90480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Modelo de datos</a:t>
            </a:r>
            <a:endParaRPr b="1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1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43075" y="876800"/>
            <a:ext cx="15199774" cy="9524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Noemi</dc:creator>
</cp:coreProperties>
</file>