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7" r:id="rId2"/>
    <p:sldId id="282" r:id="rId3"/>
    <p:sldId id="294" r:id="rId4"/>
    <p:sldId id="308" r:id="rId5"/>
    <p:sldId id="295" r:id="rId6"/>
    <p:sldId id="310" r:id="rId7"/>
    <p:sldId id="296" r:id="rId8"/>
    <p:sldId id="289" r:id="rId9"/>
    <p:sldId id="286" r:id="rId10"/>
    <p:sldId id="298" r:id="rId11"/>
    <p:sldId id="299" r:id="rId12"/>
    <p:sldId id="297" r:id="rId13"/>
    <p:sldId id="30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Relationship Id="rId9" Type="http://schemas.microsoft.com/office/2007/relationships/hdphoto" Target="../media/hdphoto1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418487"/>
            <a:ext cx="22098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2402738"/>
            <a:ext cx="1553995" cy="2082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806665"/>
            <a:ext cx="2589839" cy="2664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6715" y="324781"/>
            <a:ext cx="460895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Hack 2017</a:t>
            </a:r>
          </a:p>
          <a:p>
            <a:pPr algn="ctr"/>
            <a:r>
              <a:rPr lang="zh-CN" altLang="en-US" dirty="0"/>
              <a:t>葫芦兄弟大战多线程白骨精</a:t>
            </a:r>
            <a:endParaRPr lang="en-US" altLang="zh-CN" dirty="0"/>
          </a:p>
          <a:p>
            <a:pPr algn="ctr"/>
            <a:r>
              <a:rPr lang="zh-CN" altLang="en-US" dirty="0"/>
              <a:t>葫芦兄弟队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990957" y="455197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刘阳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4138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胡淦森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7275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曾嘉星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8502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开发过程分享</a:t>
            </a:r>
          </a:p>
        </p:txBody>
      </p:sp>
      <p:sp>
        <p:nvSpPr>
          <p:cNvPr id="3" name="矩形 2"/>
          <p:cNvSpPr/>
          <p:nvPr/>
        </p:nvSpPr>
        <p:spPr>
          <a:xfrm>
            <a:off x="6206381" y="1397264"/>
            <a:ext cx="2551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开发过程分享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6520" y="1266605"/>
            <a:ext cx="823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Go web</a:t>
            </a:r>
            <a:r>
              <a:rPr lang="zh-CN" altLang="en-US" dirty="0"/>
              <a:t>框架</a:t>
            </a:r>
            <a:r>
              <a:rPr lang="en-US" altLang="zh-CN" dirty="0"/>
              <a:t>i</a:t>
            </a:r>
            <a:r>
              <a:rPr lang="en-US" dirty="0"/>
              <a:t>ris</a:t>
            </a:r>
            <a:r>
              <a:rPr lang="zh-CN" altLang="en-US" dirty="0"/>
              <a:t>开发效率很高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不习惯没有用到的变量、没有使用到的</a:t>
            </a:r>
            <a:r>
              <a:rPr lang="en-US" altLang="zh-CN" dirty="0"/>
              <a:t>import</a:t>
            </a:r>
            <a:r>
              <a:rPr lang="zh-CN" altLang="en-US" dirty="0"/>
              <a:t>的包会报</a:t>
            </a:r>
            <a:r>
              <a:rPr lang="en-US" altLang="zh-CN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我们的平台是什么？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解决的问题以及目标用户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系统设计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615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开发过程分享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我们的平台是什么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745546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交互设计</a:t>
            </a:r>
          </a:p>
        </p:txBody>
      </p:sp>
      <p:sp>
        <p:nvSpPr>
          <p:cNvPr id="19" name="椭圆 18"/>
          <p:cNvSpPr/>
          <p:nvPr/>
        </p:nvSpPr>
        <p:spPr>
          <a:xfrm>
            <a:off x="4646842" y="1745548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内容丰富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我们的平台是什么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18" name="椭圆 17"/>
          <p:cNvSpPr/>
          <p:nvPr/>
        </p:nvSpPr>
        <p:spPr>
          <a:xfrm>
            <a:off x="2674206" y="1745547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寓教于乐</a:t>
            </a:r>
          </a:p>
        </p:txBody>
      </p:sp>
      <p:sp>
        <p:nvSpPr>
          <p:cNvPr id="20" name="椭圆 19"/>
          <p:cNvSpPr/>
          <p:nvPr/>
        </p:nvSpPr>
        <p:spPr>
          <a:xfrm>
            <a:off x="6619478" y="1745549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多线程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10" name="矩形 9"/>
          <p:cNvSpPr/>
          <p:nvPr/>
        </p:nvSpPr>
        <p:spPr>
          <a:xfrm>
            <a:off x="701570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用户可以以游戏闯关的形式，单步执行语句，或者是将语句展开执行</a:t>
            </a:r>
          </a:p>
        </p:txBody>
      </p:sp>
      <p:sp>
        <p:nvSpPr>
          <p:cNvPr id="11" name="矩形 10"/>
          <p:cNvSpPr/>
          <p:nvPr/>
        </p:nvSpPr>
        <p:spPr>
          <a:xfrm>
            <a:off x="2674206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游戏背景故事是大家熟悉的葫芦娃，利用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来挑战任务</a:t>
            </a:r>
          </a:p>
        </p:txBody>
      </p:sp>
      <p:sp>
        <p:nvSpPr>
          <p:cNvPr id="13" name="矩形 12"/>
          <p:cNvSpPr/>
          <p:nvPr/>
        </p:nvSpPr>
        <p:spPr>
          <a:xfrm>
            <a:off x="4646842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多线程的知识点设计到死锁、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Mutex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channel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</a:t>
            </a:r>
          </a:p>
        </p:txBody>
      </p:sp>
      <p:sp>
        <p:nvSpPr>
          <p:cNvPr id="14" name="矩形 13"/>
          <p:cNvSpPr/>
          <p:nvPr/>
        </p:nvSpPr>
        <p:spPr>
          <a:xfrm>
            <a:off x="6619478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多个窗口，每个窗口都是一个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，并且能够实时显示上下文变量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6695" y="906565"/>
            <a:ext cx="57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平台的核心是教学与</a:t>
            </a:r>
            <a:r>
              <a:rPr lang="en-US" altLang="zh-CN" dirty="0"/>
              <a:t>Go</a:t>
            </a:r>
            <a:r>
              <a:rPr lang="zh-CN" altLang="en-US" dirty="0"/>
              <a:t>语言的推广，有如下四个特点：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04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解决的问题以及目标用户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解决的问题以及目标用户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520" y="1176595"/>
            <a:ext cx="8145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语言这些年发展速度越来越快，有很多人加入其中。天生为并发设计的</a:t>
            </a:r>
            <a:r>
              <a:rPr lang="en-US" altLang="zh-CN" dirty="0"/>
              <a:t>Go</a:t>
            </a:r>
            <a:r>
              <a:rPr lang="zh-CN" altLang="en-US" dirty="0"/>
              <a:t>，在多线程方面十分出众，当前官方提供的可以在线执行教学平台，却没有提供可以直观感受到多线程魅力，不能单步执行和查看变量信息。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我们希望能够通过这两天的努力，做一个能够帮助开发者更好理解</a:t>
            </a:r>
            <a:r>
              <a:rPr lang="en-US" altLang="zh-CN" dirty="0"/>
              <a:t>Go</a:t>
            </a:r>
            <a:r>
              <a:rPr lang="zh-CN" altLang="en-US" dirty="0"/>
              <a:t>的平台，教育、推广。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03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系统设计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645</Words>
  <Application>Microsoft Office PowerPoint</Application>
  <PresentationFormat>On-screen Show (16:9)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微软雅黑</vt:lpstr>
      <vt:lpstr>宋体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 lewis</cp:lastModifiedBy>
  <cp:revision>617</cp:revision>
  <dcterms:modified xsi:type="dcterms:W3CDTF">2017-10-22T02:50:37Z</dcterms:modified>
</cp:coreProperties>
</file>