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5FC789E-D863-43AE-9FB9-BA5EB9E1D78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1520" y="0"/>
            <a:ext cx="45360" cy="72108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41640" y="0"/>
            <a:ext cx="45360" cy="72108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10800000">
            <a:off x="8907480" y="5143680"/>
            <a:ext cx="45360" cy="18000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8847360" y="5143680"/>
            <a:ext cx="45360" cy="18000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1520" y="0"/>
            <a:ext cx="45360" cy="72108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341640" y="0"/>
            <a:ext cx="45360" cy="72108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rot="10800000">
            <a:off x="8907480" y="5143680"/>
            <a:ext cx="45360" cy="18000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rot="10800000">
            <a:off x="8847360" y="5143680"/>
            <a:ext cx="45360" cy="18000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81520" y="0"/>
            <a:ext cx="45360" cy="72108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341640" y="0"/>
            <a:ext cx="45360" cy="72108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 rot="10800000">
            <a:off x="8907480" y="5143680"/>
            <a:ext cx="45360" cy="18000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 rot="10800000">
            <a:off x="8847360" y="5143680"/>
            <a:ext cx="45360" cy="18000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81520" y="0"/>
            <a:ext cx="45360" cy="72108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341640" y="0"/>
            <a:ext cx="45360" cy="72108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 rot="10800000">
            <a:off x="8907480" y="5143680"/>
            <a:ext cx="45360" cy="18000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"/>
          <p:cNvSpPr/>
          <p:nvPr/>
        </p:nvSpPr>
        <p:spPr>
          <a:xfrm rot="10800000">
            <a:off x="8847360" y="5143680"/>
            <a:ext cx="45360" cy="18000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161640" y="2418480"/>
            <a:ext cx="2209320" cy="2066400"/>
          </a:xfrm>
          <a:prstGeom prst="rect">
            <a:avLst/>
          </a:prstGeom>
          <a:ln>
            <a:noFill/>
          </a:ln>
        </p:spPr>
      </p:pic>
      <p:pic>
        <p:nvPicPr>
          <p:cNvPr id="252" name="Picture 5" descr=""/>
          <p:cNvPicPr/>
          <p:nvPr/>
        </p:nvPicPr>
        <p:blipFill>
          <a:blip r:embed="rId2"/>
          <a:stretch/>
        </p:blipFill>
        <p:spPr>
          <a:xfrm>
            <a:off x="6822360" y="2402640"/>
            <a:ext cx="1553760" cy="2082240"/>
          </a:xfrm>
          <a:prstGeom prst="rect">
            <a:avLst/>
          </a:prstGeom>
          <a:ln>
            <a:noFill/>
          </a:ln>
        </p:spPr>
      </p:pic>
      <p:pic>
        <p:nvPicPr>
          <p:cNvPr id="253" name="Picture 7" descr=""/>
          <p:cNvPicPr/>
          <p:nvPr/>
        </p:nvPicPr>
        <p:blipFill>
          <a:blip r:embed="rId3"/>
          <a:stretch/>
        </p:blipFill>
        <p:spPr>
          <a:xfrm>
            <a:off x="2952000" y="1806840"/>
            <a:ext cx="2589480" cy="266400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2028240" y="324720"/>
            <a:ext cx="45655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 Hack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葫芦兄弟大战多线程白骨精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葫芦兄弟队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993240" y="4551840"/>
            <a:ext cx="69300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刘阳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36880" y="4596840"/>
            <a:ext cx="9475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胡淦森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7050240" y="4596840"/>
            <a:ext cx="9475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曾嘉星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34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2166840"/>
            <a:ext cx="9143640" cy="44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-406080" y="-1433520"/>
            <a:ext cx="4381200" cy="801468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579120" y="2154960"/>
            <a:ext cx="51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835960" y="1397160"/>
            <a:ext cx="3291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FOUR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6640" y="96480"/>
            <a:ext cx="3870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6640" y="430560"/>
            <a:ext cx="387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094040" y="2529000"/>
            <a:ext cx="1620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Lorem Ipsum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860040" y="2851200"/>
            <a:ext cx="208800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Lorem Ipsum Dolor Sit Er Elit Lamet, Consectetaur Cillium Adipisicing Pecu.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1414440" y="1815840"/>
            <a:ext cx="979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Line 6"/>
          <p:cNvSpPr/>
          <p:nvPr/>
        </p:nvSpPr>
        <p:spPr>
          <a:xfrm>
            <a:off x="1526040" y="2461680"/>
            <a:ext cx="756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476640" y="1266480"/>
            <a:ext cx="823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Impac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 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框架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iris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开发效率很高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Impac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不习惯没有用到的变量、没有使用到的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的包会报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92600" y="1246680"/>
            <a:ext cx="3637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a7bae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我们的平台是什么？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97240" y="1221480"/>
            <a:ext cx="478440" cy="38844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a7bae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099440" y="1970640"/>
            <a:ext cx="3637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5bc4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04440" y="1945440"/>
            <a:ext cx="478440" cy="38844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95bc49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1106640" y="2687040"/>
            <a:ext cx="3637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da907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系统设计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611640" y="2661840"/>
            <a:ext cx="478440" cy="38844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da907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1106640" y="3403440"/>
            <a:ext cx="3637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bf342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618480" y="3378240"/>
            <a:ext cx="478440" cy="38844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bf3420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4887000" y="0"/>
            <a:ext cx="1063800" cy="514332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0"/>
          <p:cNvSpPr/>
          <p:nvPr/>
        </p:nvSpPr>
        <p:spPr>
          <a:xfrm>
            <a:off x="5951160" y="0"/>
            <a:ext cx="1063800" cy="514332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1"/>
          <p:cNvSpPr/>
          <p:nvPr/>
        </p:nvSpPr>
        <p:spPr>
          <a:xfrm>
            <a:off x="7015680" y="0"/>
            <a:ext cx="1063800" cy="514332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2"/>
          <p:cNvSpPr/>
          <p:nvPr/>
        </p:nvSpPr>
        <p:spPr>
          <a:xfrm>
            <a:off x="8079840" y="0"/>
            <a:ext cx="1063800" cy="514332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3"/>
          <p:cNvSpPr/>
          <p:nvPr/>
        </p:nvSpPr>
        <p:spPr>
          <a:xfrm>
            <a:off x="4887000" y="1997280"/>
            <a:ext cx="4256640" cy="92664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7b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2166840"/>
            <a:ext cx="9143640" cy="449640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-802080" y="-1433520"/>
            <a:ext cx="4381200" cy="801468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579120" y="2154960"/>
            <a:ext cx="51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我们的平台是什么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158880" y="1397160"/>
            <a:ext cx="2944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01640" y="1745640"/>
            <a:ext cx="1710000" cy="171000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交互设计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646880" y="1745640"/>
            <a:ext cx="1710000" cy="171000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内容丰富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76640" y="96480"/>
            <a:ext cx="387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我们的平台是什么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76640" y="430560"/>
            <a:ext cx="387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674080" y="1745640"/>
            <a:ext cx="1710000" cy="171000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寓教于乐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6619320" y="1745640"/>
            <a:ext cx="1710000" cy="171000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多线程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调试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701640" y="3697920"/>
            <a:ext cx="17100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用户可以以游戏闯关的形式，单步执行语句，或者是将语句展开执行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2674080" y="3697920"/>
            <a:ext cx="17100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游戏背景故事是大家熟悉的葫芦娃，利用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Thread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来挑战任务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4646880" y="3697920"/>
            <a:ext cx="1710000" cy="10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多线程的知识点设计到死锁、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Mutex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channel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6619320" y="3697920"/>
            <a:ext cx="17100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多个窗口，每个窗口都是一个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Thread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，并且能够实时显示上下文变量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>
            <a:off x="1826640" y="906480"/>
            <a:ext cx="5715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平台的核心是教学与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语言的推广，有如下四个特点：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2d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2166840"/>
            <a:ext cx="9143640" cy="44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-398160" y="-1433520"/>
            <a:ext cx="4381200" cy="801468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579120" y="2154960"/>
            <a:ext cx="51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6001920" y="1397160"/>
            <a:ext cx="3066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TWO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76640" y="96480"/>
            <a:ext cx="387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76640" y="430560"/>
            <a:ext cx="387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76640" y="1176480"/>
            <a:ext cx="81457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语言这些年发展速度越来越快，有很多人加入其中。天生为并发设计的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，在多线程方面十分出众，当前官方提供的可以在线执行教学平台，却没有提供可以直观感受到多线程魅力，不能单步执行和查看变量信息。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我们希望能够通过这两天的努力，做一个能够帮助开发者更好理解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的平台，教育、推广。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a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2166840"/>
            <a:ext cx="9143640" cy="449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-303480" y="-1433520"/>
            <a:ext cx="4381200" cy="801468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579120" y="2154960"/>
            <a:ext cx="51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系统设计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587920" y="1397160"/>
            <a:ext cx="35888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THREE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6640" y="96480"/>
            <a:ext cx="387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6640" y="430560"/>
            <a:ext cx="387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葫芦娃是如何大战多线程的白骨精的？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497880" y="27720"/>
            <a:ext cx="8208360" cy="5143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6640" y="96480"/>
            <a:ext cx="387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6640" y="430560"/>
            <a:ext cx="387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葫芦娃是如何大战多线程的白骨精的？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57200" y="822960"/>
            <a:ext cx="5978880" cy="218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举个例子：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:= a + 1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|___temp := a + 1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|___a = a + 1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一个非原子性的赋值语句会被拆分成两个原子性语句执行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AtomicAssignmentToTemp: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拷贝到当前线程的临时存储区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AtomicAssignmentFromTemp: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将临时存储区的值赋给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6583680" y="3108960"/>
            <a:ext cx="1904760" cy="12466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Application>LibreOffice/5.3.1.2$Linux_X86_64 LibreOffice_project/30m0$Build-2</Application>
  <Words>645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2017-10-22T13:41:25Z</dcterms:modified>
  <cp:revision>618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