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723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DD71-414D-3340-8CD4-88483A29E75A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93EC0-E2B4-CD49-AA4C-61421FE2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93EC0-E2B4-CD49-AA4C-61421FE2B7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5469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635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5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810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48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7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841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D471-6E7C-224B-A228-3DED84B4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276533"/>
            <a:ext cx="10538867" cy="713030"/>
          </a:xfrm>
        </p:spPr>
        <p:txBody>
          <a:bodyPr anchor="t">
            <a:noAutofit/>
          </a:bodyPr>
          <a:lstStyle/>
          <a:p>
            <a:r>
              <a:rPr lang="en-US" sz="2800" dirty="0"/>
              <a:t>Using SMOTE our model achieves a 73% accuracy in predicting the likelihood for a customer churning based on the data set at hand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0FFD-315D-7B4E-B9DD-561CF603BF22}"/>
              </a:ext>
            </a:extLst>
          </p:cNvPr>
          <p:cNvSpPr txBox="1"/>
          <p:nvPr/>
        </p:nvSpPr>
        <p:spPr>
          <a:xfrm>
            <a:off x="977773" y="6484483"/>
            <a:ext cx="526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*) Churn risk is captured in a bool (yes/no)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562-24F6-154F-A789-75649CDE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2" y="1731310"/>
            <a:ext cx="4709043" cy="467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2AD98B-E7D0-6046-B1E1-3E65E4AE4F4C}"/>
              </a:ext>
            </a:extLst>
          </p:cNvPr>
          <p:cNvSpPr txBox="1"/>
          <p:nvPr/>
        </p:nvSpPr>
        <p:spPr>
          <a:xfrm>
            <a:off x="977772" y="1328060"/>
            <a:ext cx="408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Are we able to predict churn risk?*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EBB06D-E492-B94B-8970-ED0683B1D92C}"/>
              </a:ext>
            </a:extLst>
          </p:cNvPr>
          <p:cNvSpPr/>
          <p:nvPr/>
        </p:nvSpPr>
        <p:spPr>
          <a:xfrm>
            <a:off x="6196938" y="2043088"/>
            <a:ext cx="5156861" cy="814349"/>
          </a:xfrm>
          <a:prstGeom prst="rect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EB57BE-98BF-4E4A-95E4-296815A58360}"/>
              </a:ext>
            </a:extLst>
          </p:cNvPr>
          <p:cNvGrpSpPr/>
          <p:nvPr/>
        </p:nvGrpSpPr>
        <p:grpSpPr>
          <a:xfrm>
            <a:off x="6059387" y="1728858"/>
            <a:ext cx="5294411" cy="411243"/>
            <a:chOff x="6059388" y="2204253"/>
            <a:chExt cx="5294411" cy="411243"/>
          </a:xfrm>
          <a:solidFill>
            <a:schemeClr val="tx1"/>
          </a:solidFill>
        </p:grpSpPr>
        <p:sp>
          <p:nvSpPr>
            <p:cNvPr id="21" name="Diagonal Stripe 20">
              <a:extLst>
                <a:ext uri="{FF2B5EF4-FFF2-40B4-BE49-F238E27FC236}">
                  <a16:creationId xmlns:a16="http://schemas.microsoft.com/office/drawing/2014/main" id="{5A0AB978-3E0E-9A4C-B9A9-18F9C45D7431}"/>
                </a:ext>
              </a:extLst>
            </p:cNvPr>
            <p:cNvSpPr/>
            <p:nvPr/>
          </p:nvSpPr>
          <p:spPr>
            <a:xfrm>
              <a:off x="6059388" y="2204253"/>
              <a:ext cx="359436" cy="411243"/>
            </a:xfrm>
            <a:prstGeom prst="diagStripe">
              <a:avLst>
                <a:gd name="adj" fmla="val 261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580D40-B5E4-2F4E-98E5-774C17A5744C}"/>
                </a:ext>
              </a:extLst>
            </p:cNvPr>
            <p:cNvSpPr/>
            <p:nvPr/>
          </p:nvSpPr>
          <p:spPr>
            <a:xfrm>
              <a:off x="6196938" y="2204253"/>
              <a:ext cx="5156861" cy="268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Chosen Hypothesis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19510-EE4F-1442-A381-1B082417C5EE}"/>
              </a:ext>
            </a:extLst>
          </p:cNvPr>
          <p:cNvGrpSpPr/>
          <p:nvPr/>
        </p:nvGrpSpPr>
        <p:grpSpPr>
          <a:xfrm>
            <a:off x="6059387" y="2947412"/>
            <a:ext cx="5294411" cy="411243"/>
            <a:chOff x="6059388" y="2204253"/>
            <a:chExt cx="5294411" cy="411243"/>
          </a:xfrm>
          <a:solidFill>
            <a:schemeClr val="tx1"/>
          </a:solidFill>
        </p:grpSpPr>
        <p:sp>
          <p:nvSpPr>
            <p:cNvPr id="25" name="Diagonal Stripe 24">
              <a:extLst>
                <a:ext uri="{FF2B5EF4-FFF2-40B4-BE49-F238E27FC236}">
                  <a16:creationId xmlns:a16="http://schemas.microsoft.com/office/drawing/2014/main" id="{AB8BBCD6-1CD2-DC44-91A1-34278C48AC8C}"/>
                </a:ext>
              </a:extLst>
            </p:cNvPr>
            <p:cNvSpPr/>
            <p:nvPr/>
          </p:nvSpPr>
          <p:spPr>
            <a:xfrm>
              <a:off x="6059388" y="2204253"/>
              <a:ext cx="359436" cy="411243"/>
            </a:xfrm>
            <a:prstGeom prst="diagStripe">
              <a:avLst>
                <a:gd name="adj" fmla="val 261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62948C-0C02-B84C-8F11-789EA77A07C7}"/>
                </a:ext>
              </a:extLst>
            </p:cNvPr>
            <p:cNvSpPr/>
            <p:nvPr/>
          </p:nvSpPr>
          <p:spPr>
            <a:xfrm>
              <a:off x="6196938" y="2204253"/>
              <a:ext cx="5156861" cy="268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Approach &amp; Outcome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15A324D-F1DF-0E41-AF37-1D9FDD17A260}"/>
              </a:ext>
            </a:extLst>
          </p:cNvPr>
          <p:cNvSpPr/>
          <p:nvPr/>
        </p:nvSpPr>
        <p:spPr>
          <a:xfrm>
            <a:off x="6196937" y="3268242"/>
            <a:ext cx="5156861" cy="1662986"/>
          </a:xfrm>
          <a:prstGeom prst="rect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711490-A72F-8245-BF49-B65DA9787F5C}"/>
              </a:ext>
            </a:extLst>
          </p:cNvPr>
          <p:cNvSpPr/>
          <p:nvPr/>
        </p:nvSpPr>
        <p:spPr>
          <a:xfrm>
            <a:off x="6288066" y="2101289"/>
            <a:ext cx="4976265" cy="6787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can predict if a customer will churn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cannot predict if a customer will churn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B48A5-7EC8-8A42-8BC2-BA5CC7FC1E5C}"/>
              </a:ext>
            </a:extLst>
          </p:cNvPr>
          <p:cNvSpPr/>
          <p:nvPr/>
        </p:nvSpPr>
        <p:spPr>
          <a:xfrm>
            <a:off x="6287234" y="3337901"/>
            <a:ext cx="4976265" cy="15062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with SMOTE applied to the data set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model’s accuracy is at roughly 73%, offering a strong basis 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roughly 26% of clients predicted to stay – in fact – churned, giving us a high rate of false negatives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1D42C4-2F3E-3C4C-8106-A53430032B62}"/>
              </a:ext>
            </a:extLst>
          </p:cNvPr>
          <p:cNvSpPr/>
          <p:nvPr/>
        </p:nvSpPr>
        <p:spPr>
          <a:xfrm>
            <a:off x="6863788" y="5106864"/>
            <a:ext cx="4490012" cy="12905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our model’s accuracy we could: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revisit if we have all relevant independent variables in the data set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if a Boolean variable is the best representation of churn probability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7D6B0F05-DEE0-1043-9EA7-E317440B15B3}"/>
              </a:ext>
            </a:extLst>
          </p:cNvPr>
          <p:cNvSpPr/>
          <p:nvPr/>
        </p:nvSpPr>
        <p:spPr>
          <a:xfrm>
            <a:off x="6059387" y="5106863"/>
            <a:ext cx="1386441" cy="1290533"/>
          </a:xfrm>
          <a:prstGeom prst="hexag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3" name="Graphic 32" descr="Target">
            <a:extLst>
              <a:ext uri="{FF2B5EF4-FFF2-40B4-BE49-F238E27FC236}">
                <a16:creationId xmlns:a16="http://schemas.microsoft.com/office/drawing/2014/main" id="{1FBD4D67-B1EE-A44C-9300-09418FED4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921" y="5214443"/>
            <a:ext cx="1075371" cy="10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28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154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Franklin Gothic Book</vt:lpstr>
      <vt:lpstr>Wingdings</vt:lpstr>
      <vt:lpstr>BrushVTI</vt:lpstr>
      <vt:lpstr>Crop</vt:lpstr>
      <vt:lpstr>Using SMOTE our model achieves a 73% accuracy in predicting the likelihood for a customer churning based on the data set at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N</dc:creator>
  <cp:lastModifiedBy>Andre N</cp:lastModifiedBy>
  <cp:revision>6</cp:revision>
  <dcterms:created xsi:type="dcterms:W3CDTF">2021-06-23T12:15:17Z</dcterms:created>
  <dcterms:modified xsi:type="dcterms:W3CDTF">2021-06-23T13:11:25Z</dcterms:modified>
</cp:coreProperties>
</file>