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31"/>
  </p:notesMasterIdLst>
  <p:handoutMasterIdLst>
    <p:handoutMasterId r:id="rId32"/>
  </p:handoutMasterIdLst>
  <p:sldIdLst>
    <p:sldId id="257" r:id="rId3"/>
    <p:sldId id="258" r:id="rId4"/>
    <p:sldId id="259" r:id="rId5"/>
    <p:sldId id="261" r:id="rId6"/>
    <p:sldId id="281" r:id="rId7"/>
    <p:sldId id="282" r:id="rId8"/>
    <p:sldId id="263" r:id="rId9"/>
    <p:sldId id="264" r:id="rId10"/>
    <p:sldId id="262" r:id="rId11"/>
    <p:sldId id="265" r:id="rId12"/>
    <p:sldId id="266" r:id="rId13"/>
    <p:sldId id="273" r:id="rId14"/>
    <p:sldId id="274" r:id="rId15"/>
    <p:sldId id="267" r:id="rId16"/>
    <p:sldId id="283" r:id="rId17"/>
    <p:sldId id="268" r:id="rId18"/>
    <p:sldId id="276" r:id="rId19"/>
    <p:sldId id="275" r:id="rId20"/>
    <p:sldId id="277" r:id="rId21"/>
    <p:sldId id="284" r:id="rId22"/>
    <p:sldId id="269" r:id="rId23"/>
    <p:sldId id="285" r:id="rId24"/>
    <p:sldId id="270" r:id="rId25"/>
    <p:sldId id="278" r:id="rId26"/>
    <p:sldId id="279" r:id="rId27"/>
    <p:sldId id="280" r:id="rId28"/>
    <p:sldId id="271" r:id="rId29"/>
    <p:sldId id="27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570" y="60"/>
      </p:cViewPr>
      <p:guideLst/>
    </p:cSldViewPr>
  </p:slideViewPr>
  <p:notesTextViewPr>
    <p:cViewPr>
      <p:scale>
        <a:sx n="1" d="1"/>
        <a:sy n="1" d="1"/>
      </p:scale>
      <p:origin x="0" y="0"/>
    </p:cViewPr>
  </p:notesTextViewPr>
  <p:notesViewPr>
    <p:cSldViewPr snapToGrid="0" showGuides="1">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D0DAB1-0F83-4C60-AA51-82ADAD21A612}"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DF7C6FD-D401-447A-A9C6-717CC0DF7176}">
      <dgm:prSet/>
      <dgm:spPr/>
      <dgm:t>
        <a:bodyPr/>
        <a:lstStyle/>
        <a:p>
          <a:pPr rtl="0"/>
          <a:r>
            <a:rPr lang="en-US" smtClean="0"/>
            <a:t>Tổng quan </a:t>
          </a:r>
          <a:r>
            <a:rPr lang="en-US" b="1" smtClean="0"/>
            <a:t>virus máy tính</a:t>
          </a:r>
          <a:endParaRPr lang="en-US"/>
        </a:p>
      </dgm:t>
    </dgm:pt>
    <dgm:pt modelId="{94DF4690-C383-4C2F-BF79-FFD370A3A89F}" type="parTrans" cxnId="{71A3C1A7-4D97-4392-9B79-68C4CBEBA363}">
      <dgm:prSet/>
      <dgm:spPr/>
      <dgm:t>
        <a:bodyPr/>
        <a:lstStyle/>
        <a:p>
          <a:endParaRPr lang="en-US"/>
        </a:p>
      </dgm:t>
    </dgm:pt>
    <dgm:pt modelId="{3529F306-EB8D-49D6-B967-06F788CCDE5F}" type="sibTrans" cxnId="{71A3C1A7-4D97-4392-9B79-68C4CBEBA363}">
      <dgm:prSet/>
      <dgm:spPr/>
      <dgm:t>
        <a:bodyPr/>
        <a:lstStyle/>
        <a:p>
          <a:endParaRPr lang="en-US"/>
        </a:p>
      </dgm:t>
    </dgm:pt>
    <dgm:pt modelId="{4DE16537-4494-4706-9220-6C62F8B6B7BC}">
      <dgm:prSet/>
      <dgm:spPr/>
      <dgm:t>
        <a:bodyPr/>
        <a:lstStyle/>
        <a:p>
          <a:pPr rtl="0"/>
          <a:r>
            <a:rPr lang="en-US" b="1" smtClean="0"/>
            <a:t>Suport Vecter Machine </a:t>
          </a:r>
          <a:r>
            <a:rPr lang="en-US" smtClean="0"/>
            <a:t>(SVM)</a:t>
          </a:r>
          <a:endParaRPr lang="en-US"/>
        </a:p>
      </dgm:t>
    </dgm:pt>
    <dgm:pt modelId="{4409C146-4F1D-440C-B5A8-21588A39BE5B}" type="parTrans" cxnId="{60643B42-2740-479C-9B9A-AD405DCD2903}">
      <dgm:prSet/>
      <dgm:spPr/>
      <dgm:t>
        <a:bodyPr/>
        <a:lstStyle/>
        <a:p>
          <a:endParaRPr lang="en-US"/>
        </a:p>
      </dgm:t>
    </dgm:pt>
    <dgm:pt modelId="{0740C9E1-19BB-40CD-9D9B-0EC747F8182E}" type="sibTrans" cxnId="{60643B42-2740-479C-9B9A-AD405DCD2903}">
      <dgm:prSet/>
      <dgm:spPr/>
      <dgm:t>
        <a:bodyPr/>
        <a:lstStyle/>
        <a:p>
          <a:endParaRPr lang="en-US"/>
        </a:p>
      </dgm:t>
    </dgm:pt>
    <dgm:pt modelId="{09AA325B-C6E5-4ADF-8DE1-7C923D644B8D}">
      <dgm:prSet/>
      <dgm:spPr/>
      <dgm:t>
        <a:bodyPr/>
        <a:lstStyle/>
        <a:p>
          <a:pPr rtl="0"/>
          <a:r>
            <a:rPr lang="en-US" smtClean="0"/>
            <a:t>Mạng nơ-ron </a:t>
          </a:r>
          <a:r>
            <a:rPr lang="en-US" b="1" smtClean="0"/>
            <a:t>Kohonen</a:t>
          </a:r>
          <a:endParaRPr lang="en-US"/>
        </a:p>
      </dgm:t>
    </dgm:pt>
    <dgm:pt modelId="{9A267F22-333A-4C29-A7FC-5A5A586B18FA}" type="parTrans" cxnId="{07F3E49F-688F-414C-A22E-7A49E4A1D106}">
      <dgm:prSet/>
      <dgm:spPr/>
      <dgm:t>
        <a:bodyPr/>
        <a:lstStyle/>
        <a:p>
          <a:endParaRPr lang="en-US"/>
        </a:p>
      </dgm:t>
    </dgm:pt>
    <dgm:pt modelId="{4487D8FD-A780-4A67-A37C-B3C4B65B0EC1}" type="sibTrans" cxnId="{07F3E49F-688F-414C-A22E-7A49E4A1D106}">
      <dgm:prSet/>
      <dgm:spPr/>
      <dgm:t>
        <a:bodyPr/>
        <a:lstStyle/>
        <a:p>
          <a:endParaRPr lang="en-US"/>
        </a:p>
      </dgm:t>
    </dgm:pt>
    <dgm:pt modelId="{497CCDAA-A61B-46F3-8F40-91B6294DAB58}">
      <dgm:prSet/>
      <dgm:spPr/>
      <dgm:t>
        <a:bodyPr/>
        <a:lstStyle/>
        <a:p>
          <a:pPr rtl="0"/>
          <a:r>
            <a:rPr lang="en-US" b="1" smtClean="0"/>
            <a:t>Hệ miễn dịch nhân tạo</a:t>
          </a:r>
          <a:endParaRPr lang="en-US"/>
        </a:p>
      </dgm:t>
    </dgm:pt>
    <dgm:pt modelId="{A7E279C0-8F36-43E7-BB51-BB0228EDD92E}" type="parTrans" cxnId="{2D21AC88-3CC0-4476-8B15-80749FDE08C7}">
      <dgm:prSet/>
      <dgm:spPr/>
      <dgm:t>
        <a:bodyPr/>
        <a:lstStyle/>
        <a:p>
          <a:endParaRPr lang="en-US"/>
        </a:p>
      </dgm:t>
    </dgm:pt>
    <dgm:pt modelId="{C72C6850-C077-496C-87DC-67761FB01868}" type="sibTrans" cxnId="{2D21AC88-3CC0-4476-8B15-80749FDE08C7}">
      <dgm:prSet/>
      <dgm:spPr/>
      <dgm:t>
        <a:bodyPr/>
        <a:lstStyle/>
        <a:p>
          <a:endParaRPr lang="en-US"/>
        </a:p>
      </dgm:t>
    </dgm:pt>
    <dgm:pt modelId="{994AD9B7-D0A5-4F29-A064-8165CE95DFC3}" type="pres">
      <dgm:prSet presAssocID="{E1D0DAB1-0F83-4C60-AA51-82ADAD21A612}" presName="CompostProcess" presStyleCnt="0">
        <dgm:presLayoutVars>
          <dgm:dir/>
          <dgm:resizeHandles val="exact"/>
        </dgm:presLayoutVars>
      </dgm:prSet>
      <dgm:spPr/>
      <dgm:t>
        <a:bodyPr/>
        <a:lstStyle/>
        <a:p>
          <a:endParaRPr lang="en-US"/>
        </a:p>
      </dgm:t>
    </dgm:pt>
    <dgm:pt modelId="{5EDA7D05-6DC4-41E6-BAC8-E98C18A5E7BF}" type="pres">
      <dgm:prSet presAssocID="{E1D0DAB1-0F83-4C60-AA51-82ADAD21A612}" presName="arrow" presStyleLbl="bgShp" presStyleIdx="0" presStyleCnt="1"/>
      <dgm:spPr/>
    </dgm:pt>
    <dgm:pt modelId="{770BDF9D-41E8-4F25-AF62-A4B67DE5EE9E}" type="pres">
      <dgm:prSet presAssocID="{E1D0DAB1-0F83-4C60-AA51-82ADAD21A612}" presName="linearProcess" presStyleCnt="0"/>
      <dgm:spPr/>
    </dgm:pt>
    <dgm:pt modelId="{D1DDD71A-7BB9-4945-B9E5-D2218CB81B1F}" type="pres">
      <dgm:prSet presAssocID="{1DF7C6FD-D401-447A-A9C6-717CC0DF7176}" presName="textNode" presStyleLbl="node1" presStyleIdx="0" presStyleCnt="4">
        <dgm:presLayoutVars>
          <dgm:bulletEnabled val="1"/>
        </dgm:presLayoutVars>
      </dgm:prSet>
      <dgm:spPr/>
      <dgm:t>
        <a:bodyPr/>
        <a:lstStyle/>
        <a:p>
          <a:endParaRPr lang="en-US"/>
        </a:p>
      </dgm:t>
    </dgm:pt>
    <dgm:pt modelId="{0332E565-5176-46CD-90A1-FE98BF131326}" type="pres">
      <dgm:prSet presAssocID="{3529F306-EB8D-49D6-B967-06F788CCDE5F}" presName="sibTrans" presStyleCnt="0"/>
      <dgm:spPr/>
    </dgm:pt>
    <dgm:pt modelId="{5FBE4814-61D5-43EC-A3E3-9F322142C284}" type="pres">
      <dgm:prSet presAssocID="{4DE16537-4494-4706-9220-6C62F8B6B7BC}" presName="textNode" presStyleLbl="node1" presStyleIdx="1" presStyleCnt="4">
        <dgm:presLayoutVars>
          <dgm:bulletEnabled val="1"/>
        </dgm:presLayoutVars>
      </dgm:prSet>
      <dgm:spPr/>
      <dgm:t>
        <a:bodyPr/>
        <a:lstStyle/>
        <a:p>
          <a:endParaRPr lang="en-US"/>
        </a:p>
      </dgm:t>
    </dgm:pt>
    <dgm:pt modelId="{EBD7C0B4-153B-45A9-B5BD-514076C841B7}" type="pres">
      <dgm:prSet presAssocID="{0740C9E1-19BB-40CD-9D9B-0EC747F8182E}" presName="sibTrans" presStyleCnt="0"/>
      <dgm:spPr/>
    </dgm:pt>
    <dgm:pt modelId="{1F2D146E-C8FA-4E9C-BB2C-177A005AB857}" type="pres">
      <dgm:prSet presAssocID="{09AA325B-C6E5-4ADF-8DE1-7C923D644B8D}" presName="textNode" presStyleLbl="node1" presStyleIdx="2" presStyleCnt="4">
        <dgm:presLayoutVars>
          <dgm:bulletEnabled val="1"/>
        </dgm:presLayoutVars>
      </dgm:prSet>
      <dgm:spPr/>
      <dgm:t>
        <a:bodyPr/>
        <a:lstStyle/>
        <a:p>
          <a:endParaRPr lang="en-US"/>
        </a:p>
      </dgm:t>
    </dgm:pt>
    <dgm:pt modelId="{1BABE677-9F43-42A8-9152-27FB4F9677DD}" type="pres">
      <dgm:prSet presAssocID="{4487D8FD-A780-4A67-A37C-B3C4B65B0EC1}" presName="sibTrans" presStyleCnt="0"/>
      <dgm:spPr/>
    </dgm:pt>
    <dgm:pt modelId="{BEA7297E-43AA-4B95-BFC8-EBDB550CC5FC}" type="pres">
      <dgm:prSet presAssocID="{497CCDAA-A61B-46F3-8F40-91B6294DAB58}" presName="textNode" presStyleLbl="node1" presStyleIdx="3" presStyleCnt="4">
        <dgm:presLayoutVars>
          <dgm:bulletEnabled val="1"/>
        </dgm:presLayoutVars>
      </dgm:prSet>
      <dgm:spPr/>
      <dgm:t>
        <a:bodyPr/>
        <a:lstStyle/>
        <a:p>
          <a:endParaRPr lang="en-US"/>
        </a:p>
      </dgm:t>
    </dgm:pt>
  </dgm:ptLst>
  <dgm:cxnLst>
    <dgm:cxn modelId="{71A3C1A7-4D97-4392-9B79-68C4CBEBA363}" srcId="{E1D0DAB1-0F83-4C60-AA51-82ADAD21A612}" destId="{1DF7C6FD-D401-447A-A9C6-717CC0DF7176}" srcOrd="0" destOrd="0" parTransId="{94DF4690-C383-4C2F-BF79-FFD370A3A89F}" sibTransId="{3529F306-EB8D-49D6-B967-06F788CCDE5F}"/>
    <dgm:cxn modelId="{9EE1E812-B83D-44F1-89F3-1C62CA33F7B4}" type="presOf" srcId="{497CCDAA-A61B-46F3-8F40-91B6294DAB58}" destId="{BEA7297E-43AA-4B95-BFC8-EBDB550CC5FC}" srcOrd="0" destOrd="0" presId="urn:microsoft.com/office/officeart/2005/8/layout/hProcess9"/>
    <dgm:cxn modelId="{60643B42-2740-479C-9B9A-AD405DCD2903}" srcId="{E1D0DAB1-0F83-4C60-AA51-82ADAD21A612}" destId="{4DE16537-4494-4706-9220-6C62F8B6B7BC}" srcOrd="1" destOrd="0" parTransId="{4409C146-4F1D-440C-B5A8-21588A39BE5B}" sibTransId="{0740C9E1-19BB-40CD-9D9B-0EC747F8182E}"/>
    <dgm:cxn modelId="{07F3E49F-688F-414C-A22E-7A49E4A1D106}" srcId="{E1D0DAB1-0F83-4C60-AA51-82ADAD21A612}" destId="{09AA325B-C6E5-4ADF-8DE1-7C923D644B8D}" srcOrd="2" destOrd="0" parTransId="{9A267F22-333A-4C29-A7FC-5A5A586B18FA}" sibTransId="{4487D8FD-A780-4A67-A37C-B3C4B65B0EC1}"/>
    <dgm:cxn modelId="{88A28EB8-8994-49AC-9E81-5A0C7A2B0984}" type="presOf" srcId="{4DE16537-4494-4706-9220-6C62F8B6B7BC}" destId="{5FBE4814-61D5-43EC-A3E3-9F322142C284}" srcOrd="0" destOrd="0" presId="urn:microsoft.com/office/officeart/2005/8/layout/hProcess9"/>
    <dgm:cxn modelId="{56C13510-E244-4426-815B-8E595392AFC4}" type="presOf" srcId="{1DF7C6FD-D401-447A-A9C6-717CC0DF7176}" destId="{D1DDD71A-7BB9-4945-B9E5-D2218CB81B1F}" srcOrd="0" destOrd="0" presId="urn:microsoft.com/office/officeart/2005/8/layout/hProcess9"/>
    <dgm:cxn modelId="{2D21AC88-3CC0-4476-8B15-80749FDE08C7}" srcId="{E1D0DAB1-0F83-4C60-AA51-82ADAD21A612}" destId="{497CCDAA-A61B-46F3-8F40-91B6294DAB58}" srcOrd="3" destOrd="0" parTransId="{A7E279C0-8F36-43E7-BB51-BB0228EDD92E}" sibTransId="{C72C6850-C077-496C-87DC-67761FB01868}"/>
    <dgm:cxn modelId="{5254AE3F-C30C-4E2B-8701-FFA4744A4859}" type="presOf" srcId="{E1D0DAB1-0F83-4C60-AA51-82ADAD21A612}" destId="{994AD9B7-D0A5-4F29-A064-8165CE95DFC3}" srcOrd="0" destOrd="0" presId="urn:microsoft.com/office/officeart/2005/8/layout/hProcess9"/>
    <dgm:cxn modelId="{EF7EF732-805C-4EC6-8A58-51EBC98F14F9}" type="presOf" srcId="{09AA325B-C6E5-4ADF-8DE1-7C923D644B8D}" destId="{1F2D146E-C8FA-4E9C-BB2C-177A005AB857}" srcOrd="0" destOrd="0" presId="urn:microsoft.com/office/officeart/2005/8/layout/hProcess9"/>
    <dgm:cxn modelId="{3DE08B53-98E2-4EB4-9548-F00E4BC52F8A}" type="presParOf" srcId="{994AD9B7-D0A5-4F29-A064-8165CE95DFC3}" destId="{5EDA7D05-6DC4-41E6-BAC8-E98C18A5E7BF}" srcOrd="0" destOrd="0" presId="urn:microsoft.com/office/officeart/2005/8/layout/hProcess9"/>
    <dgm:cxn modelId="{6F41D22C-F7CD-43AA-AEE3-912D3E7C56D2}" type="presParOf" srcId="{994AD9B7-D0A5-4F29-A064-8165CE95DFC3}" destId="{770BDF9D-41E8-4F25-AF62-A4B67DE5EE9E}" srcOrd="1" destOrd="0" presId="urn:microsoft.com/office/officeart/2005/8/layout/hProcess9"/>
    <dgm:cxn modelId="{6A2D7F80-BF95-4B62-8459-F864ED1AF76A}" type="presParOf" srcId="{770BDF9D-41E8-4F25-AF62-A4B67DE5EE9E}" destId="{D1DDD71A-7BB9-4945-B9E5-D2218CB81B1F}" srcOrd="0" destOrd="0" presId="urn:microsoft.com/office/officeart/2005/8/layout/hProcess9"/>
    <dgm:cxn modelId="{1BE9C6A0-3EE1-48AD-A83D-A3EE8CEBE917}" type="presParOf" srcId="{770BDF9D-41E8-4F25-AF62-A4B67DE5EE9E}" destId="{0332E565-5176-46CD-90A1-FE98BF131326}" srcOrd="1" destOrd="0" presId="urn:microsoft.com/office/officeart/2005/8/layout/hProcess9"/>
    <dgm:cxn modelId="{39450203-7F9F-4F57-A69E-4AC40E40F336}" type="presParOf" srcId="{770BDF9D-41E8-4F25-AF62-A4B67DE5EE9E}" destId="{5FBE4814-61D5-43EC-A3E3-9F322142C284}" srcOrd="2" destOrd="0" presId="urn:microsoft.com/office/officeart/2005/8/layout/hProcess9"/>
    <dgm:cxn modelId="{A5562D6D-5126-4703-B9AB-D94BC5CAD945}" type="presParOf" srcId="{770BDF9D-41E8-4F25-AF62-A4B67DE5EE9E}" destId="{EBD7C0B4-153B-45A9-B5BD-514076C841B7}" srcOrd="3" destOrd="0" presId="urn:microsoft.com/office/officeart/2005/8/layout/hProcess9"/>
    <dgm:cxn modelId="{5DCB38A5-81FF-493A-BD15-E93F748EF53A}" type="presParOf" srcId="{770BDF9D-41E8-4F25-AF62-A4B67DE5EE9E}" destId="{1F2D146E-C8FA-4E9C-BB2C-177A005AB857}" srcOrd="4" destOrd="0" presId="urn:microsoft.com/office/officeart/2005/8/layout/hProcess9"/>
    <dgm:cxn modelId="{4E906825-C562-4944-95B0-93ED6BAFE3A5}" type="presParOf" srcId="{770BDF9D-41E8-4F25-AF62-A4B67DE5EE9E}" destId="{1BABE677-9F43-42A8-9152-27FB4F9677DD}" srcOrd="5" destOrd="0" presId="urn:microsoft.com/office/officeart/2005/8/layout/hProcess9"/>
    <dgm:cxn modelId="{74E76BBF-7649-4CD0-A77F-4F7994EACFC3}" type="presParOf" srcId="{770BDF9D-41E8-4F25-AF62-A4B67DE5EE9E}" destId="{BEA7297E-43AA-4B95-BFC8-EBDB550CC5FC}"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7ECE8D-C7F3-41AA-92B7-4F5307749769}"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en-US"/>
        </a:p>
      </dgm:t>
    </dgm:pt>
    <dgm:pt modelId="{1BE26138-4E76-4EEE-9BE9-5F232AD4C33A}">
      <dgm:prSet phldrT="[Text]"/>
      <dgm:spPr/>
      <dgm:t>
        <a:bodyPr/>
        <a:lstStyle/>
        <a:p>
          <a:r>
            <a:rPr lang="en-US" b="1" smtClean="0">
              <a:solidFill>
                <a:srgbClr val="FFFF00"/>
              </a:solidFill>
              <a:latin typeface="Times New Roman" panose="02020603050405020304" pitchFamily="18" charset="0"/>
              <a:cs typeface="Times New Roman" panose="02020603050405020304" pitchFamily="18" charset="0"/>
            </a:rPr>
            <a:t>Diversity Generation</a:t>
          </a:r>
          <a:endParaRPr lang="en-US">
            <a:solidFill>
              <a:srgbClr val="FFFF00"/>
            </a:solidFill>
          </a:endParaRPr>
        </a:p>
      </dgm:t>
    </dgm:pt>
    <dgm:pt modelId="{6F30A84B-95B5-4701-BCE4-4638111342AE}" type="parTrans" cxnId="{FEBE6016-0BE1-4906-9B55-89D51793637D}">
      <dgm:prSet/>
      <dgm:spPr/>
      <dgm:t>
        <a:bodyPr/>
        <a:lstStyle/>
        <a:p>
          <a:endParaRPr lang="en-US"/>
        </a:p>
      </dgm:t>
    </dgm:pt>
    <dgm:pt modelId="{E1291964-6754-4955-AF29-839CA1D89740}" type="sibTrans" cxnId="{FEBE6016-0BE1-4906-9B55-89D51793637D}">
      <dgm:prSet/>
      <dgm:spPr/>
      <dgm:t>
        <a:bodyPr/>
        <a:lstStyle/>
        <a:p>
          <a:endParaRPr lang="en-US"/>
        </a:p>
      </dgm:t>
    </dgm:pt>
    <dgm:pt modelId="{C81885A6-4E2B-4B29-8689-414A354BB717}">
      <dgm:prSet phldrT="[Text]"/>
      <dgm:spPr/>
      <dgm:t>
        <a:bodyPr/>
        <a:lstStyle/>
        <a:p>
          <a:r>
            <a:rPr lang="en-US" altLang="en-US" i="0" smtClean="0">
              <a:latin typeface="Arial" panose="020B0604020202020204" pitchFamily="34" charset="0"/>
            </a:rPr>
            <a:t>Mô phỏng miễn dịch tự nhiên.</a:t>
          </a:r>
          <a:endParaRPr lang="en-US" i="0"/>
        </a:p>
      </dgm:t>
    </dgm:pt>
    <dgm:pt modelId="{C066888E-D47F-4901-B58F-28247E93ADA9}" type="parTrans" cxnId="{F9A6E414-02BB-4859-A14D-9AB1B1ED33DE}">
      <dgm:prSet/>
      <dgm:spPr/>
      <dgm:t>
        <a:bodyPr/>
        <a:lstStyle/>
        <a:p>
          <a:endParaRPr lang="en-US"/>
        </a:p>
      </dgm:t>
    </dgm:pt>
    <dgm:pt modelId="{6E40C3C1-B26A-4287-8F7F-E706492B59F4}" type="sibTrans" cxnId="{F9A6E414-02BB-4859-A14D-9AB1B1ED33DE}">
      <dgm:prSet/>
      <dgm:spPr/>
      <dgm:t>
        <a:bodyPr/>
        <a:lstStyle/>
        <a:p>
          <a:endParaRPr lang="en-US"/>
        </a:p>
      </dgm:t>
    </dgm:pt>
    <dgm:pt modelId="{CD46B68D-B26A-4E25-8690-BEF54E8B4A0D}">
      <dgm:prSet phldrT="[Text]"/>
      <dgm:spPr/>
      <dgm:t>
        <a:bodyPr/>
        <a:lstStyle/>
        <a:p>
          <a:r>
            <a:rPr lang="en-US" altLang="en-US" b="1" smtClean="0">
              <a:solidFill>
                <a:srgbClr val="FFFF00"/>
              </a:solidFill>
              <a:latin typeface="Times New Roman" panose="02020603050405020304" pitchFamily="18" charset="0"/>
              <a:cs typeface="Times New Roman" panose="02020603050405020304" pitchFamily="18" charset="0"/>
            </a:rPr>
            <a:t>Chọn Lọc Tiêu Cực (NSA)</a:t>
          </a:r>
          <a:endParaRPr lang="en-US">
            <a:solidFill>
              <a:srgbClr val="FFFF00"/>
            </a:solidFill>
          </a:endParaRPr>
        </a:p>
      </dgm:t>
    </dgm:pt>
    <dgm:pt modelId="{84302846-9280-47E5-B3B0-4792D0EAD6C9}" type="parTrans" cxnId="{6A61FE79-6964-403A-8D91-2CFFBC035F5E}">
      <dgm:prSet/>
      <dgm:spPr/>
      <dgm:t>
        <a:bodyPr/>
        <a:lstStyle/>
        <a:p>
          <a:endParaRPr lang="en-US"/>
        </a:p>
      </dgm:t>
    </dgm:pt>
    <dgm:pt modelId="{C603B5E2-A6C9-44E4-900B-0095F78CFF2F}" type="sibTrans" cxnId="{6A61FE79-6964-403A-8D91-2CFFBC035F5E}">
      <dgm:prSet/>
      <dgm:spPr/>
      <dgm:t>
        <a:bodyPr/>
        <a:lstStyle/>
        <a:p>
          <a:endParaRPr lang="en-US"/>
        </a:p>
      </dgm:t>
    </dgm:pt>
    <dgm:pt modelId="{521910FF-129F-4128-99EC-0D7651DFBEE5}">
      <dgm:prSet/>
      <dgm:spPr/>
      <dgm:t>
        <a:bodyPr/>
        <a:lstStyle/>
        <a:p>
          <a:r>
            <a:rPr lang="en-US" altLang="en-US" i="0" smtClean="0">
              <a:latin typeface="Arial" panose="020B0604020202020204" pitchFamily="34" charset="0"/>
            </a:rPr>
            <a:t>Toán tử XOR</a:t>
          </a:r>
        </a:p>
      </dgm:t>
    </dgm:pt>
    <dgm:pt modelId="{BF19E1D5-F46E-4362-946E-12D66887878A}" type="parTrans" cxnId="{338B7459-09B6-4BD8-9D96-4E26FAD25295}">
      <dgm:prSet/>
      <dgm:spPr/>
      <dgm:t>
        <a:bodyPr/>
        <a:lstStyle/>
        <a:p>
          <a:endParaRPr lang="en-US"/>
        </a:p>
      </dgm:t>
    </dgm:pt>
    <dgm:pt modelId="{A7C9281F-05FB-4582-9C48-88F6AADCB4AC}" type="sibTrans" cxnId="{338B7459-09B6-4BD8-9D96-4E26FAD25295}">
      <dgm:prSet/>
      <dgm:spPr/>
      <dgm:t>
        <a:bodyPr/>
        <a:lstStyle/>
        <a:p>
          <a:endParaRPr lang="en-US"/>
        </a:p>
      </dgm:t>
    </dgm:pt>
    <dgm:pt modelId="{17A4F656-B230-4B0F-A325-0BD8F06F320C}">
      <dgm:prSet/>
      <dgm:spPr/>
      <dgm:t>
        <a:bodyPr/>
        <a:lstStyle/>
        <a:p>
          <a:r>
            <a:rPr lang="en-US" altLang="en-US" i="0" smtClean="0">
              <a:latin typeface="Arial" panose="020B0604020202020204" pitchFamily="34" charset="0"/>
            </a:rPr>
            <a:t>Stephanie Forrest</a:t>
          </a:r>
          <a:endParaRPr lang="en-US" i="0"/>
        </a:p>
      </dgm:t>
    </dgm:pt>
    <dgm:pt modelId="{F483CF5B-618E-4B29-9F4D-A09CB722E34F}" type="parTrans" cxnId="{6086F514-8EF9-462C-A389-787499B69373}">
      <dgm:prSet/>
      <dgm:spPr/>
      <dgm:t>
        <a:bodyPr/>
        <a:lstStyle/>
        <a:p>
          <a:endParaRPr lang="en-US"/>
        </a:p>
      </dgm:t>
    </dgm:pt>
    <dgm:pt modelId="{9E1F4051-4A6D-4F3A-B3F0-08042BC5E9A7}" type="sibTrans" cxnId="{6086F514-8EF9-462C-A389-787499B69373}">
      <dgm:prSet/>
      <dgm:spPr/>
      <dgm:t>
        <a:bodyPr/>
        <a:lstStyle/>
        <a:p>
          <a:endParaRPr lang="en-US"/>
        </a:p>
      </dgm:t>
    </dgm:pt>
    <dgm:pt modelId="{615F4DB3-9B42-4FAF-94BD-74652CD159CD}">
      <dgm:prSet phldrT="[Text]"/>
      <dgm:spPr/>
      <dgm:t>
        <a:bodyPr/>
        <a:lstStyle/>
        <a:p>
          <a:r>
            <a:rPr lang="en-US" altLang="en-US" i="0" smtClean="0">
              <a:latin typeface="Arial" panose="020B0604020202020204" pitchFamily="34" charset="0"/>
            </a:rPr>
            <a:t>Mô </a:t>
          </a:r>
          <a:r>
            <a:rPr lang="en-US" altLang="en-US" i="0" smtClean="0">
              <a:latin typeface="Arial" panose="020B0604020202020204" pitchFamily="34" charset="0"/>
            </a:rPr>
            <a:t>phỏng</a:t>
          </a:r>
          <a:endParaRPr lang="en-US" i="0"/>
        </a:p>
      </dgm:t>
    </dgm:pt>
    <dgm:pt modelId="{41AEEB47-8674-48EA-A142-A4135BB1A954}" type="parTrans" cxnId="{0601BCBC-CCF9-456A-8CBD-24017277FD2A}">
      <dgm:prSet/>
      <dgm:spPr/>
      <dgm:t>
        <a:bodyPr/>
        <a:lstStyle/>
        <a:p>
          <a:endParaRPr lang="en-US"/>
        </a:p>
      </dgm:t>
    </dgm:pt>
    <dgm:pt modelId="{FAED23A3-F2AE-4871-B05C-BA8BA0D3484A}" type="sibTrans" cxnId="{0601BCBC-CCF9-456A-8CBD-24017277FD2A}">
      <dgm:prSet/>
      <dgm:spPr/>
      <dgm:t>
        <a:bodyPr/>
        <a:lstStyle/>
        <a:p>
          <a:endParaRPr lang="en-US"/>
        </a:p>
      </dgm:t>
    </dgm:pt>
    <dgm:pt modelId="{AF1F94AE-2558-4087-8D77-CFC5EAB91264}">
      <dgm:prSet/>
      <dgm:spPr/>
      <dgm:t>
        <a:bodyPr/>
        <a:lstStyle/>
        <a:p>
          <a:r>
            <a:rPr lang="en-US" altLang="en-US" i="0" smtClean="0">
              <a:latin typeface="Arial" panose="020B0604020202020204" pitchFamily="34" charset="0"/>
            </a:rPr>
            <a:t>Xác định Self và Non-Self</a:t>
          </a:r>
        </a:p>
      </dgm:t>
    </dgm:pt>
    <dgm:pt modelId="{DC48F473-EA1A-4B00-BE08-0A03781A06A4}" type="parTrans" cxnId="{46B25F8D-D8CB-4044-8465-1D08D9BBE7FA}">
      <dgm:prSet/>
      <dgm:spPr/>
      <dgm:t>
        <a:bodyPr/>
        <a:lstStyle/>
        <a:p>
          <a:endParaRPr lang="en-US"/>
        </a:p>
      </dgm:t>
    </dgm:pt>
    <dgm:pt modelId="{A4149A04-3B75-4CD9-8858-7F5800D8BACA}" type="sibTrans" cxnId="{46B25F8D-D8CB-4044-8465-1D08D9BBE7FA}">
      <dgm:prSet/>
      <dgm:spPr/>
      <dgm:t>
        <a:bodyPr/>
        <a:lstStyle/>
        <a:p>
          <a:endParaRPr lang="en-US"/>
        </a:p>
      </dgm:t>
    </dgm:pt>
    <dgm:pt modelId="{B6AD0606-0856-4797-86E2-03EC1C0035D2}">
      <dgm:prSet/>
      <dgm:spPr/>
      <dgm:t>
        <a:bodyPr/>
        <a:lstStyle/>
        <a:p>
          <a:r>
            <a:rPr lang="en-US" altLang="en-US" i="0" smtClean="0">
              <a:latin typeface="Arial" panose="020B0604020202020204" pitchFamily="34" charset="0"/>
            </a:rPr>
            <a:t>Cài đặt</a:t>
          </a:r>
          <a:endParaRPr lang="en-US" i="0"/>
        </a:p>
      </dgm:t>
    </dgm:pt>
    <dgm:pt modelId="{2BEEDDA0-CAC9-40F8-8D13-58647670E5BF}" type="parTrans" cxnId="{6A0422B8-75FD-41DD-90F2-0A49B7337D30}">
      <dgm:prSet/>
      <dgm:spPr/>
      <dgm:t>
        <a:bodyPr/>
        <a:lstStyle/>
        <a:p>
          <a:endParaRPr lang="en-US"/>
        </a:p>
      </dgm:t>
    </dgm:pt>
    <dgm:pt modelId="{06D37661-9C62-4FBD-B56B-0949E66F3C8D}" type="sibTrans" cxnId="{6A0422B8-75FD-41DD-90F2-0A49B7337D30}">
      <dgm:prSet/>
      <dgm:spPr/>
      <dgm:t>
        <a:bodyPr/>
        <a:lstStyle/>
        <a:p>
          <a:endParaRPr lang="en-US"/>
        </a:p>
      </dgm:t>
    </dgm:pt>
    <dgm:pt modelId="{FA3CAF2C-D2D1-40B0-A0EC-FE757E4BEA37}">
      <dgm:prSet phldrT="[Text]"/>
      <dgm:spPr/>
      <dgm:t>
        <a:bodyPr/>
        <a:lstStyle/>
        <a:p>
          <a:r>
            <a:rPr lang="en-US" smtClean="0">
              <a:solidFill>
                <a:srgbClr val="FFFF00"/>
              </a:solidFill>
            </a:rPr>
            <a:t>Chọn Sọc Tích Cực (PSN)</a:t>
          </a:r>
          <a:endParaRPr lang="en-US">
            <a:solidFill>
              <a:srgbClr val="FFFF00"/>
            </a:solidFill>
          </a:endParaRPr>
        </a:p>
      </dgm:t>
    </dgm:pt>
    <dgm:pt modelId="{4C32283F-2C3A-4CCC-8569-8E55ED665511}" type="parTrans" cxnId="{93FEDA79-3FB6-4AD3-A90D-DE2F291A0D5B}">
      <dgm:prSet/>
      <dgm:spPr/>
      <dgm:t>
        <a:bodyPr/>
        <a:lstStyle/>
        <a:p>
          <a:endParaRPr lang="en-US"/>
        </a:p>
      </dgm:t>
    </dgm:pt>
    <dgm:pt modelId="{FA56B0FB-F10D-4941-80FD-BD60A5E39797}" type="sibTrans" cxnId="{93FEDA79-3FB6-4AD3-A90D-DE2F291A0D5B}">
      <dgm:prSet/>
      <dgm:spPr/>
      <dgm:t>
        <a:bodyPr/>
        <a:lstStyle/>
        <a:p>
          <a:endParaRPr lang="en-US"/>
        </a:p>
      </dgm:t>
    </dgm:pt>
    <dgm:pt modelId="{6A22ACCB-08AE-4081-901B-47CB686F0759}">
      <dgm:prSet phldrT="[Text]"/>
      <dgm:spPr/>
      <dgm:t>
        <a:bodyPr/>
        <a:lstStyle/>
        <a:p>
          <a:r>
            <a:rPr lang="en-US" smtClean="0">
              <a:solidFill>
                <a:schemeClr val="bg1"/>
              </a:solidFill>
            </a:rPr>
            <a:t>Mô phỏng</a:t>
          </a:r>
          <a:endParaRPr lang="en-US">
            <a:solidFill>
              <a:schemeClr val="bg1"/>
            </a:solidFill>
          </a:endParaRPr>
        </a:p>
      </dgm:t>
    </dgm:pt>
    <dgm:pt modelId="{1817A34F-CC27-4F13-B45C-EE02C2EC5081}" type="parTrans" cxnId="{3CE5D8A6-0553-4671-8701-6940684CD9DD}">
      <dgm:prSet/>
      <dgm:spPr/>
      <dgm:t>
        <a:bodyPr/>
        <a:lstStyle/>
        <a:p>
          <a:endParaRPr lang="en-US"/>
        </a:p>
      </dgm:t>
    </dgm:pt>
    <dgm:pt modelId="{B6026FEC-217F-49B3-B4C9-7A8768050B9D}" type="sibTrans" cxnId="{3CE5D8A6-0553-4671-8701-6940684CD9DD}">
      <dgm:prSet/>
      <dgm:spPr/>
      <dgm:t>
        <a:bodyPr/>
        <a:lstStyle/>
        <a:p>
          <a:endParaRPr lang="en-US"/>
        </a:p>
      </dgm:t>
    </dgm:pt>
    <dgm:pt modelId="{BA567653-1CFF-40A3-A3CA-C5A93B7AB997}">
      <dgm:prSet phldrT="[Text]"/>
      <dgm:spPr/>
      <dgm:t>
        <a:bodyPr/>
        <a:lstStyle/>
        <a:p>
          <a:r>
            <a:rPr lang="en-US" smtClean="0">
              <a:solidFill>
                <a:schemeClr val="bg1"/>
              </a:solidFill>
            </a:rPr>
            <a:t>Cài đặt</a:t>
          </a:r>
          <a:endParaRPr lang="en-US">
            <a:solidFill>
              <a:schemeClr val="bg1"/>
            </a:solidFill>
          </a:endParaRPr>
        </a:p>
      </dgm:t>
    </dgm:pt>
    <dgm:pt modelId="{F9E7DC39-6F6E-4662-AA44-14B320D3712D}" type="parTrans" cxnId="{246C7E1D-D87F-4765-8EB0-5D9055F35085}">
      <dgm:prSet/>
      <dgm:spPr/>
      <dgm:t>
        <a:bodyPr/>
        <a:lstStyle/>
        <a:p>
          <a:endParaRPr lang="en-US"/>
        </a:p>
      </dgm:t>
    </dgm:pt>
    <dgm:pt modelId="{66AEEC98-B730-4043-9C22-1C34EF3C17A7}" type="sibTrans" cxnId="{246C7E1D-D87F-4765-8EB0-5D9055F35085}">
      <dgm:prSet/>
      <dgm:spPr/>
      <dgm:t>
        <a:bodyPr/>
        <a:lstStyle/>
        <a:p>
          <a:endParaRPr lang="en-US"/>
        </a:p>
      </dgm:t>
    </dgm:pt>
    <dgm:pt modelId="{9AF886F8-AEF2-4870-9388-CA59A4C80F7D}" type="pres">
      <dgm:prSet presAssocID="{907ECE8D-C7F3-41AA-92B7-4F5307749769}" presName="Name0" presStyleCnt="0">
        <dgm:presLayoutVars>
          <dgm:dir/>
          <dgm:resizeHandles val="exact"/>
        </dgm:presLayoutVars>
      </dgm:prSet>
      <dgm:spPr/>
      <dgm:t>
        <a:bodyPr/>
        <a:lstStyle/>
        <a:p>
          <a:endParaRPr lang="en-US"/>
        </a:p>
      </dgm:t>
    </dgm:pt>
    <dgm:pt modelId="{B241CE8D-C4AC-4B09-B5B0-17D661632F54}" type="pres">
      <dgm:prSet presAssocID="{1BE26138-4E76-4EEE-9BE9-5F232AD4C33A}" presName="node" presStyleLbl="node1" presStyleIdx="0" presStyleCnt="3">
        <dgm:presLayoutVars>
          <dgm:bulletEnabled val="1"/>
        </dgm:presLayoutVars>
      </dgm:prSet>
      <dgm:spPr/>
      <dgm:t>
        <a:bodyPr/>
        <a:lstStyle/>
        <a:p>
          <a:endParaRPr lang="en-US"/>
        </a:p>
      </dgm:t>
    </dgm:pt>
    <dgm:pt modelId="{8CA3CEC9-D21C-4C19-A037-677D08A734ED}" type="pres">
      <dgm:prSet presAssocID="{E1291964-6754-4955-AF29-839CA1D89740}" presName="sibTrans" presStyleCnt="0"/>
      <dgm:spPr/>
    </dgm:pt>
    <dgm:pt modelId="{EC43D0E7-9DCC-43CF-903D-44C8FBAA348E}" type="pres">
      <dgm:prSet presAssocID="{FA3CAF2C-D2D1-40B0-A0EC-FE757E4BEA37}" presName="node" presStyleLbl="node1" presStyleIdx="1" presStyleCnt="3">
        <dgm:presLayoutVars>
          <dgm:bulletEnabled val="1"/>
        </dgm:presLayoutVars>
      </dgm:prSet>
      <dgm:spPr/>
      <dgm:t>
        <a:bodyPr/>
        <a:lstStyle/>
        <a:p>
          <a:endParaRPr lang="en-US"/>
        </a:p>
      </dgm:t>
    </dgm:pt>
    <dgm:pt modelId="{B0728207-028D-49BA-A1CE-9176234A8FF1}" type="pres">
      <dgm:prSet presAssocID="{FA56B0FB-F10D-4941-80FD-BD60A5E39797}" presName="sibTrans" presStyleCnt="0"/>
      <dgm:spPr/>
    </dgm:pt>
    <dgm:pt modelId="{3E70CBD1-CA6F-46ED-99D7-66C9D83C26E5}" type="pres">
      <dgm:prSet presAssocID="{CD46B68D-B26A-4E25-8690-BEF54E8B4A0D}" presName="node" presStyleLbl="node1" presStyleIdx="2" presStyleCnt="3">
        <dgm:presLayoutVars>
          <dgm:bulletEnabled val="1"/>
        </dgm:presLayoutVars>
      </dgm:prSet>
      <dgm:spPr/>
      <dgm:t>
        <a:bodyPr/>
        <a:lstStyle/>
        <a:p>
          <a:endParaRPr lang="en-US"/>
        </a:p>
      </dgm:t>
    </dgm:pt>
  </dgm:ptLst>
  <dgm:cxnLst>
    <dgm:cxn modelId="{338B7459-09B6-4BD8-9D96-4E26FAD25295}" srcId="{1BE26138-4E76-4EEE-9BE9-5F232AD4C33A}" destId="{521910FF-129F-4128-99EC-0D7651DFBEE5}" srcOrd="1" destOrd="0" parTransId="{BF19E1D5-F46E-4362-946E-12D66887878A}" sibTransId="{A7C9281F-05FB-4582-9C48-88F6AADCB4AC}"/>
    <dgm:cxn modelId="{246C7E1D-D87F-4765-8EB0-5D9055F35085}" srcId="{FA3CAF2C-D2D1-40B0-A0EC-FE757E4BEA37}" destId="{BA567653-1CFF-40A3-A3CA-C5A93B7AB997}" srcOrd="1" destOrd="0" parTransId="{F9E7DC39-6F6E-4662-AA44-14B320D3712D}" sibTransId="{66AEEC98-B730-4043-9C22-1C34EF3C17A7}"/>
    <dgm:cxn modelId="{23634F8B-0C5E-496D-9762-B6316D0DAD75}" type="presOf" srcId="{CD46B68D-B26A-4E25-8690-BEF54E8B4A0D}" destId="{3E70CBD1-CA6F-46ED-99D7-66C9D83C26E5}" srcOrd="0" destOrd="0" presId="urn:microsoft.com/office/officeart/2005/8/layout/hList6"/>
    <dgm:cxn modelId="{6A61FE79-6964-403A-8D91-2CFFBC035F5E}" srcId="{907ECE8D-C7F3-41AA-92B7-4F5307749769}" destId="{CD46B68D-B26A-4E25-8690-BEF54E8B4A0D}" srcOrd="2" destOrd="0" parTransId="{84302846-9280-47E5-B3B0-4792D0EAD6C9}" sibTransId="{C603B5E2-A6C9-44E4-900B-0095F78CFF2F}"/>
    <dgm:cxn modelId="{6A0422B8-75FD-41DD-90F2-0A49B7337D30}" srcId="{CD46B68D-B26A-4E25-8690-BEF54E8B4A0D}" destId="{B6AD0606-0856-4797-86E2-03EC1C0035D2}" srcOrd="2" destOrd="0" parTransId="{2BEEDDA0-CAC9-40F8-8D13-58647670E5BF}" sibTransId="{06D37661-9C62-4FBD-B56B-0949E66F3C8D}"/>
    <dgm:cxn modelId="{DD051FC1-DF04-4596-8ECC-D567E698D84A}" type="presOf" srcId="{C81885A6-4E2B-4B29-8689-414A354BB717}" destId="{B241CE8D-C4AC-4B09-B5B0-17D661632F54}" srcOrd="0" destOrd="1" presId="urn:microsoft.com/office/officeart/2005/8/layout/hList6"/>
    <dgm:cxn modelId="{AE9E8765-1C02-4610-A5B9-783D2D584917}" type="presOf" srcId="{521910FF-129F-4128-99EC-0D7651DFBEE5}" destId="{B241CE8D-C4AC-4B09-B5B0-17D661632F54}" srcOrd="0" destOrd="2" presId="urn:microsoft.com/office/officeart/2005/8/layout/hList6"/>
    <dgm:cxn modelId="{9651F507-DA96-45E6-BA53-E3F4F0278E42}" type="presOf" srcId="{1BE26138-4E76-4EEE-9BE9-5F232AD4C33A}" destId="{B241CE8D-C4AC-4B09-B5B0-17D661632F54}" srcOrd="0" destOrd="0" presId="urn:microsoft.com/office/officeart/2005/8/layout/hList6"/>
    <dgm:cxn modelId="{46B25F8D-D8CB-4044-8465-1D08D9BBE7FA}" srcId="{CD46B68D-B26A-4E25-8690-BEF54E8B4A0D}" destId="{AF1F94AE-2558-4087-8D77-CFC5EAB91264}" srcOrd="1" destOrd="0" parTransId="{DC48F473-EA1A-4B00-BE08-0A03781A06A4}" sibTransId="{A4149A04-3B75-4CD9-8858-7F5800D8BACA}"/>
    <dgm:cxn modelId="{9AFA977A-0F14-4C25-8BB5-E95420ADFC46}" type="presOf" srcId="{AF1F94AE-2558-4087-8D77-CFC5EAB91264}" destId="{3E70CBD1-CA6F-46ED-99D7-66C9D83C26E5}" srcOrd="0" destOrd="2" presId="urn:microsoft.com/office/officeart/2005/8/layout/hList6"/>
    <dgm:cxn modelId="{FEBE6016-0BE1-4906-9B55-89D51793637D}" srcId="{907ECE8D-C7F3-41AA-92B7-4F5307749769}" destId="{1BE26138-4E76-4EEE-9BE9-5F232AD4C33A}" srcOrd="0" destOrd="0" parTransId="{6F30A84B-95B5-4701-BCE4-4638111342AE}" sibTransId="{E1291964-6754-4955-AF29-839CA1D89740}"/>
    <dgm:cxn modelId="{0601BCBC-CCF9-456A-8CBD-24017277FD2A}" srcId="{CD46B68D-B26A-4E25-8690-BEF54E8B4A0D}" destId="{615F4DB3-9B42-4FAF-94BD-74652CD159CD}" srcOrd="0" destOrd="0" parTransId="{41AEEB47-8674-48EA-A142-A4135BB1A954}" sibTransId="{FAED23A3-F2AE-4871-B05C-BA8BA0D3484A}"/>
    <dgm:cxn modelId="{DD317443-5759-40ED-921B-66C606610C27}" type="presOf" srcId="{BA567653-1CFF-40A3-A3CA-C5A93B7AB997}" destId="{EC43D0E7-9DCC-43CF-903D-44C8FBAA348E}" srcOrd="0" destOrd="2" presId="urn:microsoft.com/office/officeart/2005/8/layout/hList6"/>
    <dgm:cxn modelId="{77B6E393-3540-430B-8D90-9E55CB7FEAA8}" type="presOf" srcId="{FA3CAF2C-D2D1-40B0-A0EC-FE757E4BEA37}" destId="{EC43D0E7-9DCC-43CF-903D-44C8FBAA348E}" srcOrd="0" destOrd="0" presId="urn:microsoft.com/office/officeart/2005/8/layout/hList6"/>
    <dgm:cxn modelId="{6086F514-8EF9-462C-A389-787499B69373}" srcId="{1BE26138-4E76-4EEE-9BE9-5F232AD4C33A}" destId="{17A4F656-B230-4B0F-A325-0BD8F06F320C}" srcOrd="2" destOrd="0" parTransId="{F483CF5B-618E-4B29-9F4D-A09CB722E34F}" sibTransId="{9E1F4051-4A6D-4F3A-B3F0-08042BC5E9A7}"/>
    <dgm:cxn modelId="{11CBE84C-8D3C-40CB-8D5C-D3B8E5444983}" type="presOf" srcId="{907ECE8D-C7F3-41AA-92B7-4F5307749769}" destId="{9AF886F8-AEF2-4870-9388-CA59A4C80F7D}" srcOrd="0" destOrd="0" presId="urn:microsoft.com/office/officeart/2005/8/layout/hList6"/>
    <dgm:cxn modelId="{E319EAED-A633-42A4-9BC3-F922E7662334}" type="presOf" srcId="{17A4F656-B230-4B0F-A325-0BD8F06F320C}" destId="{B241CE8D-C4AC-4B09-B5B0-17D661632F54}" srcOrd="0" destOrd="3" presId="urn:microsoft.com/office/officeart/2005/8/layout/hList6"/>
    <dgm:cxn modelId="{BE9E3B31-91B0-4BEB-B243-842CE80775FC}" type="presOf" srcId="{615F4DB3-9B42-4FAF-94BD-74652CD159CD}" destId="{3E70CBD1-CA6F-46ED-99D7-66C9D83C26E5}" srcOrd="0" destOrd="1" presId="urn:microsoft.com/office/officeart/2005/8/layout/hList6"/>
    <dgm:cxn modelId="{52B20751-9FDB-49AD-B061-DF62CF4F6A25}" type="presOf" srcId="{B6AD0606-0856-4797-86E2-03EC1C0035D2}" destId="{3E70CBD1-CA6F-46ED-99D7-66C9D83C26E5}" srcOrd="0" destOrd="3" presId="urn:microsoft.com/office/officeart/2005/8/layout/hList6"/>
    <dgm:cxn modelId="{03D8C064-60F3-4DB6-A391-A546EDB794DE}" type="presOf" srcId="{6A22ACCB-08AE-4081-901B-47CB686F0759}" destId="{EC43D0E7-9DCC-43CF-903D-44C8FBAA348E}" srcOrd="0" destOrd="1" presId="urn:microsoft.com/office/officeart/2005/8/layout/hList6"/>
    <dgm:cxn modelId="{93FEDA79-3FB6-4AD3-A90D-DE2F291A0D5B}" srcId="{907ECE8D-C7F3-41AA-92B7-4F5307749769}" destId="{FA3CAF2C-D2D1-40B0-A0EC-FE757E4BEA37}" srcOrd="1" destOrd="0" parTransId="{4C32283F-2C3A-4CCC-8569-8E55ED665511}" sibTransId="{FA56B0FB-F10D-4941-80FD-BD60A5E39797}"/>
    <dgm:cxn modelId="{3CE5D8A6-0553-4671-8701-6940684CD9DD}" srcId="{FA3CAF2C-D2D1-40B0-A0EC-FE757E4BEA37}" destId="{6A22ACCB-08AE-4081-901B-47CB686F0759}" srcOrd="0" destOrd="0" parTransId="{1817A34F-CC27-4F13-B45C-EE02C2EC5081}" sibTransId="{B6026FEC-217F-49B3-B4C9-7A8768050B9D}"/>
    <dgm:cxn modelId="{F9A6E414-02BB-4859-A14D-9AB1B1ED33DE}" srcId="{1BE26138-4E76-4EEE-9BE9-5F232AD4C33A}" destId="{C81885A6-4E2B-4B29-8689-414A354BB717}" srcOrd="0" destOrd="0" parTransId="{C066888E-D47F-4901-B58F-28247E93ADA9}" sibTransId="{6E40C3C1-B26A-4287-8F7F-E706492B59F4}"/>
    <dgm:cxn modelId="{671EE66F-DC05-4451-8209-88EB0FBDD5BC}" type="presParOf" srcId="{9AF886F8-AEF2-4870-9388-CA59A4C80F7D}" destId="{B241CE8D-C4AC-4B09-B5B0-17D661632F54}" srcOrd="0" destOrd="0" presId="urn:microsoft.com/office/officeart/2005/8/layout/hList6"/>
    <dgm:cxn modelId="{C31590C9-9DCF-4B9D-98FD-487E04DA866D}" type="presParOf" srcId="{9AF886F8-AEF2-4870-9388-CA59A4C80F7D}" destId="{8CA3CEC9-D21C-4C19-A037-677D08A734ED}" srcOrd="1" destOrd="0" presId="urn:microsoft.com/office/officeart/2005/8/layout/hList6"/>
    <dgm:cxn modelId="{BD07C674-3CBC-448B-AFA3-DEA170F59FAC}" type="presParOf" srcId="{9AF886F8-AEF2-4870-9388-CA59A4C80F7D}" destId="{EC43D0E7-9DCC-43CF-903D-44C8FBAA348E}" srcOrd="2" destOrd="0" presId="urn:microsoft.com/office/officeart/2005/8/layout/hList6"/>
    <dgm:cxn modelId="{95FBCE6F-F5EC-460F-ABF9-CD34D8E64E24}" type="presParOf" srcId="{9AF886F8-AEF2-4870-9388-CA59A4C80F7D}" destId="{B0728207-028D-49BA-A1CE-9176234A8FF1}" srcOrd="3" destOrd="0" presId="urn:microsoft.com/office/officeart/2005/8/layout/hList6"/>
    <dgm:cxn modelId="{480F7072-5876-4929-90A9-E0320449BAAB}" type="presParOf" srcId="{9AF886F8-AEF2-4870-9388-CA59A4C80F7D}" destId="{3E70CBD1-CA6F-46ED-99D7-66C9D83C26E5}"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FDE1E0-36B2-42FD-8BC1-DEC0FAC5CDC6}" type="doc">
      <dgm:prSet loTypeId="urn:microsoft.com/office/officeart/2009/layout/CircleArrowProcess" loCatId="process" qsTypeId="urn:microsoft.com/office/officeart/2005/8/quickstyle/simple4" qsCatId="simple" csTypeId="urn:microsoft.com/office/officeart/2005/8/colors/colorful1" csCatId="colorful" phldr="1"/>
      <dgm:spPr/>
      <dgm:t>
        <a:bodyPr/>
        <a:lstStyle/>
        <a:p>
          <a:endParaRPr lang="en-US"/>
        </a:p>
      </dgm:t>
    </dgm:pt>
    <dgm:pt modelId="{70FEEDF0-9ED0-4D7F-AB97-F24DEA096723}">
      <dgm:prSet phldrT="[Text]"/>
      <dgm:spPr/>
      <dgm:t>
        <a:bodyPr/>
        <a:lstStyle/>
        <a:p>
          <a:r>
            <a:rPr lang="en-US" smtClean="0"/>
            <a:t>Pre-Process</a:t>
          </a:r>
          <a:endParaRPr lang="en-US" dirty="0"/>
        </a:p>
      </dgm:t>
    </dgm:pt>
    <dgm:pt modelId="{6A0DD80F-58E3-4F5A-8C14-0C7F080FC469}" type="parTrans" cxnId="{26755254-41E9-4B8D-9575-AED9C008015C}">
      <dgm:prSet/>
      <dgm:spPr/>
      <dgm:t>
        <a:bodyPr/>
        <a:lstStyle/>
        <a:p>
          <a:endParaRPr lang="en-US"/>
        </a:p>
      </dgm:t>
    </dgm:pt>
    <dgm:pt modelId="{5AEE57B6-452E-4D6B-9FEC-128B713CC6B5}" type="sibTrans" cxnId="{26755254-41E9-4B8D-9575-AED9C008015C}">
      <dgm:prSet/>
      <dgm:spPr/>
      <dgm:t>
        <a:bodyPr/>
        <a:lstStyle/>
        <a:p>
          <a:endParaRPr lang="en-US"/>
        </a:p>
      </dgm:t>
    </dgm:pt>
    <dgm:pt modelId="{3983B1D4-E9F3-40E6-BD23-7E703B845062}">
      <dgm:prSet phldrT="[Text]"/>
      <dgm:spPr/>
      <dgm:t>
        <a:bodyPr/>
        <a:lstStyle/>
        <a:p>
          <a:r>
            <a:rPr lang="en-US" smtClean="0"/>
            <a:t>Hamming</a:t>
          </a:r>
          <a:endParaRPr lang="en-US" dirty="0"/>
        </a:p>
      </dgm:t>
    </dgm:pt>
    <dgm:pt modelId="{4F492F41-738A-495A-BD66-62C92425C206}" type="parTrans" cxnId="{EE2D7EB0-2491-4620-9484-128EFCB0CCFB}">
      <dgm:prSet/>
      <dgm:spPr/>
      <dgm:t>
        <a:bodyPr/>
        <a:lstStyle/>
        <a:p>
          <a:endParaRPr lang="en-US"/>
        </a:p>
      </dgm:t>
    </dgm:pt>
    <dgm:pt modelId="{C87237CF-A497-41CE-A1FA-5B148B026A29}" type="sibTrans" cxnId="{EE2D7EB0-2491-4620-9484-128EFCB0CCFB}">
      <dgm:prSet/>
      <dgm:spPr/>
      <dgm:t>
        <a:bodyPr/>
        <a:lstStyle/>
        <a:p>
          <a:endParaRPr lang="en-US"/>
        </a:p>
      </dgm:t>
    </dgm:pt>
    <dgm:pt modelId="{2A852870-B74D-459C-8F84-EFB9808C8E9B}">
      <dgm:prSet phldrT="[Text]"/>
      <dgm:spPr/>
      <dgm:t>
        <a:bodyPr/>
        <a:lstStyle/>
        <a:p>
          <a:r>
            <a:rPr lang="en-US" smtClean="0"/>
            <a:t>R-Contigous</a:t>
          </a:r>
          <a:endParaRPr lang="en-US" dirty="0"/>
        </a:p>
      </dgm:t>
    </dgm:pt>
    <dgm:pt modelId="{00FC1841-EBE5-4A0F-B55B-2B7C57776B9B}" type="parTrans" cxnId="{14375E2C-D6C5-479B-8407-A7D83D76E72A}">
      <dgm:prSet/>
      <dgm:spPr/>
      <dgm:t>
        <a:bodyPr/>
        <a:lstStyle/>
        <a:p>
          <a:endParaRPr lang="en-US"/>
        </a:p>
      </dgm:t>
    </dgm:pt>
    <dgm:pt modelId="{D9151988-DAC2-4D34-9322-F9B44F78873D}" type="sibTrans" cxnId="{14375E2C-D6C5-479B-8407-A7D83D76E72A}">
      <dgm:prSet/>
      <dgm:spPr/>
      <dgm:t>
        <a:bodyPr/>
        <a:lstStyle/>
        <a:p>
          <a:endParaRPr lang="en-US"/>
        </a:p>
      </dgm:t>
    </dgm:pt>
    <dgm:pt modelId="{81D6D67D-53AE-4820-9DCF-7693A7DC6D1A}">
      <dgm:prSet phldrT="[Text]"/>
      <dgm:spPr/>
      <dgm:t>
        <a:bodyPr/>
        <a:lstStyle/>
        <a:p>
          <a:r>
            <a:rPr lang="en-US" smtClean="0"/>
            <a:t>NSA</a:t>
          </a:r>
          <a:endParaRPr lang="en-US" dirty="0"/>
        </a:p>
      </dgm:t>
    </dgm:pt>
    <dgm:pt modelId="{CA29A2F1-1A71-47E9-AEFC-A5A5A04F6C0D}" type="parTrans" cxnId="{E25AD94A-BD2E-48AE-BD3D-D5B593C9C717}">
      <dgm:prSet/>
      <dgm:spPr/>
      <dgm:t>
        <a:bodyPr/>
        <a:lstStyle/>
        <a:p>
          <a:endParaRPr lang="en-US"/>
        </a:p>
      </dgm:t>
    </dgm:pt>
    <dgm:pt modelId="{39C9B511-59A4-4A52-AF3B-4FAD39BE998F}" type="sibTrans" cxnId="{E25AD94A-BD2E-48AE-BD3D-D5B593C9C717}">
      <dgm:prSet/>
      <dgm:spPr/>
      <dgm:t>
        <a:bodyPr/>
        <a:lstStyle/>
        <a:p>
          <a:endParaRPr lang="en-US"/>
        </a:p>
      </dgm:t>
    </dgm:pt>
    <dgm:pt modelId="{902514D4-9367-48BD-AB98-415C361E8095}">
      <dgm:prSet phldrT="[Text]"/>
      <dgm:spPr/>
      <dgm:t>
        <a:bodyPr/>
        <a:lstStyle/>
        <a:p>
          <a:r>
            <a:rPr lang="en-US" smtClean="0"/>
            <a:t>Detector</a:t>
          </a:r>
          <a:endParaRPr lang="en-US" dirty="0"/>
        </a:p>
      </dgm:t>
    </dgm:pt>
    <dgm:pt modelId="{8583B2DE-149D-4FA0-B8A4-627F65C95D74}" type="parTrans" cxnId="{EC73D28B-E1B0-4A21-84D6-9486C56E714D}">
      <dgm:prSet/>
      <dgm:spPr/>
      <dgm:t>
        <a:bodyPr/>
        <a:lstStyle/>
        <a:p>
          <a:endParaRPr lang="en-US"/>
        </a:p>
      </dgm:t>
    </dgm:pt>
    <dgm:pt modelId="{E602F495-06AD-4078-A149-C6C8558402F7}" type="sibTrans" cxnId="{EC73D28B-E1B0-4A21-84D6-9486C56E714D}">
      <dgm:prSet/>
      <dgm:spPr/>
      <dgm:t>
        <a:bodyPr/>
        <a:lstStyle/>
        <a:p>
          <a:endParaRPr lang="en-US"/>
        </a:p>
      </dgm:t>
    </dgm:pt>
    <dgm:pt modelId="{BCC44E0D-2E84-42AD-BFBC-B1DB0B59B688}">
      <dgm:prSet phldrT="[Text]"/>
      <dgm:spPr/>
      <dgm:t>
        <a:bodyPr/>
        <a:lstStyle/>
        <a:p>
          <a:r>
            <a:rPr lang="en-US" smtClean="0"/>
            <a:t>Build data</a:t>
          </a:r>
          <a:endParaRPr lang="en-US" dirty="0"/>
        </a:p>
      </dgm:t>
    </dgm:pt>
    <dgm:pt modelId="{7E0E6D07-FB18-4817-BC96-566987AEC0E5}" type="parTrans" cxnId="{664DFF4C-E1B0-4AE3-9A2D-2413214F1402}">
      <dgm:prSet/>
      <dgm:spPr/>
      <dgm:t>
        <a:bodyPr/>
        <a:lstStyle/>
        <a:p>
          <a:endParaRPr lang="en-US"/>
        </a:p>
      </dgm:t>
    </dgm:pt>
    <dgm:pt modelId="{B6560097-BCA9-4F02-8ED2-12737AEC23F1}" type="sibTrans" cxnId="{664DFF4C-E1B0-4AE3-9A2D-2413214F1402}">
      <dgm:prSet/>
      <dgm:spPr/>
      <dgm:t>
        <a:bodyPr/>
        <a:lstStyle/>
        <a:p>
          <a:endParaRPr lang="en-US"/>
        </a:p>
      </dgm:t>
    </dgm:pt>
    <dgm:pt modelId="{42DDB17B-32B6-4380-AEA0-A9CDCE0F4C58}">
      <dgm:prSet phldrT="[Text]"/>
      <dgm:spPr/>
      <dgm:t>
        <a:bodyPr/>
        <a:lstStyle/>
        <a:p>
          <a:r>
            <a:rPr lang="en-US" smtClean="0"/>
            <a:t>Training</a:t>
          </a:r>
          <a:endParaRPr lang="en-US" dirty="0"/>
        </a:p>
      </dgm:t>
    </dgm:pt>
    <dgm:pt modelId="{0542F929-D3C4-4E9C-A3C8-6EF7FF18FFBD}" type="parTrans" cxnId="{103B6B91-8CC9-4D40-B800-3DD59F11CB88}">
      <dgm:prSet/>
      <dgm:spPr/>
      <dgm:t>
        <a:bodyPr/>
        <a:lstStyle/>
        <a:p>
          <a:endParaRPr lang="en-US"/>
        </a:p>
      </dgm:t>
    </dgm:pt>
    <dgm:pt modelId="{B503D57E-B88B-42C1-9990-439FB88B1A35}" type="sibTrans" cxnId="{103B6B91-8CC9-4D40-B800-3DD59F11CB88}">
      <dgm:prSet/>
      <dgm:spPr/>
      <dgm:t>
        <a:bodyPr/>
        <a:lstStyle/>
        <a:p>
          <a:endParaRPr lang="en-US"/>
        </a:p>
      </dgm:t>
    </dgm:pt>
    <dgm:pt modelId="{8DC3B0AC-5266-485C-BEE0-5EA316ED6351}">
      <dgm:prSet phldrT="[Text]"/>
      <dgm:spPr/>
      <dgm:t>
        <a:bodyPr/>
        <a:lstStyle/>
        <a:p>
          <a:r>
            <a:rPr lang="en-US" smtClean="0"/>
            <a:t>Build data</a:t>
          </a:r>
          <a:endParaRPr lang="en-US" dirty="0"/>
        </a:p>
      </dgm:t>
    </dgm:pt>
    <dgm:pt modelId="{4AF62E0A-68C0-4E36-A271-5E981705ABD4}" type="parTrans" cxnId="{D9AB0AE6-F18B-4A70-BFB4-908F5D928CC4}">
      <dgm:prSet/>
      <dgm:spPr/>
      <dgm:t>
        <a:bodyPr/>
        <a:lstStyle/>
        <a:p>
          <a:endParaRPr lang="en-US"/>
        </a:p>
      </dgm:t>
    </dgm:pt>
    <dgm:pt modelId="{09B5E930-7BFA-4193-A015-8BA2F8D85EED}" type="sibTrans" cxnId="{D9AB0AE6-F18B-4A70-BFB4-908F5D928CC4}">
      <dgm:prSet/>
      <dgm:spPr/>
      <dgm:t>
        <a:bodyPr/>
        <a:lstStyle/>
        <a:p>
          <a:endParaRPr lang="en-US"/>
        </a:p>
      </dgm:t>
    </dgm:pt>
    <dgm:pt modelId="{12A28CF0-4E84-404B-BD05-C93E11DD70AF}">
      <dgm:prSet phldrT="[Text]"/>
      <dgm:spPr/>
      <dgm:t>
        <a:bodyPr/>
        <a:lstStyle/>
        <a:p>
          <a:r>
            <a:rPr lang="en-US" smtClean="0"/>
            <a:t>Train SVM</a:t>
          </a:r>
          <a:endParaRPr lang="en-US" dirty="0"/>
        </a:p>
      </dgm:t>
    </dgm:pt>
    <dgm:pt modelId="{A8D02A92-D95A-43FA-89EC-C2659BCB74B4}" type="parTrans" cxnId="{297128EE-1E8D-4F19-99A9-24D20B8B8DEE}">
      <dgm:prSet/>
      <dgm:spPr/>
      <dgm:t>
        <a:bodyPr/>
        <a:lstStyle/>
        <a:p>
          <a:endParaRPr lang="en-US"/>
        </a:p>
      </dgm:t>
    </dgm:pt>
    <dgm:pt modelId="{8CF69FEC-4148-4199-8D68-EFD55841612F}" type="sibTrans" cxnId="{297128EE-1E8D-4F19-99A9-24D20B8B8DEE}">
      <dgm:prSet/>
      <dgm:spPr/>
      <dgm:t>
        <a:bodyPr/>
        <a:lstStyle/>
        <a:p>
          <a:endParaRPr lang="en-US"/>
        </a:p>
      </dgm:t>
    </dgm:pt>
    <dgm:pt modelId="{AD13CCF9-E354-4373-B687-C856736F1065}">
      <dgm:prSet phldrT="[Text]"/>
      <dgm:spPr/>
      <dgm:t>
        <a:bodyPr/>
        <a:lstStyle/>
        <a:p>
          <a:r>
            <a:rPr lang="en-US" smtClean="0"/>
            <a:t>Build Network</a:t>
          </a:r>
          <a:endParaRPr lang="en-US" dirty="0"/>
        </a:p>
      </dgm:t>
    </dgm:pt>
    <dgm:pt modelId="{B99B1752-3797-4E89-9B32-F8A8B0A94AC1}" type="sibTrans" cxnId="{EDDAC9D5-C3EF-4E7B-B964-9C3CAD533FE4}">
      <dgm:prSet/>
      <dgm:spPr/>
      <dgm:t>
        <a:bodyPr/>
        <a:lstStyle/>
        <a:p>
          <a:endParaRPr lang="en-US"/>
        </a:p>
      </dgm:t>
    </dgm:pt>
    <dgm:pt modelId="{59230521-6941-404E-AB39-FD1E0D3BFD4D}" type="parTrans" cxnId="{EDDAC9D5-C3EF-4E7B-B964-9C3CAD533FE4}">
      <dgm:prSet/>
      <dgm:spPr/>
      <dgm:t>
        <a:bodyPr/>
        <a:lstStyle/>
        <a:p>
          <a:endParaRPr lang="en-US"/>
        </a:p>
      </dgm:t>
    </dgm:pt>
    <dgm:pt modelId="{313CC47D-5737-42CD-BABC-F33541A921CA}">
      <dgm:prSet phldrT="[Text]"/>
      <dgm:spPr/>
      <dgm:t>
        <a:bodyPr/>
        <a:lstStyle/>
        <a:p>
          <a:r>
            <a:rPr lang="en-US" smtClean="0"/>
            <a:t>Scan</a:t>
          </a:r>
          <a:endParaRPr lang="en-US" dirty="0"/>
        </a:p>
      </dgm:t>
    </dgm:pt>
    <dgm:pt modelId="{B09EA495-64F5-4021-B1FE-3953D781B952}" type="parTrans" cxnId="{CBA758FB-1B01-4FA3-A7FB-0FB648B0D008}">
      <dgm:prSet/>
      <dgm:spPr/>
      <dgm:t>
        <a:bodyPr/>
        <a:lstStyle/>
        <a:p>
          <a:endParaRPr lang="en-US"/>
        </a:p>
      </dgm:t>
    </dgm:pt>
    <dgm:pt modelId="{BBA45B94-F721-4DCF-9118-14EDD9E58878}" type="sibTrans" cxnId="{CBA758FB-1B01-4FA3-A7FB-0FB648B0D008}">
      <dgm:prSet/>
      <dgm:spPr/>
      <dgm:t>
        <a:bodyPr/>
        <a:lstStyle/>
        <a:p>
          <a:endParaRPr lang="en-US"/>
        </a:p>
      </dgm:t>
    </dgm:pt>
    <dgm:pt modelId="{0746AFD6-81AF-4A03-965B-E5FD2AC99902}" type="pres">
      <dgm:prSet presAssocID="{9EFDE1E0-36B2-42FD-8BC1-DEC0FAC5CDC6}" presName="Name0" presStyleCnt="0">
        <dgm:presLayoutVars>
          <dgm:chMax val="7"/>
          <dgm:chPref val="7"/>
          <dgm:dir/>
          <dgm:animLvl val="lvl"/>
        </dgm:presLayoutVars>
      </dgm:prSet>
      <dgm:spPr/>
      <dgm:t>
        <a:bodyPr/>
        <a:lstStyle/>
        <a:p>
          <a:endParaRPr lang="en-US"/>
        </a:p>
      </dgm:t>
    </dgm:pt>
    <dgm:pt modelId="{B8A5ADE6-C095-47F2-9BD8-3724EF926095}" type="pres">
      <dgm:prSet presAssocID="{70FEEDF0-9ED0-4D7F-AB97-F24DEA096723}" presName="Accent1" presStyleCnt="0"/>
      <dgm:spPr/>
    </dgm:pt>
    <dgm:pt modelId="{8BB83C97-51F0-45C6-863A-E48679F22BC5}" type="pres">
      <dgm:prSet presAssocID="{70FEEDF0-9ED0-4D7F-AB97-F24DEA096723}" presName="Accent" presStyleLbl="node1" presStyleIdx="0" presStyleCnt="4"/>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t>
        <a:bodyPr/>
        <a:lstStyle/>
        <a:p>
          <a:endParaRPr lang="en-US"/>
        </a:p>
      </dgm:t>
    </dgm:pt>
    <dgm:pt modelId="{82171282-A646-4576-AB4C-5C8A06136ED3}" type="pres">
      <dgm:prSet presAssocID="{70FEEDF0-9ED0-4D7F-AB97-F24DEA096723}" presName="Child1" presStyleLbl="revTx" presStyleIdx="0" presStyleCnt="7">
        <dgm:presLayoutVars>
          <dgm:chMax val="0"/>
          <dgm:chPref val="0"/>
          <dgm:bulletEnabled val="1"/>
        </dgm:presLayoutVars>
      </dgm:prSet>
      <dgm:spPr/>
      <dgm:t>
        <a:bodyPr/>
        <a:lstStyle/>
        <a:p>
          <a:endParaRPr lang="en-US"/>
        </a:p>
      </dgm:t>
    </dgm:pt>
    <dgm:pt modelId="{2B9101F4-B5D1-4AB7-BC83-753D06A88415}" type="pres">
      <dgm:prSet presAssocID="{70FEEDF0-9ED0-4D7F-AB97-F24DEA096723}" presName="Parent1" presStyleLbl="revTx" presStyleIdx="1" presStyleCnt="7" custScaleX="119998">
        <dgm:presLayoutVars>
          <dgm:chMax val="1"/>
          <dgm:chPref val="1"/>
          <dgm:bulletEnabled val="1"/>
        </dgm:presLayoutVars>
      </dgm:prSet>
      <dgm:spPr/>
      <dgm:t>
        <a:bodyPr/>
        <a:lstStyle/>
        <a:p>
          <a:endParaRPr lang="en-US"/>
        </a:p>
      </dgm:t>
    </dgm:pt>
    <dgm:pt modelId="{49C4C8C0-A665-47B8-AD0B-A80BD66447C9}" type="pres">
      <dgm:prSet presAssocID="{902514D4-9367-48BD-AB98-415C361E8095}" presName="Accent2" presStyleCnt="0"/>
      <dgm:spPr/>
    </dgm:pt>
    <dgm:pt modelId="{12D2183B-C8C1-4ADD-8BFA-63A0024D79DB}" type="pres">
      <dgm:prSet presAssocID="{902514D4-9367-48BD-AB98-415C361E8095}" presName="Accent" presStyleLbl="node1" presStyleIdx="1" presStyleCnt="4"/>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endParaRPr lang="en-US"/>
        </a:p>
      </dgm:t>
    </dgm:pt>
    <dgm:pt modelId="{47FC99C1-6CDC-4E5F-82DC-8138B26E8725}" type="pres">
      <dgm:prSet presAssocID="{902514D4-9367-48BD-AB98-415C361E8095}" presName="Child2" presStyleLbl="revTx" presStyleIdx="2" presStyleCnt="7" custScaleX="160349" custLinFactNeighborX="48386">
        <dgm:presLayoutVars>
          <dgm:chMax val="0"/>
          <dgm:chPref val="0"/>
          <dgm:bulletEnabled val="1"/>
        </dgm:presLayoutVars>
      </dgm:prSet>
      <dgm:spPr/>
      <dgm:t>
        <a:bodyPr/>
        <a:lstStyle/>
        <a:p>
          <a:endParaRPr lang="en-US"/>
        </a:p>
      </dgm:t>
    </dgm:pt>
    <dgm:pt modelId="{4E0AE086-AABF-4A0E-98D0-5626D79C154F}" type="pres">
      <dgm:prSet presAssocID="{902514D4-9367-48BD-AB98-415C361E8095}" presName="Parent2" presStyleLbl="revTx" presStyleIdx="3" presStyleCnt="7">
        <dgm:presLayoutVars>
          <dgm:chMax val="1"/>
          <dgm:chPref val="1"/>
          <dgm:bulletEnabled val="1"/>
        </dgm:presLayoutVars>
      </dgm:prSet>
      <dgm:spPr/>
      <dgm:t>
        <a:bodyPr/>
        <a:lstStyle/>
        <a:p>
          <a:endParaRPr lang="en-US"/>
        </a:p>
      </dgm:t>
    </dgm:pt>
    <dgm:pt modelId="{C57F095C-D392-4DF1-8FBB-9D795D0570B7}" type="pres">
      <dgm:prSet presAssocID="{42DDB17B-32B6-4380-AEA0-A9CDCE0F4C58}" presName="Accent3" presStyleCnt="0"/>
      <dgm:spPr/>
    </dgm:pt>
    <dgm:pt modelId="{339FCDE6-ACB1-4FC6-B770-034DE4C59DA1}" type="pres">
      <dgm:prSet presAssocID="{42DDB17B-32B6-4380-AEA0-A9CDCE0F4C58}" presName="Accent" presStyleLbl="node1" presStyleIdx="2" presStyleCnt="4"/>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dgm:spPr>
      <dgm:t>
        <a:bodyPr/>
        <a:lstStyle/>
        <a:p>
          <a:endParaRPr lang="en-US"/>
        </a:p>
      </dgm:t>
    </dgm:pt>
    <dgm:pt modelId="{4708EA16-D5C5-4EE2-8A83-5B988D03B274}" type="pres">
      <dgm:prSet presAssocID="{42DDB17B-32B6-4380-AEA0-A9CDCE0F4C58}" presName="Child3" presStyleLbl="revTx" presStyleIdx="4" presStyleCnt="7">
        <dgm:presLayoutVars>
          <dgm:chMax val="0"/>
          <dgm:chPref val="0"/>
          <dgm:bulletEnabled val="1"/>
        </dgm:presLayoutVars>
      </dgm:prSet>
      <dgm:spPr/>
      <dgm:t>
        <a:bodyPr/>
        <a:lstStyle/>
        <a:p>
          <a:endParaRPr lang="en-US"/>
        </a:p>
      </dgm:t>
    </dgm:pt>
    <dgm:pt modelId="{6AED50E6-1C35-4B77-9E90-501897F8F6D8}" type="pres">
      <dgm:prSet presAssocID="{42DDB17B-32B6-4380-AEA0-A9CDCE0F4C58}" presName="Parent3" presStyleLbl="revTx" presStyleIdx="5" presStyleCnt="7">
        <dgm:presLayoutVars>
          <dgm:chMax val="1"/>
          <dgm:chPref val="1"/>
          <dgm:bulletEnabled val="1"/>
        </dgm:presLayoutVars>
      </dgm:prSet>
      <dgm:spPr/>
      <dgm:t>
        <a:bodyPr/>
        <a:lstStyle/>
        <a:p>
          <a:endParaRPr lang="en-US"/>
        </a:p>
      </dgm:t>
    </dgm:pt>
    <dgm:pt modelId="{BE5A0F1F-DC3D-4550-A89B-E23F19D2BEAC}" type="pres">
      <dgm:prSet presAssocID="{313CC47D-5737-42CD-BABC-F33541A921CA}" presName="Accent4" presStyleCnt="0"/>
      <dgm:spPr/>
    </dgm:pt>
    <dgm:pt modelId="{D546D684-46AC-41F5-B5B6-DBA7DC4DE6CE}" type="pres">
      <dgm:prSet presAssocID="{313CC47D-5737-42CD-BABC-F33541A921CA}" presName="Accent" presStyleLbl="node1" presStyleIdx="3" presStyleCnt="4"/>
      <dgm:sp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dgm:spPr>
      <dgm:t>
        <a:bodyPr/>
        <a:lstStyle/>
        <a:p>
          <a:endParaRPr lang="en-US"/>
        </a:p>
      </dgm:t>
    </dgm:pt>
    <dgm:pt modelId="{D403AEE4-29C0-4EF6-A847-A0A96C3312C5}" type="pres">
      <dgm:prSet presAssocID="{313CC47D-5737-42CD-BABC-F33541A921CA}" presName="Parent4" presStyleLbl="revTx" presStyleIdx="6" presStyleCnt="7">
        <dgm:presLayoutVars>
          <dgm:chMax val="1"/>
          <dgm:chPref val="1"/>
          <dgm:bulletEnabled val="1"/>
        </dgm:presLayoutVars>
      </dgm:prSet>
      <dgm:spPr/>
      <dgm:t>
        <a:bodyPr/>
        <a:lstStyle/>
        <a:p>
          <a:endParaRPr lang="en-US"/>
        </a:p>
      </dgm:t>
    </dgm:pt>
  </dgm:ptLst>
  <dgm:cxnLst>
    <dgm:cxn modelId="{14375E2C-D6C5-479B-8407-A7D83D76E72A}" srcId="{70FEEDF0-9ED0-4D7F-AB97-F24DEA096723}" destId="{2A852870-B74D-459C-8F84-EFB9808C8E9B}" srcOrd="1" destOrd="0" parTransId="{00FC1841-EBE5-4A0F-B55B-2B7C57776B9B}" sibTransId="{D9151988-DAC2-4D34-9322-F9B44F78873D}"/>
    <dgm:cxn modelId="{CFDAADE6-627F-4A17-8259-39A24B3F722C}" type="presOf" srcId="{3983B1D4-E9F3-40E6-BD23-7E703B845062}" destId="{82171282-A646-4576-AB4C-5C8A06136ED3}" srcOrd="0" destOrd="0" presId="urn:microsoft.com/office/officeart/2009/layout/CircleArrowProcess"/>
    <dgm:cxn modelId="{664DFF4C-E1B0-4AE3-9A2D-2413214F1402}" srcId="{902514D4-9367-48BD-AB98-415C361E8095}" destId="{BCC44E0D-2E84-42AD-BFBC-B1DB0B59B688}" srcOrd="0" destOrd="0" parTransId="{7E0E6D07-FB18-4817-BC96-566987AEC0E5}" sibTransId="{B6560097-BCA9-4F02-8ED2-12737AEC23F1}"/>
    <dgm:cxn modelId="{EE2D7EB0-2491-4620-9484-128EFCB0CCFB}" srcId="{70FEEDF0-9ED0-4D7F-AB97-F24DEA096723}" destId="{3983B1D4-E9F3-40E6-BD23-7E703B845062}" srcOrd="0" destOrd="0" parTransId="{4F492F41-738A-495A-BD66-62C92425C206}" sibTransId="{C87237CF-A497-41CE-A1FA-5B148B026A29}"/>
    <dgm:cxn modelId="{820548B5-C924-4F07-805A-3D5414BD1404}" type="presOf" srcId="{2A852870-B74D-459C-8F84-EFB9808C8E9B}" destId="{82171282-A646-4576-AB4C-5C8A06136ED3}" srcOrd="0" destOrd="1" presId="urn:microsoft.com/office/officeart/2009/layout/CircleArrowProcess"/>
    <dgm:cxn modelId="{39631DD5-6738-44F8-B7B2-360A541AE113}" type="presOf" srcId="{42DDB17B-32B6-4380-AEA0-A9CDCE0F4C58}" destId="{6AED50E6-1C35-4B77-9E90-501897F8F6D8}" srcOrd="0" destOrd="0" presId="urn:microsoft.com/office/officeart/2009/layout/CircleArrowProcess"/>
    <dgm:cxn modelId="{EC73D28B-E1B0-4A21-84D6-9486C56E714D}" srcId="{9EFDE1E0-36B2-42FD-8BC1-DEC0FAC5CDC6}" destId="{902514D4-9367-48BD-AB98-415C361E8095}" srcOrd="1" destOrd="0" parTransId="{8583B2DE-149D-4FA0-B8A4-627F65C95D74}" sibTransId="{E602F495-06AD-4078-A149-C6C8558402F7}"/>
    <dgm:cxn modelId="{DEA03101-2616-443D-AEC1-3FBCE04DCDE7}" type="presOf" srcId="{12A28CF0-4E84-404B-BD05-C93E11DD70AF}" destId="{4708EA16-D5C5-4EE2-8A83-5B988D03B274}" srcOrd="0" destOrd="1" presId="urn:microsoft.com/office/officeart/2009/layout/CircleArrowProcess"/>
    <dgm:cxn modelId="{0DD34797-0C68-4916-AAF9-3B27C12CBDC7}" type="presOf" srcId="{70FEEDF0-9ED0-4D7F-AB97-F24DEA096723}" destId="{2B9101F4-B5D1-4AB7-BC83-753D06A88415}" srcOrd="0" destOrd="0" presId="urn:microsoft.com/office/officeart/2009/layout/CircleArrowProcess"/>
    <dgm:cxn modelId="{D9AB0AE6-F18B-4A70-BFB4-908F5D928CC4}" srcId="{42DDB17B-32B6-4380-AEA0-A9CDCE0F4C58}" destId="{8DC3B0AC-5266-485C-BEE0-5EA316ED6351}" srcOrd="0" destOrd="0" parTransId="{4AF62E0A-68C0-4E36-A271-5E981705ABD4}" sibTransId="{09B5E930-7BFA-4193-A015-8BA2F8D85EED}"/>
    <dgm:cxn modelId="{ED3EF5B3-1AA4-472F-9ABD-61EFB7E87D10}" type="presOf" srcId="{BCC44E0D-2E84-42AD-BFBC-B1DB0B59B688}" destId="{47FC99C1-6CDC-4E5F-82DC-8138B26E8725}" srcOrd="0" destOrd="0" presId="urn:microsoft.com/office/officeart/2009/layout/CircleArrowProcess"/>
    <dgm:cxn modelId="{C4BE7372-7C46-4A27-AF55-B82BD020D1EE}" type="presOf" srcId="{8DC3B0AC-5266-485C-BEE0-5EA316ED6351}" destId="{4708EA16-D5C5-4EE2-8A83-5B988D03B274}" srcOrd="0" destOrd="0" presId="urn:microsoft.com/office/officeart/2009/layout/CircleArrowProcess"/>
    <dgm:cxn modelId="{CBA758FB-1B01-4FA3-A7FB-0FB648B0D008}" srcId="{9EFDE1E0-36B2-42FD-8BC1-DEC0FAC5CDC6}" destId="{313CC47D-5737-42CD-BABC-F33541A921CA}" srcOrd="3" destOrd="0" parTransId="{B09EA495-64F5-4021-B1FE-3953D781B952}" sibTransId="{BBA45B94-F721-4DCF-9118-14EDD9E58878}"/>
    <dgm:cxn modelId="{B48F7508-3F12-4E29-978C-C91DFE4269A7}" type="presOf" srcId="{81D6D67D-53AE-4820-9DCF-7693A7DC6D1A}" destId="{82171282-A646-4576-AB4C-5C8A06136ED3}" srcOrd="0" destOrd="2" presId="urn:microsoft.com/office/officeart/2009/layout/CircleArrowProcess"/>
    <dgm:cxn modelId="{297128EE-1E8D-4F19-99A9-24D20B8B8DEE}" srcId="{42DDB17B-32B6-4380-AEA0-A9CDCE0F4C58}" destId="{12A28CF0-4E84-404B-BD05-C93E11DD70AF}" srcOrd="1" destOrd="0" parTransId="{A8D02A92-D95A-43FA-89EC-C2659BCB74B4}" sibTransId="{8CF69FEC-4148-4199-8D68-EFD55841612F}"/>
    <dgm:cxn modelId="{9E04DD2B-0256-4449-9A89-1B0B6DA7F1BB}" type="presOf" srcId="{9EFDE1E0-36B2-42FD-8BC1-DEC0FAC5CDC6}" destId="{0746AFD6-81AF-4A03-965B-E5FD2AC99902}" srcOrd="0" destOrd="0" presId="urn:microsoft.com/office/officeart/2009/layout/CircleArrowProcess"/>
    <dgm:cxn modelId="{EDDAC9D5-C3EF-4E7B-B964-9C3CAD533FE4}" srcId="{902514D4-9367-48BD-AB98-415C361E8095}" destId="{AD13CCF9-E354-4373-B687-C856736F1065}" srcOrd="1" destOrd="0" parTransId="{59230521-6941-404E-AB39-FD1E0D3BFD4D}" sibTransId="{B99B1752-3797-4E89-9B32-F8A8B0A94AC1}"/>
    <dgm:cxn modelId="{0F85D200-D110-4976-81C9-495AE42685F0}" type="presOf" srcId="{AD13CCF9-E354-4373-B687-C856736F1065}" destId="{47FC99C1-6CDC-4E5F-82DC-8138B26E8725}" srcOrd="0" destOrd="1" presId="urn:microsoft.com/office/officeart/2009/layout/CircleArrowProcess"/>
    <dgm:cxn modelId="{9EF26237-07D1-4A33-9989-26A2F486C1CE}" type="presOf" srcId="{902514D4-9367-48BD-AB98-415C361E8095}" destId="{4E0AE086-AABF-4A0E-98D0-5626D79C154F}" srcOrd="0" destOrd="0" presId="urn:microsoft.com/office/officeart/2009/layout/CircleArrowProcess"/>
    <dgm:cxn modelId="{103B6B91-8CC9-4D40-B800-3DD59F11CB88}" srcId="{9EFDE1E0-36B2-42FD-8BC1-DEC0FAC5CDC6}" destId="{42DDB17B-32B6-4380-AEA0-A9CDCE0F4C58}" srcOrd="2" destOrd="0" parTransId="{0542F929-D3C4-4E9C-A3C8-6EF7FF18FFBD}" sibTransId="{B503D57E-B88B-42C1-9990-439FB88B1A35}"/>
    <dgm:cxn modelId="{26755254-41E9-4B8D-9575-AED9C008015C}" srcId="{9EFDE1E0-36B2-42FD-8BC1-DEC0FAC5CDC6}" destId="{70FEEDF0-9ED0-4D7F-AB97-F24DEA096723}" srcOrd="0" destOrd="0" parTransId="{6A0DD80F-58E3-4F5A-8C14-0C7F080FC469}" sibTransId="{5AEE57B6-452E-4D6B-9FEC-128B713CC6B5}"/>
    <dgm:cxn modelId="{2FAAAAA3-3607-42DE-9FE5-73B3E8D6F569}" type="presOf" srcId="{313CC47D-5737-42CD-BABC-F33541A921CA}" destId="{D403AEE4-29C0-4EF6-A847-A0A96C3312C5}" srcOrd="0" destOrd="0" presId="urn:microsoft.com/office/officeart/2009/layout/CircleArrowProcess"/>
    <dgm:cxn modelId="{E25AD94A-BD2E-48AE-BD3D-D5B593C9C717}" srcId="{70FEEDF0-9ED0-4D7F-AB97-F24DEA096723}" destId="{81D6D67D-53AE-4820-9DCF-7693A7DC6D1A}" srcOrd="2" destOrd="0" parTransId="{CA29A2F1-1A71-47E9-AEFC-A5A5A04F6C0D}" sibTransId="{39C9B511-59A4-4A52-AF3B-4FAD39BE998F}"/>
    <dgm:cxn modelId="{2445B2BA-ED26-41E0-94C1-87AF6AAB69B3}" type="presParOf" srcId="{0746AFD6-81AF-4A03-965B-E5FD2AC99902}" destId="{B8A5ADE6-C095-47F2-9BD8-3724EF926095}" srcOrd="0" destOrd="0" presId="urn:microsoft.com/office/officeart/2009/layout/CircleArrowProcess"/>
    <dgm:cxn modelId="{F638AEF9-CCBF-44EB-B207-7677011802C8}" type="presParOf" srcId="{B8A5ADE6-C095-47F2-9BD8-3724EF926095}" destId="{8BB83C97-51F0-45C6-863A-E48679F22BC5}" srcOrd="0" destOrd="0" presId="urn:microsoft.com/office/officeart/2009/layout/CircleArrowProcess"/>
    <dgm:cxn modelId="{A0F4F92C-8FF7-4BC6-B03D-6E36AAB78BA1}" type="presParOf" srcId="{0746AFD6-81AF-4A03-965B-E5FD2AC99902}" destId="{82171282-A646-4576-AB4C-5C8A06136ED3}" srcOrd="1" destOrd="0" presId="urn:microsoft.com/office/officeart/2009/layout/CircleArrowProcess"/>
    <dgm:cxn modelId="{975D94FD-62C2-4855-9F4D-7EB6BB6B39C7}" type="presParOf" srcId="{0746AFD6-81AF-4A03-965B-E5FD2AC99902}" destId="{2B9101F4-B5D1-4AB7-BC83-753D06A88415}" srcOrd="2" destOrd="0" presId="urn:microsoft.com/office/officeart/2009/layout/CircleArrowProcess"/>
    <dgm:cxn modelId="{7B70764C-615A-4DFC-A04D-A1ADA7203EBF}" type="presParOf" srcId="{0746AFD6-81AF-4A03-965B-E5FD2AC99902}" destId="{49C4C8C0-A665-47B8-AD0B-A80BD66447C9}" srcOrd="3" destOrd="0" presId="urn:microsoft.com/office/officeart/2009/layout/CircleArrowProcess"/>
    <dgm:cxn modelId="{E2809D77-1769-48CC-BE2F-A9903A2B06F7}" type="presParOf" srcId="{49C4C8C0-A665-47B8-AD0B-A80BD66447C9}" destId="{12D2183B-C8C1-4ADD-8BFA-63A0024D79DB}" srcOrd="0" destOrd="0" presId="urn:microsoft.com/office/officeart/2009/layout/CircleArrowProcess"/>
    <dgm:cxn modelId="{775D2FEC-818F-49A4-B5F6-0B873CC990F6}" type="presParOf" srcId="{0746AFD6-81AF-4A03-965B-E5FD2AC99902}" destId="{47FC99C1-6CDC-4E5F-82DC-8138B26E8725}" srcOrd="4" destOrd="0" presId="urn:microsoft.com/office/officeart/2009/layout/CircleArrowProcess"/>
    <dgm:cxn modelId="{397C7056-96F7-4E9D-89EA-A8D47F57ECAE}" type="presParOf" srcId="{0746AFD6-81AF-4A03-965B-E5FD2AC99902}" destId="{4E0AE086-AABF-4A0E-98D0-5626D79C154F}" srcOrd="5" destOrd="0" presId="urn:microsoft.com/office/officeart/2009/layout/CircleArrowProcess"/>
    <dgm:cxn modelId="{2D734B84-F118-4047-824A-2B0488FAC072}" type="presParOf" srcId="{0746AFD6-81AF-4A03-965B-E5FD2AC99902}" destId="{C57F095C-D392-4DF1-8FBB-9D795D0570B7}" srcOrd="6" destOrd="0" presId="urn:microsoft.com/office/officeart/2009/layout/CircleArrowProcess"/>
    <dgm:cxn modelId="{0A323C5D-6576-46E9-8A71-2ED49129ABA5}" type="presParOf" srcId="{C57F095C-D392-4DF1-8FBB-9D795D0570B7}" destId="{339FCDE6-ACB1-4FC6-B770-034DE4C59DA1}" srcOrd="0" destOrd="0" presId="urn:microsoft.com/office/officeart/2009/layout/CircleArrowProcess"/>
    <dgm:cxn modelId="{027740DE-8F92-4CC4-A995-8A2EA7777FD1}" type="presParOf" srcId="{0746AFD6-81AF-4A03-965B-E5FD2AC99902}" destId="{4708EA16-D5C5-4EE2-8A83-5B988D03B274}" srcOrd="7" destOrd="0" presId="urn:microsoft.com/office/officeart/2009/layout/CircleArrowProcess"/>
    <dgm:cxn modelId="{A5A3A4D6-EC79-40C2-AADC-790B1B9DC90C}" type="presParOf" srcId="{0746AFD6-81AF-4A03-965B-E5FD2AC99902}" destId="{6AED50E6-1C35-4B77-9E90-501897F8F6D8}" srcOrd="8" destOrd="0" presId="urn:microsoft.com/office/officeart/2009/layout/CircleArrowProcess"/>
    <dgm:cxn modelId="{B4F422FC-53D4-4D5F-87F5-44C5D83CB5D7}" type="presParOf" srcId="{0746AFD6-81AF-4A03-965B-E5FD2AC99902}" destId="{BE5A0F1F-DC3D-4550-A89B-E23F19D2BEAC}" srcOrd="9" destOrd="0" presId="urn:microsoft.com/office/officeart/2009/layout/CircleArrowProcess"/>
    <dgm:cxn modelId="{80AC60A2-AA82-406D-9278-2A317E0B9E2C}" type="presParOf" srcId="{BE5A0F1F-DC3D-4550-A89B-E23F19D2BEAC}" destId="{D546D684-46AC-41F5-B5B6-DBA7DC4DE6CE}" srcOrd="0" destOrd="0" presId="urn:microsoft.com/office/officeart/2009/layout/CircleArrowProcess"/>
    <dgm:cxn modelId="{53FEA14A-AEEF-49FA-9B4B-1590B97E657D}" type="presParOf" srcId="{0746AFD6-81AF-4A03-965B-E5FD2AC99902}" destId="{D403AEE4-29C0-4EF6-A847-A0A96C3312C5}" srcOrd="10"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A7D05-6DC4-41E6-BAC8-E98C18A5E7BF}">
      <dsp:nvSpPr>
        <dsp:cNvPr id="0" name=""/>
        <dsp:cNvSpPr/>
      </dsp:nvSpPr>
      <dsp:spPr>
        <a:xfrm>
          <a:off x="631591" y="0"/>
          <a:ext cx="7158037" cy="529209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DDD71A-7BB9-4945-B9E5-D2218CB81B1F}">
      <dsp:nvSpPr>
        <dsp:cNvPr id="0" name=""/>
        <dsp:cNvSpPr/>
      </dsp:nvSpPr>
      <dsp:spPr>
        <a:xfrm>
          <a:off x="4214" y="1587627"/>
          <a:ext cx="2027178" cy="211683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Tổng quan </a:t>
          </a:r>
          <a:r>
            <a:rPr lang="en-US" sz="2900" b="1" kern="1200" smtClean="0"/>
            <a:t>virus máy tính</a:t>
          </a:r>
          <a:endParaRPr lang="en-US" sz="2900" kern="1200"/>
        </a:p>
      </dsp:txBody>
      <dsp:txXfrm>
        <a:off x="103173" y="1686586"/>
        <a:ext cx="1829260" cy="1918918"/>
      </dsp:txXfrm>
    </dsp:sp>
    <dsp:sp modelId="{5FBE4814-61D5-43EC-A3E3-9F322142C284}">
      <dsp:nvSpPr>
        <dsp:cNvPr id="0" name=""/>
        <dsp:cNvSpPr/>
      </dsp:nvSpPr>
      <dsp:spPr>
        <a:xfrm>
          <a:off x="2132752" y="1587627"/>
          <a:ext cx="2027178" cy="211683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b="1" kern="1200" smtClean="0"/>
            <a:t>Suport Vecter Machine </a:t>
          </a:r>
          <a:r>
            <a:rPr lang="en-US" sz="2900" kern="1200" smtClean="0"/>
            <a:t>(SVM)</a:t>
          </a:r>
          <a:endParaRPr lang="en-US" sz="2900" kern="1200"/>
        </a:p>
      </dsp:txBody>
      <dsp:txXfrm>
        <a:off x="2231711" y="1686586"/>
        <a:ext cx="1829260" cy="1918918"/>
      </dsp:txXfrm>
    </dsp:sp>
    <dsp:sp modelId="{1F2D146E-C8FA-4E9C-BB2C-177A005AB857}">
      <dsp:nvSpPr>
        <dsp:cNvPr id="0" name=""/>
        <dsp:cNvSpPr/>
      </dsp:nvSpPr>
      <dsp:spPr>
        <a:xfrm>
          <a:off x="4261289" y="1587627"/>
          <a:ext cx="2027178" cy="211683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Mạng nơ-ron </a:t>
          </a:r>
          <a:r>
            <a:rPr lang="en-US" sz="2900" b="1" kern="1200" smtClean="0"/>
            <a:t>Kohonen</a:t>
          </a:r>
          <a:endParaRPr lang="en-US" sz="2900" kern="1200"/>
        </a:p>
      </dsp:txBody>
      <dsp:txXfrm>
        <a:off x="4360248" y="1686586"/>
        <a:ext cx="1829260" cy="1918918"/>
      </dsp:txXfrm>
    </dsp:sp>
    <dsp:sp modelId="{BEA7297E-43AA-4B95-BFC8-EBDB550CC5FC}">
      <dsp:nvSpPr>
        <dsp:cNvPr id="0" name=""/>
        <dsp:cNvSpPr/>
      </dsp:nvSpPr>
      <dsp:spPr>
        <a:xfrm>
          <a:off x="6389827" y="1587627"/>
          <a:ext cx="2027178" cy="211683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b="1" kern="1200" smtClean="0"/>
            <a:t>Hệ miễn dịch nhân tạo</a:t>
          </a:r>
          <a:endParaRPr lang="en-US" sz="2900" kern="1200"/>
        </a:p>
      </dsp:txBody>
      <dsp:txXfrm>
        <a:off x="6488786" y="1686586"/>
        <a:ext cx="1829260" cy="19189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1CE8D-C4AC-4B09-B5B0-17D661632F54}">
      <dsp:nvSpPr>
        <dsp:cNvPr id="0" name=""/>
        <dsp:cNvSpPr/>
      </dsp:nvSpPr>
      <dsp:spPr>
        <a:xfrm rot="16200000">
          <a:off x="-965845" y="966825"/>
          <a:ext cx="4482634" cy="2548982"/>
        </a:xfrm>
        <a:prstGeom prst="flowChartManualOperation">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9809" bIns="0" numCol="1" spcCol="1270" anchor="t" anchorCtr="0">
          <a:noAutofit/>
        </a:bodyPr>
        <a:lstStyle/>
        <a:p>
          <a:pPr lvl="0" algn="l" defTabSz="1244600">
            <a:lnSpc>
              <a:spcPct val="90000"/>
            </a:lnSpc>
            <a:spcBef>
              <a:spcPct val="0"/>
            </a:spcBef>
            <a:spcAft>
              <a:spcPct val="35000"/>
            </a:spcAft>
          </a:pPr>
          <a:r>
            <a:rPr lang="en-US" sz="2800" b="1" kern="1200" smtClean="0">
              <a:solidFill>
                <a:srgbClr val="FFFF00"/>
              </a:solidFill>
              <a:latin typeface="Times New Roman" panose="02020603050405020304" pitchFamily="18" charset="0"/>
              <a:cs typeface="Times New Roman" panose="02020603050405020304" pitchFamily="18" charset="0"/>
            </a:rPr>
            <a:t>Diversity Generation</a:t>
          </a:r>
          <a:endParaRPr lang="en-US" sz="2800" kern="1200">
            <a:solidFill>
              <a:srgbClr val="FFFF00"/>
            </a:solidFill>
          </a:endParaRPr>
        </a:p>
        <a:p>
          <a:pPr marL="228600" lvl="1" indent="-228600" algn="l" defTabSz="977900">
            <a:lnSpc>
              <a:spcPct val="90000"/>
            </a:lnSpc>
            <a:spcBef>
              <a:spcPct val="0"/>
            </a:spcBef>
            <a:spcAft>
              <a:spcPct val="15000"/>
            </a:spcAft>
            <a:buChar char="••"/>
          </a:pPr>
          <a:r>
            <a:rPr lang="en-US" altLang="en-US" sz="2200" i="0" kern="1200" smtClean="0">
              <a:latin typeface="Arial" panose="020B0604020202020204" pitchFamily="34" charset="0"/>
            </a:rPr>
            <a:t>Mô phỏng miễn dịch tự nhiên.</a:t>
          </a:r>
          <a:endParaRPr lang="en-US" sz="2200" i="0" kern="1200"/>
        </a:p>
        <a:p>
          <a:pPr marL="228600" lvl="1" indent="-228600" algn="l" defTabSz="977900">
            <a:lnSpc>
              <a:spcPct val="90000"/>
            </a:lnSpc>
            <a:spcBef>
              <a:spcPct val="0"/>
            </a:spcBef>
            <a:spcAft>
              <a:spcPct val="15000"/>
            </a:spcAft>
            <a:buChar char="••"/>
          </a:pPr>
          <a:r>
            <a:rPr lang="en-US" altLang="en-US" sz="2200" i="0" kern="1200" smtClean="0">
              <a:latin typeface="Arial" panose="020B0604020202020204" pitchFamily="34" charset="0"/>
            </a:rPr>
            <a:t>Toán tử XOR</a:t>
          </a:r>
        </a:p>
        <a:p>
          <a:pPr marL="228600" lvl="1" indent="-228600" algn="l" defTabSz="977900">
            <a:lnSpc>
              <a:spcPct val="90000"/>
            </a:lnSpc>
            <a:spcBef>
              <a:spcPct val="0"/>
            </a:spcBef>
            <a:spcAft>
              <a:spcPct val="15000"/>
            </a:spcAft>
            <a:buChar char="••"/>
          </a:pPr>
          <a:r>
            <a:rPr lang="en-US" altLang="en-US" sz="2200" i="0" kern="1200" smtClean="0">
              <a:latin typeface="Arial" panose="020B0604020202020204" pitchFamily="34" charset="0"/>
            </a:rPr>
            <a:t>Stephanie Forrest</a:t>
          </a:r>
          <a:endParaRPr lang="en-US" sz="2200" i="0" kern="1200"/>
        </a:p>
      </dsp:txBody>
      <dsp:txXfrm rot="5400000">
        <a:off x="981" y="896526"/>
        <a:ext cx="2548982" cy="2689580"/>
      </dsp:txXfrm>
    </dsp:sp>
    <dsp:sp modelId="{EC43D0E7-9DCC-43CF-903D-44C8FBAA348E}">
      <dsp:nvSpPr>
        <dsp:cNvPr id="0" name=""/>
        <dsp:cNvSpPr/>
      </dsp:nvSpPr>
      <dsp:spPr>
        <a:xfrm rot="16200000">
          <a:off x="1774311" y="966825"/>
          <a:ext cx="4482634" cy="2548982"/>
        </a:xfrm>
        <a:prstGeom prst="flowChartManualOperation">
          <a:avLst/>
        </a:prstGeom>
        <a:solidFill>
          <a:schemeClr val="accent5">
            <a:hueOff val="-3676672"/>
            <a:satOff val="-5114"/>
            <a:lumOff val="-19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9809" bIns="0" numCol="1" spcCol="1270" anchor="t" anchorCtr="0">
          <a:noAutofit/>
        </a:bodyPr>
        <a:lstStyle/>
        <a:p>
          <a:pPr lvl="0" algn="l" defTabSz="1244600">
            <a:lnSpc>
              <a:spcPct val="90000"/>
            </a:lnSpc>
            <a:spcBef>
              <a:spcPct val="0"/>
            </a:spcBef>
            <a:spcAft>
              <a:spcPct val="35000"/>
            </a:spcAft>
          </a:pPr>
          <a:r>
            <a:rPr lang="en-US" sz="2800" kern="1200" smtClean="0">
              <a:solidFill>
                <a:srgbClr val="FFFF00"/>
              </a:solidFill>
            </a:rPr>
            <a:t>Chọn Sọc Tích Cực (PSN)</a:t>
          </a:r>
          <a:endParaRPr lang="en-US" sz="2800" kern="1200">
            <a:solidFill>
              <a:srgbClr val="FFFF00"/>
            </a:solidFill>
          </a:endParaRPr>
        </a:p>
        <a:p>
          <a:pPr marL="228600" lvl="1" indent="-228600" algn="l" defTabSz="977900">
            <a:lnSpc>
              <a:spcPct val="90000"/>
            </a:lnSpc>
            <a:spcBef>
              <a:spcPct val="0"/>
            </a:spcBef>
            <a:spcAft>
              <a:spcPct val="15000"/>
            </a:spcAft>
            <a:buChar char="••"/>
          </a:pPr>
          <a:r>
            <a:rPr lang="en-US" sz="2200" kern="1200" smtClean="0">
              <a:solidFill>
                <a:schemeClr val="bg1"/>
              </a:solidFill>
            </a:rPr>
            <a:t>Mô phỏng</a:t>
          </a:r>
          <a:endParaRPr lang="en-US" sz="2200" kern="1200">
            <a:solidFill>
              <a:schemeClr val="bg1"/>
            </a:solidFill>
          </a:endParaRPr>
        </a:p>
        <a:p>
          <a:pPr marL="228600" lvl="1" indent="-228600" algn="l" defTabSz="977900">
            <a:lnSpc>
              <a:spcPct val="90000"/>
            </a:lnSpc>
            <a:spcBef>
              <a:spcPct val="0"/>
            </a:spcBef>
            <a:spcAft>
              <a:spcPct val="15000"/>
            </a:spcAft>
            <a:buChar char="••"/>
          </a:pPr>
          <a:r>
            <a:rPr lang="en-US" sz="2200" kern="1200" smtClean="0">
              <a:solidFill>
                <a:schemeClr val="bg1"/>
              </a:solidFill>
            </a:rPr>
            <a:t>Cài đặt</a:t>
          </a:r>
          <a:endParaRPr lang="en-US" sz="2200" kern="1200">
            <a:solidFill>
              <a:schemeClr val="bg1"/>
            </a:solidFill>
          </a:endParaRPr>
        </a:p>
      </dsp:txBody>
      <dsp:txXfrm rot="5400000">
        <a:off x="2741137" y="896526"/>
        <a:ext cx="2548982" cy="2689580"/>
      </dsp:txXfrm>
    </dsp:sp>
    <dsp:sp modelId="{3E70CBD1-CA6F-46ED-99D7-66C9D83C26E5}">
      <dsp:nvSpPr>
        <dsp:cNvPr id="0" name=""/>
        <dsp:cNvSpPr/>
      </dsp:nvSpPr>
      <dsp:spPr>
        <a:xfrm rot="16200000">
          <a:off x="4514468" y="966825"/>
          <a:ext cx="4482634" cy="2548982"/>
        </a:xfrm>
        <a:prstGeom prst="flowChartManualOperation">
          <a:avLst/>
        </a:prstGeom>
        <a:solidFill>
          <a:schemeClr val="accent5">
            <a:hueOff val="-7353344"/>
            <a:satOff val="-10228"/>
            <a:lumOff val="-392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9809" bIns="0" numCol="1" spcCol="1270" anchor="t" anchorCtr="0">
          <a:noAutofit/>
        </a:bodyPr>
        <a:lstStyle/>
        <a:p>
          <a:pPr lvl="0" algn="l" defTabSz="1244600">
            <a:lnSpc>
              <a:spcPct val="90000"/>
            </a:lnSpc>
            <a:spcBef>
              <a:spcPct val="0"/>
            </a:spcBef>
            <a:spcAft>
              <a:spcPct val="35000"/>
            </a:spcAft>
          </a:pPr>
          <a:r>
            <a:rPr lang="en-US" altLang="en-US" sz="2800" b="1" kern="1200" smtClean="0">
              <a:solidFill>
                <a:srgbClr val="FFFF00"/>
              </a:solidFill>
              <a:latin typeface="Times New Roman" panose="02020603050405020304" pitchFamily="18" charset="0"/>
              <a:cs typeface="Times New Roman" panose="02020603050405020304" pitchFamily="18" charset="0"/>
            </a:rPr>
            <a:t>Chọn Lọc Tiêu Cực (NSA)</a:t>
          </a:r>
          <a:endParaRPr lang="en-US" sz="2800" kern="1200">
            <a:solidFill>
              <a:srgbClr val="FFFF00"/>
            </a:solidFill>
          </a:endParaRPr>
        </a:p>
        <a:p>
          <a:pPr marL="228600" lvl="1" indent="-228600" algn="l" defTabSz="977900">
            <a:lnSpc>
              <a:spcPct val="90000"/>
            </a:lnSpc>
            <a:spcBef>
              <a:spcPct val="0"/>
            </a:spcBef>
            <a:spcAft>
              <a:spcPct val="15000"/>
            </a:spcAft>
            <a:buChar char="••"/>
          </a:pPr>
          <a:r>
            <a:rPr lang="en-US" altLang="en-US" sz="2200" i="0" kern="1200" smtClean="0">
              <a:latin typeface="Arial" panose="020B0604020202020204" pitchFamily="34" charset="0"/>
            </a:rPr>
            <a:t>Mô </a:t>
          </a:r>
          <a:r>
            <a:rPr lang="en-US" altLang="en-US" sz="2200" i="0" kern="1200" smtClean="0">
              <a:latin typeface="Arial" panose="020B0604020202020204" pitchFamily="34" charset="0"/>
            </a:rPr>
            <a:t>phỏng</a:t>
          </a:r>
          <a:endParaRPr lang="en-US" sz="2200" i="0" kern="1200"/>
        </a:p>
        <a:p>
          <a:pPr marL="228600" lvl="1" indent="-228600" algn="l" defTabSz="977900">
            <a:lnSpc>
              <a:spcPct val="90000"/>
            </a:lnSpc>
            <a:spcBef>
              <a:spcPct val="0"/>
            </a:spcBef>
            <a:spcAft>
              <a:spcPct val="15000"/>
            </a:spcAft>
            <a:buChar char="••"/>
          </a:pPr>
          <a:r>
            <a:rPr lang="en-US" altLang="en-US" sz="2200" i="0" kern="1200" smtClean="0">
              <a:latin typeface="Arial" panose="020B0604020202020204" pitchFamily="34" charset="0"/>
            </a:rPr>
            <a:t>Xác định Self và Non-Self</a:t>
          </a:r>
        </a:p>
        <a:p>
          <a:pPr marL="228600" lvl="1" indent="-228600" algn="l" defTabSz="977900">
            <a:lnSpc>
              <a:spcPct val="90000"/>
            </a:lnSpc>
            <a:spcBef>
              <a:spcPct val="0"/>
            </a:spcBef>
            <a:spcAft>
              <a:spcPct val="15000"/>
            </a:spcAft>
            <a:buChar char="••"/>
          </a:pPr>
          <a:r>
            <a:rPr lang="en-US" altLang="en-US" sz="2200" i="0" kern="1200" smtClean="0">
              <a:latin typeface="Arial" panose="020B0604020202020204" pitchFamily="34" charset="0"/>
            </a:rPr>
            <a:t>Cài đặt</a:t>
          </a:r>
          <a:endParaRPr lang="en-US" sz="2200" i="0" kern="1200"/>
        </a:p>
      </dsp:txBody>
      <dsp:txXfrm rot="5400000">
        <a:off x="5481294" y="896526"/>
        <a:ext cx="2548982" cy="2689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83C97-51F0-45C6-863A-E48679F22BC5}">
      <dsp:nvSpPr>
        <dsp:cNvPr id="0" name=""/>
        <dsp:cNvSpPr/>
      </dsp:nvSpPr>
      <dsp:spPr>
        <a:xfrm>
          <a:off x="2847453" y="0"/>
          <a:ext cx="1995683" cy="1995886"/>
        </a:xfrm>
        <a:prstGeom prst="circularArrow">
          <a:avLst>
            <a:gd name="adj1" fmla="val 10980"/>
            <a:gd name="adj2" fmla="val 1142322"/>
            <a:gd name="adj3" fmla="val 4500000"/>
            <a:gd name="adj4" fmla="val 10800000"/>
            <a:gd name="adj5" fmla="val 125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dsp:spPr>
      <dsp:style>
        <a:lnRef idx="0">
          <a:scrgbClr r="0" g="0" b="0"/>
        </a:lnRef>
        <a:fillRef idx="3">
          <a:scrgbClr r="0" g="0" b="0"/>
        </a:fillRef>
        <a:effectRef idx="2">
          <a:scrgbClr r="0" g="0" b="0"/>
        </a:effectRef>
        <a:fontRef idx="minor">
          <a:schemeClr val="lt1"/>
        </a:fontRef>
      </dsp:style>
    </dsp:sp>
    <dsp:sp modelId="{82171282-A646-4576-AB4C-5C8A06136ED3}">
      <dsp:nvSpPr>
        <dsp:cNvPr id="0" name=""/>
        <dsp:cNvSpPr/>
      </dsp:nvSpPr>
      <dsp:spPr>
        <a:xfrm>
          <a:off x="4840141" y="592255"/>
          <a:ext cx="1196436" cy="7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14300" lvl="1" indent="-114300" algn="l" defTabSz="622300">
            <a:lnSpc>
              <a:spcPct val="90000"/>
            </a:lnSpc>
            <a:spcBef>
              <a:spcPct val="0"/>
            </a:spcBef>
            <a:spcAft>
              <a:spcPct val="15000"/>
            </a:spcAft>
            <a:buChar char="••"/>
          </a:pPr>
          <a:r>
            <a:rPr lang="en-US" sz="1400" kern="1200" smtClean="0"/>
            <a:t>Hamming</a:t>
          </a:r>
          <a:endParaRPr lang="en-US" sz="1400" kern="1200" dirty="0"/>
        </a:p>
        <a:p>
          <a:pPr marL="114300" lvl="1" indent="-114300" algn="l" defTabSz="622300">
            <a:lnSpc>
              <a:spcPct val="90000"/>
            </a:lnSpc>
            <a:spcBef>
              <a:spcPct val="0"/>
            </a:spcBef>
            <a:spcAft>
              <a:spcPct val="15000"/>
            </a:spcAft>
            <a:buChar char="••"/>
          </a:pPr>
          <a:r>
            <a:rPr lang="en-US" sz="1400" kern="1200" smtClean="0"/>
            <a:t>R-Contigous</a:t>
          </a:r>
          <a:endParaRPr lang="en-US" sz="1400" kern="1200" dirty="0"/>
        </a:p>
        <a:p>
          <a:pPr marL="114300" lvl="1" indent="-114300" algn="l" defTabSz="622300">
            <a:lnSpc>
              <a:spcPct val="90000"/>
            </a:lnSpc>
            <a:spcBef>
              <a:spcPct val="0"/>
            </a:spcBef>
            <a:spcAft>
              <a:spcPct val="15000"/>
            </a:spcAft>
            <a:buChar char="••"/>
          </a:pPr>
          <a:r>
            <a:rPr lang="en-US" sz="1400" kern="1200" smtClean="0"/>
            <a:t>NSA</a:t>
          </a:r>
          <a:endParaRPr lang="en-US" sz="1400" kern="1200" dirty="0"/>
        </a:p>
      </dsp:txBody>
      <dsp:txXfrm>
        <a:off x="4840141" y="592255"/>
        <a:ext cx="1196436" cy="793908"/>
      </dsp:txXfrm>
    </dsp:sp>
    <dsp:sp modelId="{2B9101F4-B5D1-4AB7-BC83-753D06A88415}">
      <dsp:nvSpPr>
        <dsp:cNvPr id="0" name=""/>
        <dsp:cNvSpPr/>
      </dsp:nvSpPr>
      <dsp:spPr>
        <a:xfrm>
          <a:off x="3176709" y="722456"/>
          <a:ext cx="1336423" cy="556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Pre-Process</a:t>
          </a:r>
          <a:endParaRPr lang="en-US" sz="2000" kern="1200" dirty="0"/>
        </a:p>
      </dsp:txBody>
      <dsp:txXfrm>
        <a:off x="3176709" y="722456"/>
        <a:ext cx="1336423" cy="556794"/>
      </dsp:txXfrm>
    </dsp:sp>
    <dsp:sp modelId="{12D2183B-C8C1-4ADD-8BFA-63A0024D79DB}">
      <dsp:nvSpPr>
        <dsp:cNvPr id="0" name=""/>
        <dsp:cNvSpPr/>
      </dsp:nvSpPr>
      <dsp:spPr>
        <a:xfrm>
          <a:off x="2293034" y="1146933"/>
          <a:ext cx="1995683" cy="1995886"/>
        </a:xfrm>
        <a:prstGeom prst="leftCircularArrow">
          <a:avLst>
            <a:gd name="adj1" fmla="val 10980"/>
            <a:gd name="adj2" fmla="val 1142322"/>
            <a:gd name="adj3" fmla="val 6300000"/>
            <a:gd name="adj4" fmla="val 18900000"/>
            <a:gd name="adj5" fmla="val 1250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dsp:spPr>
      <dsp:style>
        <a:lnRef idx="0">
          <a:scrgbClr r="0" g="0" b="0"/>
        </a:lnRef>
        <a:fillRef idx="3">
          <a:scrgbClr r="0" g="0" b="0"/>
        </a:fillRef>
        <a:effectRef idx="2">
          <a:scrgbClr r="0" g="0" b="0"/>
        </a:effectRef>
        <a:fontRef idx="minor">
          <a:schemeClr val="lt1"/>
        </a:fontRef>
      </dsp:style>
    </dsp:sp>
    <dsp:sp modelId="{47FC99C1-6CDC-4E5F-82DC-8138B26E8725}">
      <dsp:nvSpPr>
        <dsp:cNvPr id="0" name=""/>
        <dsp:cNvSpPr/>
      </dsp:nvSpPr>
      <dsp:spPr>
        <a:xfrm>
          <a:off x="4512970" y="1752950"/>
          <a:ext cx="1918474" cy="7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14300" lvl="1" indent="-114300" algn="l" defTabSz="622300">
            <a:lnSpc>
              <a:spcPct val="90000"/>
            </a:lnSpc>
            <a:spcBef>
              <a:spcPct val="0"/>
            </a:spcBef>
            <a:spcAft>
              <a:spcPct val="15000"/>
            </a:spcAft>
            <a:buChar char="••"/>
          </a:pPr>
          <a:r>
            <a:rPr lang="en-US" sz="1400" kern="1200" smtClean="0"/>
            <a:t>Build data</a:t>
          </a:r>
          <a:endParaRPr lang="en-US" sz="1400" kern="1200" dirty="0"/>
        </a:p>
        <a:p>
          <a:pPr marL="114300" lvl="1" indent="-114300" algn="l" defTabSz="622300">
            <a:lnSpc>
              <a:spcPct val="90000"/>
            </a:lnSpc>
            <a:spcBef>
              <a:spcPct val="0"/>
            </a:spcBef>
            <a:spcAft>
              <a:spcPct val="15000"/>
            </a:spcAft>
            <a:buChar char="••"/>
          </a:pPr>
          <a:r>
            <a:rPr lang="en-US" sz="1400" kern="1200" smtClean="0"/>
            <a:t>Build Network</a:t>
          </a:r>
          <a:endParaRPr lang="en-US" sz="1400" kern="1200" dirty="0"/>
        </a:p>
      </dsp:txBody>
      <dsp:txXfrm>
        <a:off x="4512970" y="1752950"/>
        <a:ext cx="1918474" cy="793908"/>
      </dsp:txXfrm>
    </dsp:sp>
    <dsp:sp modelId="{4E0AE086-AABF-4A0E-98D0-5626D79C154F}">
      <dsp:nvSpPr>
        <dsp:cNvPr id="0" name=""/>
        <dsp:cNvSpPr/>
      </dsp:nvSpPr>
      <dsp:spPr>
        <a:xfrm>
          <a:off x="2731403" y="1871507"/>
          <a:ext cx="1113704" cy="556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Detector</a:t>
          </a:r>
          <a:endParaRPr lang="en-US" sz="2000" kern="1200" dirty="0"/>
        </a:p>
      </dsp:txBody>
      <dsp:txXfrm>
        <a:off x="2731403" y="1871507"/>
        <a:ext cx="1113704" cy="556794"/>
      </dsp:txXfrm>
    </dsp:sp>
    <dsp:sp modelId="{339FCDE6-ACB1-4FC6-B770-034DE4C59DA1}">
      <dsp:nvSpPr>
        <dsp:cNvPr id="0" name=""/>
        <dsp:cNvSpPr/>
      </dsp:nvSpPr>
      <dsp:spPr>
        <a:xfrm>
          <a:off x="2847453" y="2298101"/>
          <a:ext cx="1995683" cy="1995886"/>
        </a:xfrm>
        <a:prstGeom prst="circularArrow">
          <a:avLst>
            <a:gd name="adj1" fmla="val 10980"/>
            <a:gd name="adj2" fmla="val 1142322"/>
            <a:gd name="adj3" fmla="val 4500000"/>
            <a:gd name="adj4" fmla="val 13500000"/>
            <a:gd name="adj5" fmla="val 125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dsp:spPr>
      <dsp:style>
        <a:lnRef idx="0">
          <a:scrgbClr r="0" g="0" b="0"/>
        </a:lnRef>
        <a:fillRef idx="3">
          <a:scrgbClr r="0" g="0" b="0"/>
        </a:fillRef>
        <a:effectRef idx="2">
          <a:scrgbClr r="0" g="0" b="0"/>
        </a:effectRef>
        <a:fontRef idx="minor">
          <a:schemeClr val="lt1"/>
        </a:fontRef>
      </dsp:style>
    </dsp:sp>
    <dsp:sp modelId="{4708EA16-D5C5-4EE2-8A83-5B988D03B274}">
      <dsp:nvSpPr>
        <dsp:cNvPr id="0" name=""/>
        <dsp:cNvSpPr/>
      </dsp:nvSpPr>
      <dsp:spPr>
        <a:xfrm>
          <a:off x="4840141" y="2890357"/>
          <a:ext cx="1196436" cy="7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14300" lvl="1" indent="-114300" algn="l" defTabSz="622300">
            <a:lnSpc>
              <a:spcPct val="90000"/>
            </a:lnSpc>
            <a:spcBef>
              <a:spcPct val="0"/>
            </a:spcBef>
            <a:spcAft>
              <a:spcPct val="15000"/>
            </a:spcAft>
            <a:buChar char="••"/>
          </a:pPr>
          <a:r>
            <a:rPr lang="en-US" sz="1400" kern="1200" smtClean="0"/>
            <a:t>Build data</a:t>
          </a:r>
          <a:endParaRPr lang="en-US" sz="1400" kern="1200" dirty="0"/>
        </a:p>
        <a:p>
          <a:pPr marL="114300" lvl="1" indent="-114300" algn="l" defTabSz="622300">
            <a:lnSpc>
              <a:spcPct val="90000"/>
            </a:lnSpc>
            <a:spcBef>
              <a:spcPct val="0"/>
            </a:spcBef>
            <a:spcAft>
              <a:spcPct val="15000"/>
            </a:spcAft>
            <a:buChar char="••"/>
          </a:pPr>
          <a:r>
            <a:rPr lang="en-US" sz="1400" kern="1200" smtClean="0"/>
            <a:t>Train SVM</a:t>
          </a:r>
          <a:endParaRPr lang="en-US" sz="1400" kern="1200" dirty="0"/>
        </a:p>
      </dsp:txBody>
      <dsp:txXfrm>
        <a:off x="4840141" y="2890357"/>
        <a:ext cx="1196436" cy="793908"/>
      </dsp:txXfrm>
    </dsp:sp>
    <dsp:sp modelId="{6AED50E6-1C35-4B77-9E90-501897F8F6D8}">
      <dsp:nvSpPr>
        <dsp:cNvPr id="0" name=""/>
        <dsp:cNvSpPr/>
      </dsp:nvSpPr>
      <dsp:spPr>
        <a:xfrm>
          <a:off x="3288068" y="3020558"/>
          <a:ext cx="1113704" cy="556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Training</a:t>
          </a:r>
          <a:endParaRPr lang="en-US" sz="2000" kern="1200" dirty="0"/>
        </a:p>
      </dsp:txBody>
      <dsp:txXfrm>
        <a:off x="3288068" y="3020558"/>
        <a:ext cx="1113704" cy="556794"/>
      </dsp:txXfrm>
    </dsp:sp>
    <dsp:sp modelId="{D546D684-46AC-41F5-B5B6-DBA7DC4DE6CE}">
      <dsp:nvSpPr>
        <dsp:cNvPr id="0" name=""/>
        <dsp:cNvSpPr/>
      </dsp:nvSpPr>
      <dsp:spPr>
        <a:xfrm>
          <a:off x="2435288" y="3577352"/>
          <a:ext cx="1714543" cy="1715372"/>
        </a:xfrm>
        <a:prstGeom prst="blockArc">
          <a:avLst>
            <a:gd name="adj1" fmla="val 0"/>
            <a:gd name="adj2" fmla="val 18900000"/>
            <a:gd name="adj3" fmla="val 12740"/>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dsp:spPr>
      <dsp:style>
        <a:lnRef idx="0">
          <a:scrgbClr r="0" g="0" b="0"/>
        </a:lnRef>
        <a:fillRef idx="3">
          <a:scrgbClr r="0" g="0" b="0"/>
        </a:fillRef>
        <a:effectRef idx="2">
          <a:scrgbClr r="0" g="0" b="0"/>
        </a:effectRef>
        <a:fontRef idx="minor">
          <a:schemeClr val="lt1"/>
        </a:fontRef>
      </dsp:style>
    </dsp:sp>
    <dsp:sp modelId="{D403AEE4-29C0-4EF6-A847-A0A96C3312C5}">
      <dsp:nvSpPr>
        <dsp:cNvPr id="0" name=""/>
        <dsp:cNvSpPr/>
      </dsp:nvSpPr>
      <dsp:spPr>
        <a:xfrm>
          <a:off x="2731403" y="4169608"/>
          <a:ext cx="1113704" cy="556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Scan</a:t>
          </a:r>
          <a:endParaRPr lang="en-US" sz="2000" kern="1200" dirty="0"/>
        </a:p>
      </dsp:txBody>
      <dsp:txXfrm>
        <a:off x="2731403" y="4169608"/>
        <a:ext cx="1113704" cy="5567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8C66D5-35F2-4B2B-B66A-28018F619124}" type="datetimeFigureOut">
              <a:rPr lang="en-US" smtClean="0"/>
              <a:t>2016/07/12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6073D5-63C2-4933-B970-D96552757D44}" type="slidenum">
              <a:rPr lang="en-US" smtClean="0"/>
              <a:t>‹#›</a:t>
            </a:fld>
            <a:endParaRPr lang="en-US"/>
          </a:p>
        </p:txBody>
      </p:sp>
    </p:spTree>
    <p:extLst>
      <p:ext uri="{BB962C8B-B14F-4D97-AF65-F5344CB8AC3E}">
        <p14:creationId xmlns:p14="http://schemas.microsoft.com/office/powerpoint/2010/main" val="1000481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B7E8A-1102-47A1-B1C3-36AE88809383}" type="datetimeFigureOut">
              <a:rPr lang="en-US" smtClean="0"/>
              <a:t>2016/07/12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11EAB-687D-4AE4-B775-678A923E9436}" type="slidenum">
              <a:rPr lang="en-US" smtClean="0"/>
              <a:t>‹#›</a:t>
            </a:fld>
            <a:endParaRPr lang="en-US"/>
          </a:p>
        </p:txBody>
      </p:sp>
    </p:spTree>
    <p:extLst>
      <p:ext uri="{BB962C8B-B14F-4D97-AF65-F5344CB8AC3E}">
        <p14:creationId xmlns:p14="http://schemas.microsoft.com/office/powerpoint/2010/main" val="43010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A11EAB-687D-4AE4-B775-678A923E9436}" type="slidenum">
              <a:rPr lang="en-US" smtClean="0"/>
              <a:t>1</a:t>
            </a:fld>
            <a:endParaRPr lang="en-US"/>
          </a:p>
        </p:txBody>
      </p:sp>
    </p:spTree>
    <p:extLst>
      <p:ext uri="{BB962C8B-B14F-4D97-AF65-F5344CB8AC3E}">
        <p14:creationId xmlns:p14="http://schemas.microsoft.com/office/powerpoint/2010/main" val="79833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p:nvGrpSpPr>
        <p:grpSpPr>
          <a:xfrm>
            <a:off x="2286" y="0"/>
            <a:ext cx="9141714" cy="6858000"/>
            <a:chOff x="3048" y="0"/>
            <a:chExt cx="12188952" cy="6858000"/>
          </a:xfrm>
        </p:grpSpPr>
        <p:sp>
          <p:nvSpPr>
            <p:cNvPr id="4" name="Rectangle 3"/>
            <p:cNvSpPr/>
            <p:nvPr/>
          </p:nvSpPr>
          <p:spPr>
            <a:xfrm>
              <a:off x="3048" y="0"/>
              <a:ext cx="12188952"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grpSp>
          <p:nvGrpSpPr>
            <p:cNvPr id="18" name="Group 17"/>
            <p:cNvGrpSpPr/>
            <p:nvPr/>
          </p:nvGrpSpPr>
          <p:grpSpPr>
            <a:xfrm>
              <a:off x="1574798" y="3537161"/>
              <a:ext cx="9144001" cy="196717"/>
              <a:chOff x="1523999" y="4379129"/>
              <a:chExt cx="9144001" cy="196717"/>
            </a:xfrm>
          </p:grpSpPr>
          <p:sp>
            <p:nvSpPr>
              <p:cNvPr id="19" name="Rectangle 18" descr="Gold bar"/>
              <p:cNvSpPr>
                <a:spLocks noChangeArrowheads="1"/>
              </p:cNvSpPr>
              <p:nvPr/>
            </p:nvSpPr>
            <p:spPr bwMode="auto">
              <a:xfrm rot="16200000" flipH="1">
                <a:off x="2949872" y="2953256"/>
                <a:ext cx="196717" cy="3048463"/>
              </a:xfrm>
              <a:prstGeom prst="rect">
                <a:avLst/>
              </a:prstGeom>
              <a:solidFill>
                <a:schemeClr val="accent1"/>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1800">
                  <a:latin typeface="Times New Roman" panose="02020603050405020304" pitchFamily="18" charset="0"/>
                </a:endParaRPr>
              </a:p>
            </p:txBody>
          </p:sp>
          <p:sp>
            <p:nvSpPr>
              <p:cNvPr id="20" name="Rectangle 19" descr="Orange bar"/>
              <p:cNvSpPr>
                <a:spLocks noChangeArrowheads="1"/>
              </p:cNvSpPr>
              <p:nvPr/>
            </p:nvSpPr>
            <p:spPr bwMode="auto">
              <a:xfrm rot="16200000" flipH="1">
                <a:off x="5998335" y="2953256"/>
                <a:ext cx="196717" cy="3048463"/>
              </a:xfrm>
              <a:prstGeom prst="rect">
                <a:avLst/>
              </a:prstGeom>
              <a:solidFill>
                <a:schemeClr val="accent4"/>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1800">
                  <a:latin typeface="Times New Roman" panose="02020603050405020304" pitchFamily="18" charset="0"/>
                </a:endParaRPr>
              </a:p>
            </p:txBody>
          </p:sp>
          <p:sp>
            <p:nvSpPr>
              <p:cNvPr id="21" name="Rectangle 20" descr="Slate bar"/>
              <p:cNvSpPr>
                <a:spLocks noChangeArrowheads="1"/>
              </p:cNvSpPr>
              <p:nvPr/>
            </p:nvSpPr>
            <p:spPr bwMode="auto">
              <a:xfrm rot="16200000" flipH="1">
                <a:off x="9045410" y="2953256"/>
                <a:ext cx="196717" cy="3048463"/>
              </a:xfrm>
              <a:prstGeom prst="rect">
                <a:avLst/>
              </a:prstGeom>
              <a:solidFill>
                <a:schemeClr val="accent6"/>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1800">
                  <a:latin typeface="Times New Roman" panose="02020603050405020304" pitchFamily="18" charset="0"/>
                </a:endParaRPr>
              </a:p>
            </p:txBody>
          </p:sp>
        </p:grpSp>
      </p:grpSp>
      <p:sp>
        <p:nvSpPr>
          <p:cNvPr id="3" name="Subtitle 2"/>
          <p:cNvSpPr>
            <a:spLocks noGrp="1"/>
          </p:cNvSpPr>
          <p:nvPr>
            <p:ph type="subTitle" idx="1"/>
          </p:nvPr>
        </p:nvSpPr>
        <p:spPr>
          <a:xfrm>
            <a:off x="1143000" y="4056115"/>
            <a:ext cx="6858000" cy="1655762"/>
          </a:xfrm>
          <a:prstGeom prst="rect">
            <a:avLst/>
          </a:prstGeo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2" name="Title 1"/>
          <p:cNvSpPr>
            <a:spLocks noGrp="1"/>
          </p:cNvSpPr>
          <p:nvPr>
            <p:ph type="ctrTitle"/>
          </p:nvPr>
        </p:nvSpPr>
        <p:spPr>
          <a:xfrm>
            <a:off x="1143000" y="912610"/>
            <a:ext cx="6858000" cy="2387600"/>
          </a:xfrm>
          <a:prstGeom prst="rect">
            <a:avLst/>
          </a:prstGeom>
        </p:spPr>
        <p:txBody>
          <a:bodyPr anchor="b"/>
          <a:lstStyle>
            <a:lvl1pPr algn="ctr">
              <a:defRPr sz="4500">
                <a:solidFill>
                  <a:schemeClr val="tx2"/>
                </a:solidFill>
              </a:defRPr>
            </a:lvl1pPr>
          </a:lstStyle>
          <a:p>
            <a:r>
              <a:rPr lang="en-US" smtClean="0"/>
              <a:t>Click to edit Master title style</a:t>
            </a:r>
            <a:endParaRPr lang="en-US"/>
          </a:p>
        </p:txBody>
      </p:sp>
      <p:sp>
        <p:nvSpPr>
          <p:cNvPr id="11"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5DE3B5DE-687E-4601-9C25-48F7ABE0D7C5}" type="datetime1">
              <a:rPr lang="en-US" smtClean="0"/>
              <a:t>2016/07/12</a:t>
            </a:fld>
            <a:endParaRPr lang="en-US"/>
          </a:p>
        </p:txBody>
      </p:sp>
      <p:sp>
        <p:nvSpPr>
          <p:cNvPr id="12"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13"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81080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7"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BFD467DE-D084-42AA-B27F-22F6084CB8BB}" type="datetime1">
              <a:rPr lang="en-US" smtClean="0"/>
              <a:t>2016/07/12</a:t>
            </a:fld>
            <a:endParaRPr lang="en-US"/>
          </a:p>
        </p:txBody>
      </p:sp>
      <p:sp>
        <p:nvSpPr>
          <p:cNvPr id="8"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9"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43929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7"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3782E027-C2A0-4932-A761-986BAD82B671}" type="datetime1">
              <a:rPr lang="en-US" smtClean="0"/>
              <a:t>2016/07/12</a:t>
            </a:fld>
            <a:endParaRPr lang="en-US"/>
          </a:p>
        </p:txBody>
      </p:sp>
      <p:sp>
        <p:nvSpPr>
          <p:cNvPr id="8"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9"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29712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80160"/>
            <a:ext cx="7886700" cy="4896803"/>
          </a:xfrm>
          <a:prstGeom prst="rect">
            <a:avLst/>
          </a:prstGeom>
        </p:spPr>
        <p:txBody>
          <a:bodyPr>
            <a:normAutofit/>
          </a:bodyPr>
          <a:lstStyle>
            <a:lvl1pPr>
              <a:defRPr sz="3200"/>
            </a:lvl1pPr>
            <a:lvl2pPr>
              <a:defRPr sz="28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1" y="0"/>
            <a:ext cx="9144000" cy="1139483"/>
          </a:xfrm>
          <a:prstGeom prst="rect">
            <a:avLst/>
          </a:prstGeom>
          <a:solidFill>
            <a:schemeClr val="accent1">
              <a:alpha val="74000"/>
            </a:schemeClr>
          </a:solidFill>
        </p:spPr>
        <p:txBody>
          <a:bodyPr/>
          <a:lstStyle>
            <a:lvl1pPr marL="463550" indent="0">
              <a:defRPr>
                <a:solidFill>
                  <a:schemeClr val="bg1"/>
                </a:solidFill>
              </a:defRPr>
            </a:lvl1pPr>
          </a:lstStyle>
          <a:p>
            <a:r>
              <a:rPr lang="en-US" smtClean="0"/>
              <a:t>Click to edit Master title style</a:t>
            </a:r>
            <a:endParaRPr lang="en-US"/>
          </a:p>
        </p:txBody>
      </p:sp>
      <p:sp>
        <p:nvSpPr>
          <p:cNvPr id="7"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96AC42F1-294F-4AFB-8F78-2EF579F09459}" type="datetime1">
              <a:rPr lang="en-US" smtClean="0"/>
              <a:t>2016/07/12</a:t>
            </a:fld>
            <a:endParaRPr lang="en-US"/>
          </a:p>
        </p:txBody>
      </p:sp>
      <p:sp>
        <p:nvSpPr>
          <p:cNvPr id="8"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9"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81807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sp>
        <p:nvSpPr>
          <p:cNvPr id="2" name="Title 1"/>
          <p:cNvSpPr>
            <a:spLocks noGrp="1"/>
          </p:cNvSpPr>
          <p:nvPr>
            <p:ph type="title"/>
          </p:nvPr>
        </p:nvSpPr>
        <p:spPr>
          <a:xfrm>
            <a:off x="623888" y="1709738"/>
            <a:ext cx="7886700" cy="2862262"/>
          </a:xfrm>
          <a:prstGeom prst="rect">
            <a:avLst/>
          </a:prstGeom>
        </p:spPr>
        <p:txBody>
          <a:bodyPr anchor="b"/>
          <a:lstStyle>
            <a:lvl1pPr>
              <a:defRPr sz="4500"/>
            </a:lvl1pPr>
          </a:lstStyle>
          <a:p>
            <a:r>
              <a:rPr lang="en-US" smtClean="0"/>
              <a:t>Click to edit Master title style</a:t>
            </a:r>
            <a:endParaRPr lang="en-US"/>
          </a:p>
        </p:txBody>
      </p:sp>
      <p:sp>
        <p:nvSpPr>
          <p:cNvPr id="7"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1580A6EB-69F5-4723-B5E3-A6D9E36A957A}" type="datetime1">
              <a:rPr lang="en-US" smtClean="0"/>
              <a:t>2016/07/12</a:t>
            </a:fld>
            <a:endParaRPr lang="en-US"/>
          </a:p>
        </p:txBody>
      </p:sp>
      <p:sp>
        <p:nvSpPr>
          <p:cNvPr id="8"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9"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29414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29150" y="1825625"/>
            <a:ext cx="3886200" cy="4351338"/>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628650" y="1825625"/>
            <a:ext cx="3886200" cy="4351338"/>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8" name="Date Placeholder 3"/>
          <p:cNvSpPr>
            <a:spLocks noGrp="1"/>
          </p:cNvSpPr>
          <p:nvPr>
            <p:ph type="dt" sz="half" idx="10"/>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0FB02ED0-9CAE-481B-8D1D-B242F0282967}" type="datetime1">
              <a:rPr lang="en-US" smtClean="0"/>
              <a:t>2016/07/12</a:t>
            </a:fld>
            <a:endParaRPr lang="en-US"/>
          </a:p>
        </p:txBody>
      </p:sp>
      <p:sp>
        <p:nvSpPr>
          <p:cNvPr id="9"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10"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71780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642248" y="2193926"/>
            <a:ext cx="3868340" cy="3978275"/>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2248" y="1489075"/>
            <a:ext cx="3868340" cy="64135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3888" y="2193926"/>
            <a:ext cx="3867150" cy="3978275"/>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623888" y="1489075"/>
            <a:ext cx="3867150" cy="64135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 name="Title 1"/>
          <p:cNvSpPr>
            <a:spLocks noGrp="1"/>
          </p:cNvSpPr>
          <p:nvPr>
            <p:ph type="title"/>
          </p:nvPr>
        </p:nvSpPr>
        <p:spPr>
          <a:xfrm>
            <a:off x="623888" y="274638"/>
            <a:ext cx="7886700" cy="1143000"/>
          </a:xfrm>
          <a:prstGeom prst="rect">
            <a:avLst/>
          </a:prstGeom>
        </p:spPr>
        <p:txBody>
          <a:bodyPr/>
          <a:lstStyle/>
          <a:p>
            <a:r>
              <a:rPr lang="en-US" smtClean="0"/>
              <a:t>Click to edit Master title style</a:t>
            </a:r>
            <a:endParaRPr lang="en-US"/>
          </a:p>
        </p:txBody>
      </p:sp>
      <p:sp>
        <p:nvSpPr>
          <p:cNvPr id="10" name="Date Placeholder 3"/>
          <p:cNvSpPr>
            <a:spLocks noGrp="1"/>
          </p:cNvSpPr>
          <p:nvPr>
            <p:ph type="dt" sz="half" idx="10"/>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4696AB3F-7B84-45BD-A122-497866A73F4B}" type="datetime1">
              <a:rPr lang="en-US" smtClean="0"/>
              <a:t>2016/07/12</a:t>
            </a:fld>
            <a:endParaRPr lang="en-US"/>
          </a:p>
        </p:txBody>
      </p:sp>
      <p:sp>
        <p:nvSpPr>
          <p:cNvPr id="11" name="Footer Placeholder 4"/>
          <p:cNvSpPr>
            <a:spLocks noGrp="1"/>
          </p:cNvSpPr>
          <p:nvPr>
            <p:ph type="ftr" sz="quarter" idx="11"/>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12" name="Slide Number Placeholder 5"/>
          <p:cNvSpPr>
            <a:spLocks noGrp="1"/>
          </p:cNvSpPr>
          <p:nvPr>
            <p:ph type="sldNum" sz="quarter" idx="12"/>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51062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6395E536-1457-4CE4-8497-197239F05587}" type="datetime1">
              <a:rPr lang="en-US" smtClean="0"/>
              <a:t>2016/07/12</a:t>
            </a:fld>
            <a:endParaRPr lang="en-US"/>
          </a:p>
        </p:txBody>
      </p:sp>
      <p:sp>
        <p:nvSpPr>
          <p:cNvPr id="7"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8"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9402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A4AF2F65-2726-4707-A7A6-DE21D14E80C5}" type="datetime1">
              <a:rPr lang="en-US" smtClean="0"/>
              <a:t>2016/07/12</a:t>
            </a:fld>
            <a:endParaRPr lang="en-US"/>
          </a:p>
        </p:txBody>
      </p:sp>
      <p:sp>
        <p:nvSpPr>
          <p:cNvPr id="6"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7"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5234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101850"/>
            <a:ext cx="2949178" cy="3759200"/>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US"/>
          </a:p>
        </p:txBody>
      </p:sp>
      <p:sp>
        <p:nvSpPr>
          <p:cNvPr id="8" name="Date Placeholder 3"/>
          <p:cNvSpPr>
            <a:spLocks noGrp="1"/>
          </p:cNvSpPr>
          <p:nvPr>
            <p:ph type="dt" sz="half" idx="10"/>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1FA85564-6B99-4FC4-9CE3-22E750398B2E}" type="datetime1">
              <a:rPr lang="en-US" smtClean="0"/>
              <a:t>2016/07/12</a:t>
            </a:fld>
            <a:endParaRPr lang="en-US"/>
          </a:p>
        </p:txBody>
      </p:sp>
      <p:sp>
        <p:nvSpPr>
          <p:cNvPr id="9"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10"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01459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101850"/>
            <a:ext cx="2949178" cy="3759200"/>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US"/>
          </a:p>
        </p:txBody>
      </p:sp>
      <p:sp>
        <p:nvSpPr>
          <p:cNvPr id="8" name="Date Placeholder 3"/>
          <p:cNvSpPr>
            <a:spLocks noGrp="1"/>
          </p:cNvSpPr>
          <p:nvPr>
            <p:ph type="dt" sz="half" idx="10"/>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2BCD2BEA-7F40-407D-B082-13022E8B2C99}" type="datetime1">
              <a:rPr lang="en-US" smtClean="0"/>
              <a:t>2016/07/12</a:t>
            </a:fld>
            <a:endParaRPr lang="en-US"/>
          </a:p>
        </p:txBody>
      </p:sp>
      <p:sp>
        <p:nvSpPr>
          <p:cNvPr id="9"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10"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9550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p:nvGrpSpPr>
        <p:grpSpPr>
          <a:xfrm>
            <a:off x="0" y="-6"/>
            <a:ext cx="9141714" cy="6858006"/>
            <a:chOff x="-2728" y="-5"/>
            <a:chExt cx="12188952" cy="6858006"/>
          </a:xfrm>
        </p:grpSpPr>
        <p:sp>
          <p:nvSpPr>
            <p:cNvPr id="26" name="Rectangle 25"/>
            <p:cNvSpPr/>
            <p:nvPr/>
          </p:nvSpPr>
          <p:spPr>
            <a:xfrm>
              <a:off x="-2728" y="1"/>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9" name="Group 38"/>
            <p:cNvGrpSpPr/>
            <p:nvPr/>
          </p:nvGrpSpPr>
          <p:grpSpPr>
            <a:xfrm>
              <a:off x="-2727" y="-5"/>
              <a:ext cx="716424" cy="6858000"/>
              <a:chOff x="-2727" y="-5"/>
              <a:chExt cx="716424" cy="6858000"/>
            </a:xfrm>
          </p:grpSpPr>
          <p:grpSp>
            <p:nvGrpSpPr>
              <p:cNvPr id="40" name="Group 39"/>
              <p:cNvGrpSpPr/>
              <p:nvPr/>
            </p:nvGrpSpPr>
            <p:grpSpPr>
              <a:xfrm>
                <a:off x="-2727" y="-5"/>
                <a:ext cx="571473" cy="6858000"/>
                <a:chOff x="6048440" y="-936481"/>
                <a:chExt cx="196717" cy="9144001"/>
              </a:xfrm>
            </p:grpSpPr>
            <p:sp>
              <p:nvSpPr>
                <p:cNvPr id="46" name="Rectangle 45" descr="Gold bar"/>
                <p:cNvSpPr>
                  <a:spLocks noChangeArrowheads="1"/>
                </p:cNvSpPr>
                <p:nvPr/>
              </p:nvSpPr>
              <p:spPr bwMode="auto">
                <a:xfrm rot="10800000" flipH="1">
                  <a:off x="6048440" y="5159057"/>
                  <a:ext cx="196717" cy="3048463"/>
                </a:xfrm>
                <a:prstGeom prst="rect">
                  <a:avLst/>
                </a:prstGeom>
                <a:solidFill>
                  <a:schemeClr val="accent6"/>
                </a:solidFill>
                <a:ln w="9525">
                  <a:noFill/>
                  <a:miter lim="800000"/>
                  <a:headEnd/>
                  <a:tailEnd/>
                </a:ln>
                <a:effectLst/>
                <a:extLst/>
              </p:spPr>
              <p:txBody>
                <a:bodyPr wrap="none" anchor="ctr"/>
                <a:lstStyle/>
                <a:p>
                  <a:pPr algn="ctr" eaLnBrk="1" hangingPunct="1"/>
                  <a:endParaRPr lang="en-US" sz="1800">
                    <a:latin typeface="Times New Roman" panose="02020603050405020304" pitchFamily="18" charset="0"/>
                  </a:endParaRPr>
                </a:p>
              </p:txBody>
            </p:sp>
            <p:sp>
              <p:nvSpPr>
                <p:cNvPr id="47" name="Rectangle 46" descr="Orange bar"/>
                <p:cNvSpPr>
                  <a:spLocks noChangeArrowheads="1"/>
                </p:cNvSpPr>
                <p:nvPr/>
              </p:nvSpPr>
              <p:spPr bwMode="auto">
                <a:xfrm rot="10800000" flipH="1">
                  <a:off x="6048440" y="2110594"/>
                  <a:ext cx="196717" cy="3048463"/>
                </a:xfrm>
                <a:prstGeom prst="rect">
                  <a:avLst/>
                </a:prstGeom>
                <a:solidFill>
                  <a:schemeClr val="accent4"/>
                </a:solidFill>
                <a:ln w="9525">
                  <a:noFill/>
                  <a:miter lim="800000"/>
                  <a:headEnd/>
                  <a:tailEnd/>
                </a:ln>
                <a:effectLst/>
                <a:extLst/>
              </p:spPr>
              <p:txBody>
                <a:bodyPr wrap="none" anchor="ctr"/>
                <a:lstStyle/>
                <a:p>
                  <a:pPr algn="ctr" eaLnBrk="1" hangingPunct="1"/>
                  <a:endParaRPr lang="en-US" sz="1800">
                    <a:latin typeface="Times New Roman" panose="02020603050405020304" pitchFamily="18" charset="0"/>
                  </a:endParaRPr>
                </a:p>
              </p:txBody>
            </p:sp>
            <p:sp>
              <p:nvSpPr>
                <p:cNvPr id="48" name="Rectangle 47" descr="Slate bar"/>
                <p:cNvSpPr>
                  <a:spLocks noChangeArrowheads="1"/>
                </p:cNvSpPr>
                <p:nvPr/>
              </p:nvSpPr>
              <p:spPr bwMode="auto">
                <a:xfrm rot="10800000" flipH="1">
                  <a:off x="6048440" y="-936481"/>
                  <a:ext cx="196717" cy="3048463"/>
                </a:xfrm>
                <a:prstGeom prst="rect">
                  <a:avLst/>
                </a:prstGeom>
                <a:solidFill>
                  <a:schemeClr val="accent1"/>
                </a:solidFill>
                <a:ln w="9525">
                  <a:noFill/>
                  <a:miter lim="800000"/>
                  <a:headEnd/>
                  <a:tailEnd/>
                </a:ln>
                <a:effectLst/>
                <a:extLst/>
              </p:spPr>
              <p:txBody>
                <a:bodyPr wrap="none" anchor="ctr"/>
                <a:lstStyle/>
                <a:p>
                  <a:pPr algn="ctr" eaLnBrk="1" hangingPunct="1"/>
                  <a:endParaRPr lang="en-US" sz="1800">
                    <a:latin typeface="Times New Roman" panose="02020603050405020304" pitchFamily="18" charset="0"/>
                  </a:endParaRPr>
                </a:p>
              </p:txBody>
            </p:sp>
          </p:grpSp>
          <p:grpSp>
            <p:nvGrpSpPr>
              <p:cNvPr id="41" name="Group 40"/>
              <p:cNvGrpSpPr/>
              <p:nvPr/>
            </p:nvGrpSpPr>
            <p:grpSpPr>
              <a:xfrm>
                <a:off x="566005" y="-5"/>
                <a:ext cx="147692" cy="6858000"/>
                <a:chOff x="6048440" y="-936481"/>
                <a:chExt cx="196717" cy="9144001"/>
              </a:xfrm>
            </p:grpSpPr>
            <p:sp>
              <p:nvSpPr>
                <p:cNvPr id="43" name="Rectangle 42" descr="Gold bar"/>
                <p:cNvSpPr>
                  <a:spLocks noChangeArrowheads="1"/>
                </p:cNvSpPr>
                <p:nvPr/>
              </p:nvSpPr>
              <p:spPr bwMode="auto">
                <a:xfrm rot="10800000" flipH="1">
                  <a:off x="6048440" y="5159057"/>
                  <a:ext cx="196717" cy="3048463"/>
                </a:xfrm>
                <a:prstGeom prst="rect">
                  <a:avLst/>
                </a:prstGeom>
                <a:gradFill flip="none" rotWithShape="1">
                  <a:gsLst>
                    <a:gs pos="0">
                      <a:schemeClr val="accent6">
                        <a:lumMod val="40000"/>
                        <a:lumOff val="60000"/>
                      </a:schemeClr>
                    </a:gs>
                    <a:gs pos="100000">
                      <a:prstClr val="white"/>
                    </a:gs>
                  </a:gsLst>
                  <a:lin ang="0" scaled="1"/>
                  <a:tileRect/>
                </a:gradFill>
                <a:ln w="9525">
                  <a:noFill/>
                  <a:miter lim="800000"/>
                  <a:headEnd/>
                  <a:tailEnd/>
                </a:ln>
                <a:effectLst/>
                <a:extLst/>
              </p:spPr>
              <p:txBody>
                <a:bodyPr wrap="none" anchor="ctr"/>
                <a:lstStyle/>
                <a:p>
                  <a:pPr lvl="0" algn="ctr"/>
                  <a:endParaRPr lang="en-US" sz="1800">
                    <a:latin typeface="Times New Roman" panose="02020603050405020304" pitchFamily="18" charset="0"/>
                  </a:endParaRPr>
                </a:p>
              </p:txBody>
            </p:sp>
            <p:sp>
              <p:nvSpPr>
                <p:cNvPr id="44" name="Rectangle 43" descr="Orange bar"/>
                <p:cNvSpPr>
                  <a:spLocks noChangeArrowheads="1"/>
                </p:cNvSpPr>
                <p:nvPr/>
              </p:nvSpPr>
              <p:spPr bwMode="auto">
                <a:xfrm rot="10800000" flipH="1">
                  <a:off x="6048440" y="2110594"/>
                  <a:ext cx="196717" cy="3048463"/>
                </a:xfrm>
                <a:prstGeom prst="rect">
                  <a:avLst/>
                </a:prstGeom>
                <a:gradFill flip="none" rotWithShape="1">
                  <a:gsLst>
                    <a:gs pos="0">
                      <a:schemeClr val="accent4">
                        <a:lumMod val="40000"/>
                        <a:lumOff val="60000"/>
                      </a:schemeClr>
                    </a:gs>
                    <a:gs pos="100000">
                      <a:prstClr val="white"/>
                    </a:gs>
                  </a:gsLst>
                  <a:lin ang="0" scaled="1"/>
                  <a:tileRect/>
                </a:gradFill>
                <a:ln w="9525">
                  <a:noFill/>
                  <a:miter lim="800000"/>
                  <a:headEnd/>
                  <a:tailEnd/>
                </a:ln>
                <a:effectLst/>
                <a:extLst/>
              </p:spPr>
              <p:txBody>
                <a:bodyPr wrap="none" anchor="ctr"/>
                <a:lstStyle/>
                <a:p>
                  <a:pPr algn="ctr" eaLnBrk="1" hangingPunct="1"/>
                  <a:endParaRPr lang="en-US" sz="1800">
                    <a:latin typeface="Times New Roman" panose="02020603050405020304" pitchFamily="18" charset="0"/>
                  </a:endParaRPr>
                </a:p>
              </p:txBody>
            </p:sp>
            <p:sp>
              <p:nvSpPr>
                <p:cNvPr id="45" name="Rectangle 44" descr="Slate bar"/>
                <p:cNvSpPr>
                  <a:spLocks noChangeArrowheads="1"/>
                </p:cNvSpPr>
                <p:nvPr/>
              </p:nvSpPr>
              <p:spPr bwMode="auto">
                <a:xfrm rot="10800000" flipH="1">
                  <a:off x="6048440" y="-936481"/>
                  <a:ext cx="196717" cy="3048463"/>
                </a:xfrm>
                <a:prstGeom prst="rect">
                  <a:avLst/>
                </a:prstGeom>
                <a:gradFill flip="none" rotWithShape="1">
                  <a:gsLst>
                    <a:gs pos="0">
                      <a:schemeClr val="accent1">
                        <a:lumMod val="60000"/>
                        <a:lumOff val="40000"/>
                      </a:schemeClr>
                    </a:gs>
                    <a:gs pos="100000">
                      <a:schemeClr val="bg1"/>
                    </a:gs>
                  </a:gsLst>
                  <a:lin ang="0" scaled="1"/>
                  <a:tileRect/>
                </a:gradFill>
                <a:ln w="9525">
                  <a:noFill/>
                  <a:miter lim="800000"/>
                  <a:headEnd/>
                  <a:tailEnd/>
                </a:ln>
                <a:effectLst/>
                <a:extLst/>
              </p:spPr>
              <p:txBody>
                <a:bodyPr wrap="none" anchor="ctr"/>
                <a:lstStyle/>
                <a:p>
                  <a:pPr algn="ctr" eaLnBrk="1" hangingPunct="1"/>
                  <a:endParaRPr lang="en-US" sz="1800">
                    <a:latin typeface="Times New Roman" panose="02020603050405020304" pitchFamily="18" charset="0"/>
                  </a:endParaRPr>
                </a:p>
              </p:txBody>
            </p:sp>
          </p:grpSp>
          <p:sp>
            <p:nvSpPr>
              <p:cNvPr id="42" name="Rectangle 41"/>
              <p:cNvSpPr/>
              <p:nvPr/>
            </p:nvSpPr>
            <p:spPr>
              <a:xfrm>
                <a:off x="646782" y="-5"/>
                <a:ext cx="45719"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grpSp>
      </p:grpSp>
      <p:sp>
        <p:nvSpPr>
          <p:cNvPr id="3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CA734DBA-6852-4C6A-AB8B-E28C0C52CB53}" type="datetime1">
              <a:rPr lang="en-US" smtClean="0"/>
              <a:t>2016/07/12</a:t>
            </a:fld>
            <a:endParaRPr lang="en-US"/>
          </a:p>
        </p:txBody>
      </p:sp>
      <p:sp>
        <p:nvSpPr>
          <p:cNvPr id="3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3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
        <p:nvSpPr>
          <p:cNvPr id="3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8"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1719088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685800" rtl="0" eaLnBrk="1" latinLnBrk="0" hangingPunct="1">
        <a:spcBef>
          <a:spcPct val="0"/>
        </a:spcBef>
        <a:buNone/>
        <a:defRPr sz="3300" kern="1200">
          <a:solidFill>
            <a:schemeClr val="tx2"/>
          </a:solidFill>
          <a:latin typeface="+mj-lt"/>
          <a:ea typeface="+mj-ea"/>
          <a:cs typeface="+mj-cs"/>
        </a:defRPr>
      </a:lvl1pPr>
    </p:titleStyle>
    <p:bodyStyle>
      <a:lvl1pPr marL="171450" indent="-171450" algn="l" defTabSz="685800" rtl="0" eaLnBrk="1" latinLnBrk="0" hangingPunct="1">
        <a:lnSpc>
          <a:spcPct val="90000"/>
        </a:lnSpc>
        <a:spcBef>
          <a:spcPct val="30000"/>
        </a:spcBef>
        <a:buClr>
          <a:schemeClr val="accent2"/>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ct val="30000"/>
        </a:spcBef>
        <a:buClr>
          <a:schemeClr val="accent2"/>
        </a:buClr>
        <a:buFont typeface="Wingdings" panose="05000000000000000000" pitchFamily="2"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4056115"/>
            <a:ext cx="6858000" cy="1144535"/>
          </a:xfrm>
        </p:spPr>
        <p:txBody>
          <a:bodyPr>
            <a:noAutofit/>
          </a:bodyPr>
          <a:lstStyle/>
          <a:p>
            <a:r>
              <a:rPr lang="vi-VN" sz="2000"/>
              <a:t>NGHIÊN CỨU MỘT </a:t>
            </a:r>
            <a:r>
              <a:rPr lang="vi-VN" sz="2000" smtClean="0"/>
              <a:t>SỐ</a:t>
            </a:r>
            <a:r>
              <a:rPr lang="en-US" sz="2000" smtClean="0"/>
              <a:t> THUẬT TOÁN</a:t>
            </a:r>
            <a:r>
              <a:rPr lang="vi-VN" sz="2000" smtClean="0"/>
              <a:t> </a:t>
            </a:r>
            <a:r>
              <a:rPr lang="vi-VN" sz="2000"/>
              <a:t>MÁY HỌC </a:t>
            </a:r>
            <a:endParaRPr lang="en-US" sz="2000"/>
          </a:p>
          <a:p>
            <a:r>
              <a:rPr lang="vi-VN" sz="2000"/>
              <a:t>KẾT HỢP VỚI HỆ MIỄN DỊCH NHÂN TẠO </a:t>
            </a:r>
            <a:endParaRPr lang="en-US" sz="2000" smtClean="0"/>
          </a:p>
          <a:p>
            <a:r>
              <a:rPr lang="vi-VN" sz="2000" smtClean="0"/>
              <a:t>ĐỂ </a:t>
            </a:r>
            <a:r>
              <a:rPr lang="vi-VN" sz="2000"/>
              <a:t>PHÁT HIỆN VÀ PHÂN LỚP VIRUS MÁY TÍNH</a:t>
            </a:r>
            <a:endParaRPr lang="en-US" sz="2000"/>
          </a:p>
        </p:txBody>
      </p:sp>
      <p:sp>
        <p:nvSpPr>
          <p:cNvPr id="2" name="Title 1"/>
          <p:cNvSpPr>
            <a:spLocks noGrp="1"/>
          </p:cNvSpPr>
          <p:nvPr>
            <p:ph type="ctrTitle"/>
          </p:nvPr>
        </p:nvSpPr>
        <p:spPr>
          <a:xfrm>
            <a:off x="657225" y="912610"/>
            <a:ext cx="7929563" cy="2387600"/>
          </a:xfrm>
        </p:spPr>
        <p:txBody>
          <a:bodyPr/>
          <a:lstStyle/>
          <a:p>
            <a:r>
              <a:rPr lang="en-US" b="1"/>
              <a:t>KHÓA LUẬN TỐT </a:t>
            </a:r>
            <a:r>
              <a:rPr lang="en-US" b="1" smtClean="0"/>
              <a:t>NGHIỆP</a:t>
            </a:r>
            <a:endParaRPr lang="en-US" dirty="0"/>
          </a:p>
        </p:txBody>
      </p:sp>
      <p:sp>
        <p:nvSpPr>
          <p:cNvPr id="4" name="Subtitle 2"/>
          <p:cNvSpPr txBox="1">
            <a:spLocks/>
          </p:cNvSpPr>
          <p:nvPr/>
        </p:nvSpPr>
        <p:spPr>
          <a:xfrm>
            <a:off x="1943100" y="290310"/>
            <a:ext cx="5257800" cy="1244600"/>
          </a:xfrm>
          <a:prstGeom prst="rect">
            <a:avLst/>
          </a:prstGeom>
        </p:spPr>
        <p:txBody>
          <a:bodyPr vert="horz" lIns="121899" tIns="60949" rIns="121899" bIns="60949" rtlCol="0">
            <a:normAutofit/>
          </a:bodyPr>
          <a:lstStyle>
            <a:lvl1pPr marL="0" indent="0" algn="l" defTabSz="914484" rtl="0" eaLnBrk="1" latinLnBrk="0" hangingPunct="1">
              <a:lnSpc>
                <a:spcPct val="95000"/>
              </a:lnSpc>
              <a:spcBef>
                <a:spcPts val="0"/>
              </a:spcBef>
              <a:buSzPct val="100000"/>
              <a:buFont typeface="Arial" pitchFamily="34" charset="0"/>
              <a:buNone/>
              <a:defRPr sz="2101" b="0" kern="1200">
                <a:solidFill>
                  <a:schemeClr val="tx1"/>
                </a:solidFill>
                <a:latin typeface="+mn-lt"/>
                <a:ea typeface="+mn-ea"/>
                <a:cs typeface="+mn-cs"/>
              </a:defRPr>
            </a:lvl1pPr>
            <a:lvl2pPr marL="457242" indent="0" algn="ctr" defTabSz="914484" rtl="0" eaLnBrk="1" latinLnBrk="0" hangingPunct="1">
              <a:lnSpc>
                <a:spcPct val="95000"/>
              </a:lnSpc>
              <a:spcBef>
                <a:spcPts val="800"/>
              </a:spcBef>
              <a:buSzPct val="100000"/>
              <a:buFont typeface="Century Gothic" pitchFamily="34" charset="0"/>
              <a:buNone/>
              <a:defRPr sz="1500" kern="1200">
                <a:solidFill>
                  <a:schemeClr val="tx1">
                    <a:tint val="75000"/>
                  </a:schemeClr>
                </a:solidFill>
                <a:latin typeface="+mn-lt"/>
                <a:ea typeface="+mn-ea"/>
                <a:cs typeface="+mn-cs"/>
              </a:defRPr>
            </a:lvl2pPr>
            <a:lvl3pPr marL="914484" indent="0" algn="ctr" defTabSz="914484" rtl="0" eaLnBrk="1" latinLnBrk="0" hangingPunct="1">
              <a:lnSpc>
                <a:spcPct val="95000"/>
              </a:lnSpc>
              <a:spcBef>
                <a:spcPts val="800"/>
              </a:spcBef>
              <a:buSzPct val="100000"/>
              <a:buFont typeface="Century Gothic" pitchFamily="34" charset="0"/>
              <a:buNone/>
              <a:defRPr sz="1350" kern="1200">
                <a:solidFill>
                  <a:schemeClr val="tx1">
                    <a:tint val="75000"/>
                  </a:schemeClr>
                </a:solidFill>
                <a:latin typeface="+mn-lt"/>
                <a:ea typeface="+mn-ea"/>
                <a:cs typeface="+mn-cs"/>
              </a:defRPr>
            </a:lvl3pPr>
            <a:lvl4pPr marL="1371726" indent="0" algn="ctr" defTabSz="914484" rtl="0" eaLnBrk="1" latinLnBrk="0" hangingPunct="1">
              <a:lnSpc>
                <a:spcPct val="95000"/>
              </a:lnSpc>
              <a:spcBef>
                <a:spcPts val="800"/>
              </a:spcBef>
              <a:buSzPct val="100000"/>
              <a:buFont typeface="Century Gothic" pitchFamily="34" charset="0"/>
              <a:buNone/>
              <a:defRPr sz="1350" kern="1200">
                <a:solidFill>
                  <a:schemeClr val="tx1">
                    <a:tint val="75000"/>
                  </a:schemeClr>
                </a:solidFill>
                <a:latin typeface="+mn-lt"/>
                <a:ea typeface="+mn-ea"/>
                <a:cs typeface="+mn-cs"/>
              </a:defRPr>
            </a:lvl4pPr>
            <a:lvl5pPr marL="1828967" indent="0" algn="ctr" defTabSz="914484" rtl="0" eaLnBrk="1" latinLnBrk="0" hangingPunct="1">
              <a:lnSpc>
                <a:spcPct val="95000"/>
              </a:lnSpc>
              <a:spcBef>
                <a:spcPts val="800"/>
              </a:spcBef>
              <a:buSzPct val="100000"/>
              <a:buFont typeface="Century Gothic" pitchFamily="34" charset="0"/>
              <a:buNone/>
              <a:defRPr sz="1350" kern="1200">
                <a:solidFill>
                  <a:schemeClr val="tx1">
                    <a:tint val="75000"/>
                  </a:schemeClr>
                </a:solidFill>
                <a:latin typeface="+mn-lt"/>
                <a:ea typeface="+mn-ea"/>
                <a:cs typeface="+mn-cs"/>
              </a:defRPr>
            </a:lvl5pPr>
            <a:lvl6pPr marL="2286210" indent="0" algn="ctr" defTabSz="914484" rtl="0" eaLnBrk="1" latinLnBrk="0" hangingPunct="1">
              <a:lnSpc>
                <a:spcPct val="95000"/>
              </a:lnSpc>
              <a:spcBef>
                <a:spcPts val="800"/>
              </a:spcBef>
              <a:buSzPct val="90000"/>
              <a:buFont typeface="Century Gothic" pitchFamily="34" charset="0"/>
              <a:buNone/>
              <a:defRPr sz="1350" kern="1200">
                <a:solidFill>
                  <a:schemeClr val="tx1">
                    <a:tint val="75000"/>
                  </a:schemeClr>
                </a:solidFill>
                <a:latin typeface="+mn-lt"/>
                <a:ea typeface="+mn-ea"/>
                <a:cs typeface="+mn-cs"/>
              </a:defRPr>
            </a:lvl6pPr>
            <a:lvl7pPr marL="2743451" indent="0" algn="ctr" defTabSz="914484" rtl="0" eaLnBrk="1" latinLnBrk="0" hangingPunct="1">
              <a:lnSpc>
                <a:spcPct val="95000"/>
              </a:lnSpc>
              <a:spcBef>
                <a:spcPts val="800"/>
              </a:spcBef>
              <a:buSzPct val="90000"/>
              <a:buFont typeface="Century Gothic" pitchFamily="34" charset="0"/>
              <a:buNone/>
              <a:defRPr sz="1350" kern="1200">
                <a:solidFill>
                  <a:schemeClr val="tx1">
                    <a:tint val="75000"/>
                  </a:schemeClr>
                </a:solidFill>
                <a:latin typeface="+mn-lt"/>
                <a:ea typeface="+mn-ea"/>
                <a:cs typeface="+mn-cs"/>
              </a:defRPr>
            </a:lvl7pPr>
            <a:lvl8pPr marL="3200693" indent="0" algn="ctr" defTabSz="914484" rtl="0" eaLnBrk="1" latinLnBrk="0" hangingPunct="1">
              <a:lnSpc>
                <a:spcPct val="95000"/>
              </a:lnSpc>
              <a:spcBef>
                <a:spcPts val="800"/>
              </a:spcBef>
              <a:buSzPct val="90000"/>
              <a:buFont typeface="Century Gothic" pitchFamily="34" charset="0"/>
              <a:buNone/>
              <a:defRPr sz="1350" kern="1200">
                <a:solidFill>
                  <a:schemeClr val="tx1">
                    <a:tint val="75000"/>
                  </a:schemeClr>
                </a:solidFill>
                <a:latin typeface="+mn-lt"/>
                <a:ea typeface="+mn-ea"/>
                <a:cs typeface="+mn-cs"/>
              </a:defRPr>
            </a:lvl8pPr>
            <a:lvl9pPr marL="3657935" indent="0" algn="ctr" defTabSz="914484" rtl="0" eaLnBrk="1" latinLnBrk="0" hangingPunct="1">
              <a:lnSpc>
                <a:spcPct val="95000"/>
              </a:lnSpc>
              <a:spcBef>
                <a:spcPts val="800"/>
              </a:spcBef>
              <a:buSzPct val="90000"/>
              <a:buFont typeface="Century Gothic" pitchFamily="34" charset="0"/>
              <a:buNone/>
              <a:defRPr sz="1350" kern="1200">
                <a:solidFill>
                  <a:schemeClr val="tx1">
                    <a:tint val="75000"/>
                  </a:schemeClr>
                </a:solidFill>
                <a:latin typeface="+mn-lt"/>
                <a:ea typeface="+mn-ea"/>
                <a:cs typeface="+mn-cs"/>
              </a:defRPr>
            </a:lvl9pPr>
          </a:lstStyle>
          <a:p>
            <a:pPr algn="ctr"/>
            <a:r>
              <a:rPr lang="en-US" smtClean="0">
                <a:latin typeface="Arial" panose="020B0604020202020204" pitchFamily="34" charset="0"/>
                <a:cs typeface="Arial" panose="020B0604020202020204" pitchFamily="34" charset="0"/>
              </a:rPr>
              <a:t>ĐẠI HỌC QUỐC GIA TP.HỒ CHÍ MINH</a:t>
            </a:r>
          </a:p>
          <a:p>
            <a:pPr algn="ctr"/>
            <a:r>
              <a:rPr lang="en-US" smtClean="0">
                <a:latin typeface="Arial" panose="020B0604020202020204" pitchFamily="34" charset="0"/>
                <a:cs typeface="Arial" panose="020B0604020202020204" pitchFamily="34" charset="0"/>
              </a:rPr>
              <a:t>ĐẠI HỌC CÔNG NGHÊ THÔNG TIN</a:t>
            </a:r>
          </a:p>
          <a:p>
            <a:pPr algn="ctr"/>
            <a:r>
              <a:rPr lang="en-US" smtClean="0">
                <a:latin typeface="Arial" panose="020B0604020202020204" pitchFamily="34" charset="0"/>
                <a:cs typeface="Arial" panose="020B0604020202020204" pitchFamily="34" charset="0"/>
              </a:rPr>
              <a:t>KHOA CÔNG NGHỆ PHẦN MỀM</a:t>
            </a:r>
            <a:endParaRPr lang="en-US" dirty="0">
              <a:latin typeface="Arial" panose="020B0604020202020204" pitchFamily="34" charset="0"/>
              <a:cs typeface="Arial" panose="020B0604020202020204" pitchFamily="34" charset="0"/>
            </a:endParaRPr>
          </a:p>
        </p:txBody>
      </p:sp>
      <p:sp>
        <p:nvSpPr>
          <p:cNvPr id="5" name="Subtitle 2"/>
          <p:cNvSpPr txBox="1">
            <a:spLocks/>
          </p:cNvSpPr>
          <p:nvPr/>
        </p:nvSpPr>
        <p:spPr>
          <a:xfrm>
            <a:off x="4033837" y="5613400"/>
            <a:ext cx="5257800" cy="124460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ct val="30000"/>
              </a:spcBef>
              <a:buClr>
                <a:schemeClr val="accent2"/>
              </a:buClr>
              <a:buFont typeface="Wingdings" panose="05000000000000000000" pitchFamily="2" charset="2"/>
              <a:buNone/>
              <a:defRPr sz="1800" kern="1200">
                <a:solidFill>
                  <a:schemeClr val="tx1"/>
                </a:solidFill>
                <a:latin typeface="+mn-lt"/>
                <a:ea typeface="+mn-ea"/>
                <a:cs typeface="+mn-cs"/>
              </a:defRPr>
            </a:lvl1pPr>
            <a:lvl2pPr marL="342900" indent="0" algn="ctr" defTabSz="685800" rtl="0" eaLnBrk="1" latinLnBrk="0" hangingPunct="1">
              <a:lnSpc>
                <a:spcPct val="90000"/>
              </a:lnSpc>
              <a:spcBef>
                <a:spcPct val="30000"/>
              </a:spcBef>
              <a:buClr>
                <a:schemeClr val="accent2"/>
              </a:buClr>
              <a:buFont typeface="Wingdings" panose="05000000000000000000" pitchFamily="2" charset="2"/>
              <a:buNone/>
              <a:defRPr sz="1500" kern="1200">
                <a:solidFill>
                  <a:schemeClr val="tx1"/>
                </a:solidFill>
                <a:latin typeface="+mn-lt"/>
                <a:ea typeface="+mn-ea"/>
                <a:cs typeface="+mn-cs"/>
              </a:defRPr>
            </a:lvl2pPr>
            <a:lvl3pPr marL="685800" indent="0" algn="ctr" defTabSz="685800" rtl="0" eaLnBrk="1" latinLnBrk="0" hangingPunct="1">
              <a:lnSpc>
                <a:spcPct val="90000"/>
              </a:lnSpc>
              <a:spcBef>
                <a:spcPct val="30000"/>
              </a:spcBef>
              <a:buClr>
                <a:schemeClr val="accent2"/>
              </a:buClr>
              <a:buFont typeface="Wingdings" panose="05000000000000000000" pitchFamily="2" charset="2"/>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ct val="30000"/>
              </a:spcBef>
              <a:buClr>
                <a:schemeClr val="accent2"/>
              </a:buClr>
              <a:buFont typeface="Wingdings" panose="05000000000000000000" pitchFamily="2"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ct val="30000"/>
              </a:spcBef>
              <a:buClr>
                <a:schemeClr val="accent2"/>
              </a:buClr>
              <a:buFont typeface="Wingdings" panose="05000000000000000000" pitchFamily="2" charset="2"/>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ct val="30000"/>
              </a:spcBef>
              <a:buClr>
                <a:schemeClr val="accent2"/>
              </a:buClr>
              <a:buFont typeface="Wingdings" panose="05000000000000000000" pitchFamily="2" charset="2"/>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ct val="30000"/>
              </a:spcBef>
              <a:buClr>
                <a:schemeClr val="accent2"/>
              </a:buClr>
              <a:buFont typeface="Wingdings" panose="05000000000000000000" pitchFamily="2" charset="2"/>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ct val="30000"/>
              </a:spcBef>
              <a:buClr>
                <a:schemeClr val="accent2"/>
              </a:buClr>
              <a:buFont typeface="Wingdings" panose="05000000000000000000" pitchFamily="2" charset="2"/>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ct val="30000"/>
              </a:spcBef>
              <a:buClr>
                <a:schemeClr val="accent2"/>
              </a:buClr>
              <a:buFont typeface="Wingdings" panose="05000000000000000000" pitchFamily="2" charset="2"/>
              <a:buNone/>
              <a:defRPr sz="1200" kern="1200">
                <a:solidFill>
                  <a:schemeClr val="tx1"/>
                </a:solidFill>
                <a:latin typeface="+mn-lt"/>
                <a:ea typeface="+mn-ea"/>
                <a:cs typeface="+mn-cs"/>
              </a:defRPr>
            </a:lvl9pPr>
          </a:lstStyle>
          <a:p>
            <a:pPr algn="l">
              <a:tabLst>
                <a:tab pos="1028700" algn="l"/>
              </a:tabLst>
            </a:pPr>
            <a:r>
              <a:rPr lang="en-US" smtClean="0"/>
              <a:t>GHHD: 	PSG.TS Vũ Thanh Nguyên</a:t>
            </a:r>
          </a:p>
          <a:p>
            <a:pPr algn="l">
              <a:tabLst>
                <a:tab pos="1028700" algn="l"/>
                <a:tab pos="3429000" algn="l"/>
              </a:tabLst>
            </a:pPr>
            <a:r>
              <a:rPr lang="en-US" smtClean="0"/>
              <a:t>SVTH : 	Bùi Ngọc Việt	- 11520477</a:t>
            </a:r>
          </a:p>
          <a:p>
            <a:pPr algn="l">
              <a:tabLst>
                <a:tab pos="1028700" algn="l"/>
                <a:tab pos="3429000" algn="l"/>
              </a:tabLst>
            </a:pPr>
            <a:r>
              <a:rPr lang="en-US" smtClean="0"/>
              <a:t>	Lữ Hoàng Thành	- 11520372</a:t>
            </a:r>
            <a:endParaRPr lang="en-US" dirty="0"/>
          </a:p>
        </p:txBody>
      </p:sp>
    </p:spTree>
    <p:extLst>
      <p:ext uri="{BB962C8B-B14F-4D97-AF65-F5344CB8AC3E}">
        <p14:creationId xmlns:p14="http://schemas.microsoft.com/office/powerpoint/2010/main" val="82198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Ý TƯỞNG</a:t>
            </a:r>
          </a:p>
        </p:txBody>
      </p:sp>
      <p:graphicFrame>
        <p:nvGraphicFramePr>
          <p:cNvPr id="4" name="Content Placeholder 3" descr="Circle Arrow Process" title="SmartArt"/>
          <p:cNvGraphicFramePr>
            <a:graphicFrameLocks noGrp="1"/>
          </p:cNvGraphicFramePr>
          <p:nvPr>
            <p:ph idx="1"/>
            <p:extLst>
              <p:ext uri="{D42A27DB-BD31-4B8C-83A1-F6EECF244321}">
                <p14:modId xmlns:p14="http://schemas.microsoft.com/office/powerpoint/2010/main" val="3805515577"/>
              </p:ext>
            </p:extLst>
          </p:nvPr>
        </p:nvGraphicFramePr>
        <p:xfrm>
          <a:off x="628649" y="1279524"/>
          <a:ext cx="8329613" cy="529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608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PRE-PROCESS</a:t>
            </a:r>
          </a:p>
        </p:txBody>
      </p:sp>
      <p:sp>
        <p:nvSpPr>
          <p:cNvPr id="4" name="Content Placeholder 1"/>
          <p:cNvSpPr>
            <a:spLocks noGrp="1"/>
          </p:cNvSpPr>
          <p:nvPr>
            <p:ph idx="1"/>
          </p:nvPr>
        </p:nvSpPr>
        <p:spPr>
          <a:xfrm>
            <a:off x="628650" y="2257425"/>
            <a:ext cx="7886700" cy="3919538"/>
          </a:xfrm>
        </p:spPr>
        <p:txBody>
          <a:bodyPr/>
          <a:lstStyle/>
          <a:p>
            <a:pPr marL="0" indent="0">
              <a:buNone/>
            </a:pPr>
            <a:r>
              <a:rPr lang="en-US" sz="3000" b="1" u="sng">
                <a:latin typeface="Times New Roman" panose="02020603050405020304" pitchFamily="18" charset="0"/>
                <a:cs typeface="Times New Roman" panose="02020603050405020304" pitchFamily="18" charset="0"/>
              </a:rPr>
              <a:t>Input:</a:t>
            </a:r>
            <a:r>
              <a:rPr lang="en-US" sz="3000">
                <a:latin typeface="Times New Roman" panose="02020603050405020304" pitchFamily="18" charset="0"/>
                <a:cs typeface="Times New Roman" panose="02020603050405020304" pitchFamily="18" charset="0"/>
              </a:rPr>
              <a:t> </a:t>
            </a:r>
          </a:p>
          <a:p>
            <a:pPr lvl="1"/>
            <a:r>
              <a:rPr lang="en-US" sz="3000">
                <a:latin typeface="Times New Roman" panose="02020603050405020304" pitchFamily="18" charset="0"/>
                <a:cs typeface="Times New Roman" panose="02020603050405020304" pitchFamily="18" charset="0"/>
              </a:rPr>
              <a:t>Thư mục tập tin virus.</a:t>
            </a:r>
          </a:p>
          <a:p>
            <a:pPr lvl="1"/>
            <a:r>
              <a:rPr lang="en-US" sz="3000">
                <a:latin typeface="Times New Roman" panose="02020603050405020304" pitchFamily="18" charset="0"/>
                <a:cs typeface="Times New Roman" panose="02020603050405020304" pitchFamily="18" charset="0"/>
              </a:rPr>
              <a:t>Thư mục tập tin thực thi sạch.</a:t>
            </a:r>
          </a:p>
          <a:p>
            <a:pPr marL="0" indent="0">
              <a:buNone/>
            </a:pPr>
            <a:r>
              <a:rPr lang="en-US" sz="3000" b="1" u="sng">
                <a:latin typeface="Times New Roman" panose="02020603050405020304" pitchFamily="18" charset="0"/>
                <a:cs typeface="Times New Roman" panose="02020603050405020304" pitchFamily="18" charset="0"/>
              </a:rPr>
              <a:t>Output:</a:t>
            </a:r>
            <a:r>
              <a:rPr lang="en-US" sz="3000">
                <a:latin typeface="Times New Roman" panose="02020603050405020304" pitchFamily="18" charset="0"/>
                <a:cs typeface="Times New Roman" panose="02020603050405020304" pitchFamily="18" charset="0"/>
              </a:rPr>
              <a:t> </a:t>
            </a:r>
            <a:endParaRPr lang="en-US" sz="3000" smtClean="0">
              <a:latin typeface="Times New Roman" panose="02020603050405020304" pitchFamily="18" charset="0"/>
              <a:cs typeface="Times New Roman" panose="02020603050405020304" pitchFamily="18" charset="0"/>
            </a:endParaRPr>
          </a:p>
          <a:p>
            <a:pPr lvl="1"/>
            <a:r>
              <a:rPr lang="en-US" sz="3000">
                <a:latin typeface="Times New Roman" panose="02020603050405020304" pitchFamily="18" charset="0"/>
                <a:cs typeface="Times New Roman" panose="02020603050405020304" pitchFamily="18" charset="0"/>
              </a:rPr>
              <a:t>Một cơ sở dữ liệu bao gồm các chuỗi nhị phân đã được gán nhãn là virus hoặc sạch.</a:t>
            </a:r>
          </a:p>
          <a:p>
            <a:endParaRPr lang="en-US"/>
          </a:p>
        </p:txBody>
      </p:sp>
    </p:spTree>
    <p:extLst>
      <p:ext uri="{BB962C8B-B14F-4D97-AF65-F5344CB8AC3E}">
        <p14:creationId xmlns:p14="http://schemas.microsoft.com/office/powerpoint/2010/main" val="411473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PRE-PROCESS</a:t>
            </a:r>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85801" y="2100262"/>
            <a:ext cx="8186737" cy="3300412"/>
          </a:xfrm>
          <a:prstGeom prst="rect">
            <a:avLst/>
          </a:prstGeom>
          <a:noFill/>
          <a:ln>
            <a:noFill/>
          </a:ln>
        </p:spPr>
      </p:pic>
    </p:spTree>
    <p:extLst>
      <p:ext uri="{BB962C8B-B14F-4D97-AF65-F5344CB8AC3E}">
        <p14:creationId xmlns:p14="http://schemas.microsoft.com/office/powerpoint/2010/main" val="125454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280160"/>
            <a:ext cx="7886700" cy="2820353"/>
          </a:xfrm>
        </p:spPr>
        <p:txBody>
          <a:bodyPr/>
          <a:lstStyle/>
          <a:p>
            <a:r>
              <a:rPr lang="en-US" smtClean="0"/>
              <a:t>Trích xuất chuỗi nhị phân</a:t>
            </a:r>
          </a:p>
          <a:p>
            <a:endParaRPr lang="en-US"/>
          </a:p>
        </p:txBody>
      </p:sp>
      <p:sp>
        <p:nvSpPr>
          <p:cNvPr id="3" name="Title 2"/>
          <p:cNvSpPr>
            <a:spLocks noGrp="1"/>
          </p:cNvSpPr>
          <p:nvPr>
            <p:ph type="title"/>
          </p:nvPr>
        </p:nvSpPr>
        <p:spPr/>
        <p:txBody>
          <a:bodyPr/>
          <a:lstStyle/>
          <a:p>
            <a:r>
              <a:rPr lang="en-US"/>
              <a:t>PRE-PROCESS</a:t>
            </a:r>
          </a:p>
        </p:txBody>
      </p:sp>
      <p:pic>
        <p:nvPicPr>
          <p:cNvPr id="4" name="Content Placeholder 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723399" y="1880851"/>
            <a:ext cx="5791826" cy="2219662"/>
          </a:xfrm>
          <a:prstGeom prst="rect">
            <a:avLst/>
          </a:prstGeom>
          <a:noFill/>
          <a:ln>
            <a:noFill/>
          </a:ln>
        </p:spPr>
      </p:pic>
      <p:sp>
        <p:nvSpPr>
          <p:cNvPr id="5" name="Content Placeholder 1"/>
          <p:cNvSpPr txBox="1">
            <a:spLocks/>
          </p:cNvSpPr>
          <p:nvPr/>
        </p:nvSpPr>
        <p:spPr>
          <a:xfrm>
            <a:off x="675962" y="4241190"/>
            <a:ext cx="7886700" cy="23918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ct val="30000"/>
              </a:spcBef>
              <a:buClr>
                <a:schemeClr val="accent2"/>
              </a:buClr>
              <a:buFont typeface="Wingdings" panose="05000000000000000000" pitchFamily="2" charset="2"/>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ct val="30000"/>
              </a:spcBef>
              <a:buClr>
                <a:schemeClr val="accent2"/>
              </a:buClr>
              <a:buFont typeface="Wingdings" panose="05000000000000000000" pitchFamily="2" charset="2"/>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9pPr>
          </a:lstStyle>
          <a:p>
            <a:r>
              <a:rPr lang="en-US" smtClean="0"/>
              <a:t>So sánh chuỗi</a:t>
            </a:r>
          </a:p>
          <a:p>
            <a:pPr lvl="1">
              <a:buFont typeface="Arial" panose="020B0604020202020204" pitchFamily="34" charset="0"/>
              <a:buChar char="•"/>
            </a:pPr>
            <a:r>
              <a:rPr lang="en-US" smtClean="0"/>
              <a:t>Hamming</a:t>
            </a:r>
          </a:p>
          <a:p>
            <a:pPr lvl="1">
              <a:buFont typeface="Arial" panose="020B0604020202020204" pitchFamily="34" charset="0"/>
              <a:buChar char="•"/>
            </a:pPr>
            <a:r>
              <a:rPr lang="vi-VN"/>
              <a:t>R-contiguous </a:t>
            </a:r>
            <a:endParaRPr lang="en-US"/>
          </a:p>
        </p:txBody>
      </p:sp>
    </p:spTree>
    <p:extLst>
      <p:ext uri="{BB962C8B-B14F-4D97-AF65-F5344CB8AC3E}">
        <p14:creationId xmlns:p14="http://schemas.microsoft.com/office/powerpoint/2010/main" val="61313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280160"/>
            <a:ext cx="7886700" cy="780869"/>
          </a:xfrm>
        </p:spPr>
        <p:txBody>
          <a:bodyPr/>
          <a:lstStyle/>
          <a:p>
            <a:r>
              <a:rPr lang="en-US" smtClean="0"/>
              <a:t>Lọc âm tính</a:t>
            </a:r>
            <a:endParaRPr lang="en-US"/>
          </a:p>
        </p:txBody>
      </p:sp>
      <p:sp>
        <p:nvSpPr>
          <p:cNvPr id="3" name="Title 2"/>
          <p:cNvSpPr>
            <a:spLocks noGrp="1"/>
          </p:cNvSpPr>
          <p:nvPr>
            <p:ph type="title"/>
          </p:nvPr>
        </p:nvSpPr>
        <p:spPr/>
        <p:txBody>
          <a:bodyPr/>
          <a:lstStyle/>
          <a:p>
            <a:r>
              <a:rPr lang="en-US"/>
              <a:t>PRE-PROCESS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54516" y="2525031"/>
            <a:ext cx="7968570" cy="3832225"/>
          </a:xfrm>
          <a:prstGeom prst="rect">
            <a:avLst/>
          </a:prstGeom>
          <a:noFill/>
          <a:ln>
            <a:noFill/>
          </a:ln>
        </p:spPr>
      </p:pic>
    </p:spTree>
    <p:extLst>
      <p:ext uri="{BB962C8B-B14F-4D97-AF65-F5344CB8AC3E}">
        <p14:creationId xmlns:p14="http://schemas.microsoft.com/office/powerpoint/2010/main" val="315647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2474259"/>
            <a:ext cx="7886700" cy="3702704"/>
          </a:xfrm>
        </p:spPr>
        <p:txBody>
          <a:bodyPr/>
          <a:lstStyle/>
          <a:p>
            <a:pPr marL="0" indent="0">
              <a:buNone/>
            </a:pPr>
            <a:r>
              <a:rPr lang="en-US" sz="3000" b="1" u="sng">
                <a:latin typeface="Times New Roman" panose="02020603050405020304" pitchFamily="18" charset="0"/>
                <a:cs typeface="Times New Roman" panose="02020603050405020304" pitchFamily="18" charset="0"/>
              </a:rPr>
              <a:t>Input:</a:t>
            </a:r>
            <a:r>
              <a:rPr lang="en-US" sz="3000">
                <a:latin typeface="Times New Roman" panose="02020603050405020304" pitchFamily="18" charset="0"/>
                <a:cs typeface="Times New Roman" panose="02020603050405020304" pitchFamily="18" charset="0"/>
              </a:rPr>
              <a:t> </a:t>
            </a:r>
          </a:p>
          <a:p>
            <a:pPr lvl="1"/>
            <a:r>
              <a:rPr lang="en-US" sz="3000" smtClean="0">
                <a:latin typeface="Times New Roman" panose="02020603050405020304" pitchFamily="18" charset="0"/>
                <a:cs typeface="Times New Roman" panose="02020603050405020304" pitchFamily="18" charset="0"/>
              </a:rPr>
              <a:t>Cơ sở dữ liệu ở bước 1.</a:t>
            </a:r>
            <a:endParaRPr lang="en-US" sz="3000">
              <a:latin typeface="Times New Roman" panose="02020603050405020304" pitchFamily="18" charset="0"/>
              <a:cs typeface="Times New Roman" panose="02020603050405020304" pitchFamily="18" charset="0"/>
            </a:endParaRPr>
          </a:p>
          <a:p>
            <a:pPr marL="0" indent="0">
              <a:buNone/>
            </a:pPr>
            <a:r>
              <a:rPr lang="en-US" sz="3000" b="1" u="sng">
                <a:latin typeface="Times New Roman" panose="02020603050405020304" pitchFamily="18" charset="0"/>
                <a:cs typeface="Times New Roman" panose="02020603050405020304" pitchFamily="18" charset="0"/>
              </a:rPr>
              <a:t>Output:</a:t>
            </a:r>
            <a:r>
              <a:rPr lang="en-US" sz="3000">
                <a:latin typeface="Times New Roman" panose="02020603050405020304" pitchFamily="18" charset="0"/>
                <a:cs typeface="Times New Roman" panose="02020603050405020304" pitchFamily="18" charset="0"/>
              </a:rPr>
              <a:t> </a:t>
            </a:r>
            <a:endParaRPr lang="en-US" sz="3000" smtClean="0">
              <a:latin typeface="Times New Roman" panose="02020603050405020304" pitchFamily="18" charset="0"/>
              <a:cs typeface="Times New Roman" panose="02020603050405020304" pitchFamily="18" charset="0"/>
            </a:endParaRPr>
          </a:p>
          <a:p>
            <a:pPr lvl="1"/>
            <a:r>
              <a:rPr lang="en-US" sz="3000" smtClean="0">
                <a:latin typeface="Times New Roman" panose="02020603050405020304" pitchFamily="18" charset="0"/>
                <a:cs typeface="Times New Roman" panose="02020603050405020304" pitchFamily="18" charset="0"/>
              </a:rPr>
              <a:t>Mạng nơ-ron để xác định độ nguy hiểm của chuỗi.</a:t>
            </a:r>
            <a:endParaRPr lang="en-US" sz="3000">
              <a:latin typeface="Times New Roman" panose="02020603050405020304" pitchFamily="18" charset="0"/>
              <a:cs typeface="Times New Roman" panose="02020603050405020304" pitchFamily="18" charset="0"/>
            </a:endParaRPr>
          </a:p>
          <a:p>
            <a:endParaRPr lang="en-US"/>
          </a:p>
        </p:txBody>
      </p:sp>
      <p:sp>
        <p:nvSpPr>
          <p:cNvPr id="3" name="Title 2"/>
          <p:cNvSpPr>
            <a:spLocks noGrp="1"/>
          </p:cNvSpPr>
          <p:nvPr>
            <p:ph type="title"/>
          </p:nvPr>
        </p:nvSpPr>
        <p:spPr/>
        <p:txBody>
          <a:bodyPr/>
          <a:lstStyle/>
          <a:p>
            <a:r>
              <a:rPr lang="en-US"/>
              <a:t>DETECTOR</a:t>
            </a:r>
          </a:p>
        </p:txBody>
      </p:sp>
    </p:spTree>
    <p:extLst>
      <p:ext uri="{BB962C8B-B14F-4D97-AF65-F5344CB8AC3E}">
        <p14:creationId xmlns:p14="http://schemas.microsoft.com/office/powerpoint/2010/main" val="137786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280160"/>
            <a:ext cx="7886700" cy="621211"/>
          </a:xfrm>
        </p:spPr>
        <p:txBody>
          <a:bodyPr/>
          <a:lstStyle/>
          <a:p>
            <a:r>
              <a:rPr lang="en-US" smtClean="0"/>
              <a:t>Build data</a:t>
            </a:r>
            <a:endParaRPr lang="en-US"/>
          </a:p>
        </p:txBody>
      </p:sp>
      <p:sp>
        <p:nvSpPr>
          <p:cNvPr id="3" name="Title 2"/>
          <p:cNvSpPr>
            <a:spLocks noGrp="1"/>
          </p:cNvSpPr>
          <p:nvPr>
            <p:ph type="title"/>
          </p:nvPr>
        </p:nvSpPr>
        <p:spPr/>
        <p:txBody>
          <a:bodyPr/>
          <a:lstStyle/>
          <a:p>
            <a:r>
              <a:rPr lang="en-US"/>
              <a:t>DETECTOR</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820839" y="1280160"/>
            <a:ext cx="2463847" cy="5315207"/>
          </a:xfrm>
          <a:prstGeom prst="rect">
            <a:avLst/>
          </a:prstGeom>
          <a:noFill/>
          <a:ln>
            <a:noFill/>
          </a:ln>
        </p:spPr>
      </p:pic>
    </p:spTree>
    <p:extLst>
      <p:ext uri="{BB962C8B-B14F-4D97-AF65-F5344CB8AC3E}">
        <p14:creationId xmlns:p14="http://schemas.microsoft.com/office/powerpoint/2010/main" val="1745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Training Kohonen</a:t>
            </a:r>
          </a:p>
          <a:p>
            <a:endParaRPr lang="en-US"/>
          </a:p>
        </p:txBody>
      </p:sp>
      <p:sp>
        <p:nvSpPr>
          <p:cNvPr id="3" name="Title 2"/>
          <p:cNvSpPr>
            <a:spLocks noGrp="1"/>
          </p:cNvSpPr>
          <p:nvPr>
            <p:ph type="title"/>
          </p:nvPr>
        </p:nvSpPr>
        <p:spPr/>
        <p:txBody>
          <a:bodyPr/>
          <a:lstStyle/>
          <a:p>
            <a:r>
              <a:rPr lang="en-US" smtClean="0"/>
              <a:t>DETECTOR</a:t>
            </a:r>
            <a:endParaRPr lang="en-US"/>
          </a:p>
        </p:txBody>
      </p:sp>
      <p:pic>
        <p:nvPicPr>
          <p:cNvPr id="12" name="Picture 11"/>
          <p:cNvPicPr>
            <a:picLocks noChangeAspect="1"/>
          </p:cNvPicPr>
          <p:nvPr/>
        </p:nvPicPr>
        <p:blipFill>
          <a:blip r:embed="rId2"/>
          <a:stretch>
            <a:fillRect/>
          </a:stretch>
        </p:blipFill>
        <p:spPr>
          <a:xfrm>
            <a:off x="4698612" y="1280160"/>
            <a:ext cx="3816738" cy="5256235"/>
          </a:xfrm>
          <a:prstGeom prst="rect">
            <a:avLst/>
          </a:prstGeom>
        </p:spPr>
      </p:pic>
    </p:spTree>
    <p:extLst>
      <p:ext uri="{BB962C8B-B14F-4D97-AF65-F5344CB8AC3E}">
        <p14:creationId xmlns:p14="http://schemas.microsoft.com/office/powerpoint/2010/main" val="279181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Build data</a:t>
            </a:r>
            <a:endParaRPr lang="en-US"/>
          </a:p>
        </p:txBody>
      </p:sp>
      <p:sp>
        <p:nvSpPr>
          <p:cNvPr id="3" name="Title 2"/>
          <p:cNvSpPr>
            <a:spLocks noGrp="1"/>
          </p:cNvSpPr>
          <p:nvPr>
            <p:ph type="title"/>
          </p:nvPr>
        </p:nvSpPr>
        <p:spPr/>
        <p:txBody>
          <a:bodyPr/>
          <a:lstStyle/>
          <a:p>
            <a:r>
              <a:rPr lang="en-US" smtClean="0"/>
              <a:t>TRAINING</a:t>
            </a:r>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4122058" y="1280160"/>
            <a:ext cx="4702492" cy="5458427"/>
          </a:xfrm>
          <a:prstGeom prst="rect">
            <a:avLst/>
          </a:prstGeom>
          <a:noFill/>
          <a:ln>
            <a:noFill/>
          </a:ln>
        </p:spPr>
      </p:pic>
    </p:spTree>
    <p:extLst>
      <p:ext uri="{BB962C8B-B14F-4D97-AF65-F5344CB8AC3E}">
        <p14:creationId xmlns:p14="http://schemas.microsoft.com/office/powerpoint/2010/main" val="779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Training SVM</a:t>
            </a:r>
            <a:endParaRPr lang="en-US"/>
          </a:p>
        </p:txBody>
      </p:sp>
      <p:sp>
        <p:nvSpPr>
          <p:cNvPr id="3" name="Title 2"/>
          <p:cNvSpPr>
            <a:spLocks noGrp="1"/>
          </p:cNvSpPr>
          <p:nvPr>
            <p:ph type="title"/>
          </p:nvPr>
        </p:nvSpPr>
        <p:spPr/>
        <p:txBody>
          <a:bodyPr/>
          <a:lstStyle/>
          <a:p>
            <a:r>
              <a:rPr lang="en-US" smtClean="0"/>
              <a:t>TRAINING</a:t>
            </a:r>
            <a:endParaRPr lang="en-US"/>
          </a:p>
        </p:txBody>
      </p:sp>
      <p:pic>
        <p:nvPicPr>
          <p:cNvPr id="4" name="Picture 3"/>
          <p:cNvPicPr>
            <a:picLocks noChangeAspect="1"/>
          </p:cNvPicPr>
          <p:nvPr/>
        </p:nvPicPr>
        <p:blipFill>
          <a:blip r:embed="rId2"/>
          <a:stretch>
            <a:fillRect/>
          </a:stretch>
        </p:blipFill>
        <p:spPr>
          <a:xfrm>
            <a:off x="1210236" y="1992825"/>
            <a:ext cx="6589058" cy="4537213"/>
          </a:xfrm>
          <a:prstGeom prst="rect">
            <a:avLst/>
          </a:prstGeom>
        </p:spPr>
      </p:pic>
    </p:spTree>
    <p:extLst>
      <p:ext uri="{BB962C8B-B14F-4D97-AF65-F5344CB8AC3E}">
        <p14:creationId xmlns:p14="http://schemas.microsoft.com/office/powerpoint/2010/main" val="287539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NỘI DUNG</a:t>
            </a:r>
          </a:p>
        </p:txBody>
      </p:sp>
      <p:pic>
        <p:nvPicPr>
          <p:cNvPr id="4" name="Content Placeholder 3"/>
          <p:cNvPicPr>
            <a:picLocks noGrp="1" noChangeAspect="1"/>
          </p:cNvPicPr>
          <p:nvPr>
            <p:ph idx="1"/>
          </p:nvPr>
        </p:nvPicPr>
        <p:blipFill>
          <a:blip r:embed="rId2"/>
          <a:stretch>
            <a:fillRect/>
          </a:stretch>
        </p:blipFill>
        <p:spPr>
          <a:xfrm>
            <a:off x="505014" y="1529447"/>
            <a:ext cx="8638987" cy="4736882"/>
          </a:xfrm>
          <a:prstGeom prst="rect">
            <a:avLst/>
          </a:prstGeom>
        </p:spPr>
      </p:pic>
    </p:spTree>
    <p:extLst>
      <p:ext uri="{BB962C8B-B14F-4D97-AF65-F5344CB8AC3E}">
        <p14:creationId xmlns:p14="http://schemas.microsoft.com/office/powerpoint/2010/main" val="55500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pic>
        <p:nvPicPr>
          <p:cNvPr id="5" name="Content Placeholder 4"/>
          <p:cNvPicPr>
            <a:picLocks noGrp="1" noChangeAspect="1"/>
          </p:cNvPicPr>
          <p:nvPr>
            <p:ph idx="1"/>
          </p:nvPr>
        </p:nvPicPr>
        <p:blipFill>
          <a:blip r:embed="rId2"/>
          <a:stretch>
            <a:fillRect/>
          </a:stretch>
        </p:blipFill>
        <p:spPr>
          <a:xfrm>
            <a:off x="941599" y="1139483"/>
            <a:ext cx="7883088" cy="5608674"/>
          </a:xfrm>
          <a:prstGeom prst="rect">
            <a:avLst/>
          </a:prstGeom>
        </p:spPr>
      </p:pic>
    </p:spTree>
    <p:extLst>
      <p:ext uri="{BB962C8B-B14F-4D97-AF65-F5344CB8AC3E}">
        <p14:creationId xmlns:p14="http://schemas.microsoft.com/office/powerpoint/2010/main" val="350833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lstStyle/>
          <a:p>
            <a:r>
              <a:rPr lang="en-US" smtClean="0"/>
              <a:t>Dữ liệu đầu vào</a:t>
            </a:r>
          </a:p>
          <a:p>
            <a:r>
              <a:rPr lang="en-US" smtClean="0"/>
              <a:t>Dữ liệu test</a:t>
            </a:r>
            <a:endParaRPr lang="en-US"/>
          </a:p>
        </p:txBody>
      </p:sp>
    </p:spTree>
    <p:extLst>
      <p:ext uri="{BB962C8B-B14F-4D97-AF65-F5344CB8AC3E}">
        <p14:creationId xmlns:p14="http://schemas.microsoft.com/office/powerpoint/2010/main" val="318995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lstStyle/>
          <a:p>
            <a:r>
              <a:rPr lang="en-US" smtClean="0"/>
              <a:t>Kết quả</a:t>
            </a:r>
            <a:endParaRPr lang="en-US"/>
          </a:p>
        </p:txBody>
      </p:sp>
    </p:spTree>
    <p:extLst>
      <p:ext uri="{BB962C8B-B14F-4D97-AF65-F5344CB8AC3E}">
        <p14:creationId xmlns:p14="http://schemas.microsoft.com/office/powerpoint/2010/main" val="322853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mtClean="0"/>
              <a:t>Đạt được</a:t>
            </a:r>
          </a:p>
          <a:p>
            <a:pPr lvl="1" algn="just">
              <a:buFont typeface="Wingdings" panose="05000000000000000000" pitchFamily="2" charset="2"/>
              <a:buChar char="Ø"/>
            </a:pPr>
            <a:r>
              <a:rPr lang="en-US" smtClean="0"/>
              <a:t>Lý thuyết</a:t>
            </a:r>
          </a:p>
          <a:p>
            <a:pPr lvl="2" algn="just">
              <a:buFont typeface="Arial" panose="020B0604020202020204" pitchFamily="34" charset="0"/>
              <a:buChar char="•"/>
            </a:pPr>
            <a:r>
              <a:rPr lang="en-US" sz="2200" smtClean="0"/>
              <a:t>C</a:t>
            </a:r>
            <a:r>
              <a:rPr lang="vi-VN" sz="2200" smtClean="0"/>
              <a:t>ác </a:t>
            </a:r>
            <a:r>
              <a:rPr lang="vi-VN" sz="2200"/>
              <a:t>kiến thức cần thiết về virus máy </a:t>
            </a:r>
            <a:r>
              <a:rPr lang="vi-VN" sz="2200" smtClean="0"/>
              <a:t>tính</a:t>
            </a:r>
            <a:r>
              <a:rPr lang="en-US" sz="2200" smtClean="0"/>
              <a:t>.</a:t>
            </a:r>
          </a:p>
          <a:p>
            <a:pPr lvl="2" algn="just">
              <a:buFont typeface="Arial" panose="020B0604020202020204" pitchFamily="34" charset="0"/>
              <a:buChar char="•"/>
            </a:pPr>
            <a:r>
              <a:rPr lang="en-US" sz="2200" smtClean="0"/>
              <a:t>T</a:t>
            </a:r>
            <a:r>
              <a:rPr lang="vi-VN" sz="2200" smtClean="0"/>
              <a:t>ri </a:t>
            </a:r>
            <a:r>
              <a:rPr lang="vi-VN" sz="2200"/>
              <a:t>thức tổng quan sơ lược về hệ miễn dịch nhân </a:t>
            </a:r>
            <a:r>
              <a:rPr lang="vi-VN" sz="2200" smtClean="0"/>
              <a:t>tạo</a:t>
            </a:r>
            <a:r>
              <a:rPr lang="en-US" sz="2200" smtClean="0"/>
              <a:t>, </a:t>
            </a:r>
            <a:r>
              <a:rPr lang="vi-VN" sz="2200" smtClean="0"/>
              <a:t>hệ </a:t>
            </a:r>
            <a:r>
              <a:rPr lang="vi-VN" sz="2200"/>
              <a:t>miễn dịch của con người</a:t>
            </a:r>
            <a:r>
              <a:rPr lang="vi-VN" sz="2200" smtClean="0"/>
              <a:t>, </a:t>
            </a:r>
            <a:r>
              <a:rPr lang="vi-VN" sz="2200"/>
              <a:t>mạng nơ ron nhân </a:t>
            </a:r>
            <a:r>
              <a:rPr lang="vi-VN" sz="2200" smtClean="0"/>
              <a:t>tạo</a:t>
            </a:r>
            <a:r>
              <a:rPr lang="en-US" sz="2200" smtClean="0"/>
              <a:t>.</a:t>
            </a:r>
          </a:p>
          <a:p>
            <a:pPr lvl="2" algn="just">
              <a:buFont typeface="Arial" panose="020B0604020202020204" pitchFamily="34" charset="0"/>
              <a:buChar char="•"/>
            </a:pPr>
            <a:r>
              <a:rPr lang="vi-VN" sz="2200"/>
              <a:t>Data </a:t>
            </a:r>
            <a:r>
              <a:rPr lang="en-US" sz="2200"/>
              <a:t>M</a:t>
            </a:r>
            <a:r>
              <a:rPr lang="vi-VN" sz="2200"/>
              <a:t>ining và các phương pháp khái phá dữ </a:t>
            </a:r>
            <a:r>
              <a:rPr lang="vi-VN" sz="2200" smtClean="0"/>
              <a:t>liệu</a:t>
            </a:r>
            <a:r>
              <a:rPr lang="en-US" sz="2200" smtClean="0"/>
              <a:t>.</a:t>
            </a:r>
          </a:p>
          <a:p>
            <a:pPr lvl="2" algn="just">
              <a:buFont typeface="Arial" panose="020B0604020202020204" pitchFamily="34" charset="0"/>
              <a:buChar char="•"/>
            </a:pPr>
            <a:r>
              <a:rPr lang="en-US" sz="2200" smtClean="0"/>
              <a:t>T</a:t>
            </a:r>
            <a:r>
              <a:rPr lang="vi-VN" sz="2200" smtClean="0"/>
              <a:t>huật </a:t>
            </a:r>
            <a:r>
              <a:rPr lang="vi-VN" sz="2200"/>
              <a:t>toán SVM giải quyết bài toán phân lớp dữ </a:t>
            </a:r>
            <a:r>
              <a:rPr lang="vi-VN" sz="2200" smtClean="0"/>
              <a:t>liệu</a:t>
            </a:r>
            <a:r>
              <a:rPr lang="en-US" sz="2200" smtClean="0"/>
              <a:t>.</a:t>
            </a:r>
          </a:p>
          <a:p>
            <a:pPr lvl="1" algn="just">
              <a:buFont typeface="Wingdings" panose="05000000000000000000" pitchFamily="2" charset="2"/>
              <a:buChar char="Ø"/>
            </a:pPr>
            <a:r>
              <a:rPr lang="en-US"/>
              <a:t>Thực hành</a:t>
            </a:r>
          </a:p>
          <a:p>
            <a:pPr lvl="2" algn="just">
              <a:buFont typeface="Arial" panose="020B0604020202020204" pitchFamily="34" charset="0"/>
              <a:buChar char="•"/>
            </a:pPr>
            <a:r>
              <a:rPr lang="vi-VN" sz="2200"/>
              <a:t>Cài đặt thành công một chương trình minh </a:t>
            </a:r>
            <a:r>
              <a:rPr lang="vi-VN" sz="2200" smtClean="0"/>
              <a:t>họa</a:t>
            </a:r>
            <a:r>
              <a:rPr lang="en-US" sz="2200" smtClean="0"/>
              <a:t>.</a:t>
            </a:r>
          </a:p>
          <a:p>
            <a:pPr lvl="2" algn="just">
              <a:buFont typeface="Arial" panose="020B0604020202020204" pitchFamily="34" charset="0"/>
              <a:buChar char="•"/>
            </a:pPr>
            <a:r>
              <a:rPr lang="en-US" sz="2200" smtClean="0"/>
              <a:t>Ứng dụng các thuật toán đã học.</a:t>
            </a:r>
          </a:p>
        </p:txBody>
      </p:sp>
      <p:sp>
        <p:nvSpPr>
          <p:cNvPr id="3" name="Title 2"/>
          <p:cNvSpPr>
            <a:spLocks noGrp="1"/>
          </p:cNvSpPr>
          <p:nvPr>
            <p:ph type="title"/>
          </p:nvPr>
        </p:nvSpPr>
        <p:spPr/>
        <p:txBody>
          <a:bodyPr/>
          <a:lstStyle/>
          <a:p>
            <a:r>
              <a:rPr lang="en-US"/>
              <a:t>KẾT LUẬN</a:t>
            </a:r>
          </a:p>
        </p:txBody>
      </p:sp>
    </p:spTree>
    <p:extLst>
      <p:ext uri="{BB962C8B-B14F-4D97-AF65-F5344CB8AC3E}">
        <p14:creationId xmlns:p14="http://schemas.microsoft.com/office/powerpoint/2010/main" val="176535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Hạn chế</a:t>
            </a:r>
          </a:p>
          <a:p>
            <a:pPr lvl="1">
              <a:buFont typeface="Arial" panose="020B0604020202020204" pitchFamily="34" charset="0"/>
              <a:buChar char="•"/>
            </a:pPr>
            <a:r>
              <a:rPr lang="en-US" smtClean="0"/>
              <a:t>Chỉ nghiên cứu các thuật toán chung nhất, chưa đi sâu vào chi tiết.</a:t>
            </a:r>
          </a:p>
          <a:p>
            <a:pPr lvl="1">
              <a:buFont typeface="Arial" panose="020B0604020202020204" pitchFamily="34" charset="0"/>
              <a:buChar char="•"/>
            </a:pPr>
            <a:r>
              <a:rPr lang="en-US" smtClean="0"/>
              <a:t>Chương trình thử nghiệm chưa tối ưu, vẫn còn lỗi phát sinh.</a:t>
            </a:r>
          </a:p>
          <a:p>
            <a:pPr lvl="1">
              <a:buFont typeface="Arial" panose="020B0604020202020204" pitchFamily="34" charset="0"/>
              <a:buChar char="•"/>
            </a:pPr>
            <a:r>
              <a:rPr lang="en-US" smtClean="0"/>
              <a:t>Kết quả chưa tối ưu nhất.</a:t>
            </a:r>
            <a:endParaRPr lang="en-US"/>
          </a:p>
        </p:txBody>
      </p:sp>
      <p:sp>
        <p:nvSpPr>
          <p:cNvPr id="3" name="Title 2"/>
          <p:cNvSpPr>
            <a:spLocks noGrp="1"/>
          </p:cNvSpPr>
          <p:nvPr>
            <p:ph type="title"/>
          </p:nvPr>
        </p:nvSpPr>
        <p:spPr/>
        <p:txBody>
          <a:bodyPr/>
          <a:lstStyle/>
          <a:p>
            <a:r>
              <a:rPr lang="en-US"/>
              <a:t>KẾT LUẬN</a:t>
            </a:r>
          </a:p>
        </p:txBody>
      </p:sp>
    </p:spTree>
    <p:extLst>
      <p:ext uri="{BB962C8B-B14F-4D97-AF65-F5344CB8AC3E}">
        <p14:creationId xmlns:p14="http://schemas.microsoft.com/office/powerpoint/2010/main" val="405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Hướng phát triển</a:t>
            </a:r>
          </a:p>
          <a:p>
            <a:pPr lvl="1">
              <a:buFont typeface="Arial" panose="020B0604020202020204" pitchFamily="34" charset="0"/>
              <a:buChar char="•"/>
            </a:pPr>
            <a:r>
              <a:rPr lang="en-US"/>
              <a:t>Viết bài báo khoa học</a:t>
            </a:r>
            <a:r>
              <a:rPr lang="en-US" smtClean="0"/>
              <a:t>.</a:t>
            </a:r>
            <a:endParaRPr lang="en-US"/>
          </a:p>
          <a:p>
            <a:pPr lvl="1">
              <a:buFont typeface="Arial" panose="020B0604020202020204" pitchFamily="34" charset="0"/>
              <a:buChar char="•"/>
            </a:pPr>
            <a:r>
              <a:rPr lang="en-US" smtClean="0"/>
              <a:t>Mở rộng nghiên cứu với nhiều hướng tiếp cận khác.</a:t>
            </a:r>
          </a:p>
          <a:p>
            <a:pPr lvl="1">
              <a:buFont typeface="Arial" panose="020B0604020202020204" pitchFamily="34" charset="0"/>
              <a:buChar char="•"/>
            </a:pPr>
            <a:r>
              <a:rPr lang="en-US" smtClean="0"/>
              <a:t>Giảm thiểu việc cảnh báo nhầm, gây ảnh hưởng đến hệ thống.</a:t>
            </a:r>
          </a:p>
          <a:p>
            <a:pPr lvl="1">
              <a:buFont typeface="Arial" panose="020B0604020202020204" pitchFamily="34" charset="0"/>
              <a:buChar char="•"/>
            </a:pPr>
            <a:r>
              <a:rPr lang="en-US" smtClean="0"/>
              <a:t>Tăng cao tốc độ xử lý.</a:t>
            </a:r>
          </a:p>
          <a:p>
            <a:pPr lvl="1">
              <a:buFont typeface="Arial" panose="020B0604020202020204" pitchFamily="34" charset="0"/>
              <a:buChar char="•"/>
            </a:pPr>
            <a:r>
              <a:rPr lang="en-US" smtClean="0"/>
              <a:t>Mở rộng khả năng xử lý cho bộ dự liệu lớn hơn.</a:t>
            </a:r>
          </a:p>
          <a:p>
            <a:endParaRPr lang="en-US"/>
          </a:p>
        </p:txBody>
      </p:sp>
      <p:sp>
        <p:nvSpPr>
          <p:cNvPr id="3" name="Title 2"/>
          <p:cNvSpPr>
            <a:spLocks noGrp="1"/>
          </p:cNvSpPr>
          <p:nvPr>
            <p:ph type="title"/>
          </p:nvPr>
        </p:nvSpPr>
        <p:spPr/>
        <p:txBody>
          <a:bodyPr/>
          <a:lstStyle/>
          <a:p>
            <a:r>
              <a:rPr lang="en-US"/>
              <a:t>KẾT LUẬN</a:t>
            </a:r>
          </a:p>
        </p:txBody>
      </p:sp>
    </p:spTree>
    <p:extLst>
      <p:ext uri="{BB962C8B-B14F-4D97-AF65-F5344CB8AC3E}">
        <p14:creationId xmlns:p14="http://schemas.microsoft.com/office/powerpoint/2010/main" val="17571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280159"/>
            <a:ext cx="7886700" cy="5389581"/>
          </a:xfrm>
        </p:spPr>
        <p:txBody>
          <a:bodyPr>
            <a:normAutofit fontScale="40000" lnSpcReduction="20000"/>
          </a:bodyPr>
          <a:lstStyle/>
          <a:p>
            <a:pPr>
              <a:lnSpc>
                <a:spcPct val="170000"/>
              </a:lnSpc>
            </a:pPr>
            <a:r>
              <a:rPr lang="vi-VN"/>
              <a:t>[1] 	Nguyên, PGS.TS Vũ Thanh, "Nghiên cứu một số phương pháp máy học nhằm tăng cường khả năng bảo mật thông tin và an toàn máy tính</a:t>
            </a:r>
            <a:r>
              <a:rPr lang="vi-VN" smtClean="0"/>
              <a:t>".</a:t>
            </a:r>
            <a:endParaRPr lang="vi-VN"/>
          </a:p>
          <a:p>
            <a:pPr>
              <a:lnSpc>
                <a:spcPct val="170000"/>
              </a:lnSpc>
            </a:pPr>
            <a:r>
              <a:rPr lang="vi-VN"/>
              <a:t>[2] 	Mai Trọng Khang, Nguyễn Hoàng Ngân, "Nghiên cứu một số thuật toán máy học và hệ miễn dịch nhân tạo trong phát hiện virus máy tính," Đại học Công nghệ thông tin, Khóa Luận Tốt Nghiệp Đại Học, 2013.</a:t>
            </a:r>
          </a:p>
          <a:p>
            <a:pPr>
              <a:lnSpc>
                <a:spcPct val="170000"/>
              </a:lnSpc>
            </a:pPr>
            <a:r>
              <a:rPr lang="vi-VN" smtClean="0"/>
              <a:t>[</a:t>
            </a:r>
            <a:r>
              <a:rPr lang="vi-VN"/>
              <a:t>3] 	Nam, Trần Hải, "Các phương pháp lây lan và phá hoại của virus," in luận văn thạc sĩ khoa học, ĐH Bách Khoa Hà Nội, 2007. </a:t>
            </a:r>
          </a:p>
          <a:p>
            <a:pPr>
              <a:lnSpc>
                <a:spcPct val="170000"/>
              </a:lnSpc>
            </a:pPr>
            <a:r>
              <a:rPr lang="vi-VN"/>
              <a:t>[4] 	Dipankar Dasgupta, An Overview of Artificial Immune Systems and Their Applications, Springer Berlin Heidelberg, 1999. </a:t>
            </a:r>
          </a:p>
          <a:p>
            <a:pPr>
              <a:lnSpc>
                <a:spcPct val="170000"/>
              </a:lnSpc>
            </a:pPr>
            <a:r>
              <a:rPr lang="vi-VN"/>
              <a:t>[5] 	</a:t>
            </a:r>
            <a:r>
              <a:rPr lang="vi-VN" smtClean="0"/>
              <a:t> </a:t>
            </a:r>
            <a:r>
              <a:rPr lang="vi-VN"/>
              <a:t>Peter Mell, Karen Kent, Joseph Nusbaum, Guide to Malware Incident Prevention and Handling, National Institute of Standards and Technology, 2005. </a:t>
            </a:r>
            <a:endParaRPr lang="en-US" smtClean="0"/>
          </a:p>
          <a:p>
            <a:pPr>
              <a:lnSpc>
                <a:spcPct val="170000"/>
              </a:lnSpc>
            </a:pPr>
            <a:r>
              <a:rPr lang="vi-VN" smtClean="0"/>
              <a:t>[</a:t>
            </a:r>
            <a:r>
              <a:rPr lang="vi-VN"/>
              <a:t>6] </a:t>
            </a:r>
            <a:r>
              <a:rPr lang="en-US" smtClean="0"/>
              <a:t>	</a:t>
            </a:r>
            <a:r>
              <a:rPr lang="vi-VN" smtClean="0"/>
              <a:t>Mark </a:t>
            </a:r>
            <a:r>
              <a:rPr lang="vi-VN"/>
              <a:t>R. Colombell, "The Legislative Response to the Evolution of Computer Viruses," 2002.</a:t>
            </a:r>
          </a:p>
          <a:p>
            <a:pPr>
              <a:lnSpc>
                <a:spcPct val="170000"/>
              </a:lnSpc>
            </a:pPr>
            <a:r>
              <a:rPr lang="vi-VN" smtClean="0"/>
              <a:t>[</a:t>
            </a:r>
            <a:r>
              <a:rPr lang="vi-VN"/>
              <a:t>7] 	Jiawei Han,Jian Pei,Micheline Kamber, Data Mining: Concepts and Techniques (3rd Edition), 2012. </a:t>
            </a:r>
          </a:p>
        </p:txBody>
      </p:sp>
      <p:sp>
        <p:nvSpPr>
          <p:cNvPr id="3" name="Title 2"/>
          <p:cNvSpPr>
            <a:spLocks noGrp="1"/>
          </p:cNvSpPr>
          <p:nvPr>
            <p:ph type="title"/>
          </p:nvPr>
        </p:nvSpPr>
        <p:spPr/>
        <p:txBody>
          <a:bodyPr/>
          <a:lstStyle/>
          <a:p>
            <a:r>
              <a:rPr lang="en-US"/>
              <a:t>TÀI LIỆU THAM KHẢO</a:t>
            </a:r>
          </a:p>
        </p:txBody>
      </p:sp>
    </p:spTree>
    <p:extLst>
      <p:ext uri="{BB962C8B-B14F-4D97-AF65-F5344CB8AC3E}">
        <p14:creationId xmlns:p14="http://schemas.microsoft.com/office/powerpoint/2010/main" val="13083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280160"/>
            <a:ext cx="7886700" cy="5403028"/>
          </a:xfrm>
        </p:spPr>
        <p:txBody>
          <a:bodyPr>
            <a:normAutofit fontScale="47500" lnSpcReduction="20000"/>
          </a:bodyPr>
          <a:lstStyle/>
          <a:p>
            <a:pPr>
              <a:lnSpc>
                <a:spcPct val="170000"/>
              </a:lnSpc>
            </a:pPr>
            <a:r>
              <a:rPr lang="vi-VN" smtClean="0"/>
              <a:t>[</a:t>
            </a:r>
            <a:r>
              <a:rPr lang="vi-VN"/>
              <a:t>8] 	Jason Weston, "Support Vector Machine and Statistical Learning Theory," NEC Labs America.</a:t>
            </a:r>
          </a:p>
          <a:p>
            <a:pPr>
              <a:lnSpc>
                <a:spcPct val="170000"/>
              </a:lnSpc>
            </a:pPr>
            <a:r>
              <a:rPr lang="vi-VN"/>
              <a:t>[9] 	Jeffrey Horton, "Computer Viruses: an Introduction," 1997.</a:t>
            </a:r>
          </a:p>
          <a:p>
            <a:pPr>
              <a:lnSpc>
                <a:spcPct val="170000"/>
              </a:lnSpc>
            </a:pPr>
            <a:r>
              <a:rPr lang="vi-VN"/>
              <a:t>[10] 	Nguyễn Xuân Hoài, Nguyễn Văn Trường, Vũ Mạnh Xuân, "Hệ miễn dịch nhân tạo và ứng dụng," Tạp chí Khoa học và Công nghê Đại học Thái Nguyên, 2007. </a:t>
            </a:r>
          </a:p>
          <a:p>
            <a:pPr>
              <a:lnSpc>
                <a:spcPct val="170000"/>
              </a:lnSpc>
            </a:pPr>
            <a:r>
              <a:rPr lang="vi-VN"/>
              <a:t>[11] 	Chin-Teng Lin, CSG Lee, "Neural fuzzy systems: a neuro-fuzzy synergism to intelligent systems," Google, Inc. (search). SIGN IN SIGN UP., no. Prentice-Hall, Inc., 1996. </a:t>
            </a:r>
          </a:p>
          <a:p>
            <a:pPr>
              <a:lnSpc>
                <a:spcPct val="170000"/>
              </a:lnSpc>
            </a:pPr>
            <a:r>
              <a:rPr lang="vi-VN"/>
              <a:t>[12] 	A. Ng, "Support Vector Machines," in CS229 Lecture notes, Stanford University. </a:t>
            </a:r>
          </a:p>
          <a:p>
            <a:pPr>
              <a:lnSpc>
                <a:spcPct val="170000"/>
              </a:lnSpc>
            </a:pPr>
            <a:r>
              <a:rPr lang="vi-VN"/>
              <a:t>[13] 	Paulo Gaspar, Jaime Carbonell, José Luís Oliveira, "On the parameter optimization of Support Vector Machines for binary classification," Journal of Integrative Bioinformatics, 2012.</a:t>
            </a:r>
          </a:p>
          <a:p>
            <a:pPr>
              <a:lnSpc>
                <a:spcPct val="170000"/>
              </a:lnSpc>
            </a:pPr>
            <a:r>
              <a:rPr lang="vi-VN"/>
              <a:t>[14] 	Thorsten Joachims, "SVM light - Support Vector Machine," Cornell University, 2008</a:t>
            </a:r>
            <a:r>
              <a:rPr lang="vi-VN" smtClean="0"/>
              <a:t>.</a:t>
            </a:r>
            <a:endParaRPr lang="vi-VN"/>
          </a:p>
        </p:txBody>
      </p:sp>
      <p:sp>
        <p:nvSpPr>
          <p:cNvPr id="3" name="Title 2"/>
          <p:cNvSpPr>
            <a:spLocks noGrp="1"/>
          </p:cNvSpPr>
          <p:nvPr>
            <p:ph type="title"/>
          </p:nvPr>
        </p:nvSpPr>
        <p:spPr/>
        <p:txBody>
          <a:bodyPr/>
          <a:lstStyle/>
          <a:p>
            <a:r>
              <a:rPr lang="en-US"/>
              <a:t>TÀI LIỆU THAM KHẢO</a:t>
            </a:r>
          </a:p>
        </p:txBody>
      </p:sp>
    </p:spTree>
    <p:extLst>
      <p:ext uri="{BB962C8B-B14F-4D97-AF65-F5344CB8AC3E}">
        <p14:creationId xmlns:p14="http://schemas.microsoft.com/office/powerpoint/2010/main" val="325832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Cảm ơn quý thầy </a:t>
            </a:r>
            <a:r>
              <a:rPr lang="en-US" smtClean="0"/>
              <a:t>cô!</a:t>
            </a:r>
            <a:endParaRPr lang="en-US"/>
          </a:p>
        </p:txBody>
      </p:sp>
    </p:spTree>
    <p:extLst>
      <p:ext uri="{BB962C8B-B14F-4D97-AF65-F5344CB8AC3E}">
        <p14:creationId xmlns:p14="http://schemas.microsoft.com/office/powerpoint/2010/main" val="68121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75549857"/>
              </p:ext>
            </p:extLst>
          </p:nvPr>
        </p:nvGraphicFramePr>
        <p:xfrm>
          <a:off x="628649" y="1280160"/>
          <a:ext cx="8421221" cy="5292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smtClean="0"/>
              <a:t>GIỚI THIỆU</a:t>
            </a:r>
            <a:endParaRPr lang="en-US"/>
          </a:p>
        </p:txBody>
      </p:sp>
    </p:spTree>
    <p:extLst>
      <p:ext uri="{BB962C8B-B14F-4D97-AF65-F5344CB8AC3E}">
        <p14:creationId xmlns:p14="http://schemas.microsoft.com/office/powerpoint/2010/main" val="274842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D</a:t>
            </a:r>
            <a:r>
              <a:rPr lang="vi-VN" smtClean="0"/>
              <a:t>ựa </a:t>
            </a:r>
            <a:r>
              <a:rPr lang="vi-VN"/>
              <a:t>trên nền tảng của lý thuyết thống kê</a:t>
            </a:r>
            <a:r>
              <a:rPr lang="en-US" smtClean="0"/>
              <a:t>.</a:t>
            </a:r>
          </a:p>
          <a:p>
            <a:r>
              <a:rPr lang="en-US" smtClean="0">
                <a:latin typeface="Times New Roman" pitchFamily="18" charset="0"/>
                <a:cs typeface="Times New Roman" pitchFamily="18" charset="0"/>
              </a:rPr>
              <a:t>H</a:t>
            </a:r>
            <a:r>
              <a:rPr lang="vi-VN" smtClean="0">
                <a:latin typeface="Times New Roman" pitchFamily="18" charset="0"/>
                <a:cs typeface="Times New Roman" pitchFamily="18" charset="0"/>
              </a:rPr>
              <a:t>ọc </a:t>
            </a:r>
            <a:r>
              <a:rPr lang="vi-VN">
                <a:latin typeface="Times New Roman" pitchFamily="18" charset="0"/>
                <a:cs typeface="Times New Roman" pitchFamily="18" charset="0"/>
              </a:rPr>
              <a:t>giám sát (</a:t>
            </a:r>
            <a:r>
              <a:rPr lang="vi-VN" i="1">
                <a:latin typeface="Times New Roman" pitchFamily="18" charset="0"/>
                <a:cs typeface="Times New Roman" pitchFamily="18" charset="0"/>
              </a:rPr>
              <a:t>supervied learning</a:t>
            </a:r>
            <a:r>
              <a:rPr lang="vi-VN" smtClean="0">
                <a:latin typeface="Times New Roman" pitchFamily="18" charset="0"/>
                <a:cs typeface="Times New Roman" pitchFamily="18" charset="0"/>
              </a:rPr>
              <a:t>)</a:t>
            </a:r>
            <a:r>
              <a:rPr lang="en-US" smtClean="0">
                <a:latin typeface="Times New Roman" pitchFamily="18" charset="0"/>
                <a:cs typeface="Times New Roman" pitchFamily="18" charset="0"/>
              </a:rPr>
              <a:t>.</a:t>
            </a:r>
            <a:endParaRPr lang="en-US"/>
          </a:p>
          <a:p>
            <a:r>
              <a:rPr lang="en-US" smtClean="0">
                <a:latin typeface="Times New Roman" pitchFamily="18" charset="0"/>
                <a:cs typeface="Times New Roman" pitchFamily="18" charset="0"/>
              </a:rPr>
              <a:t>Phân </a:t>
            </a:r>
            <a:r>
              <a:rPr lang="en-US">
                <a:latin typeface="Times New Roman" pitchFamily="18" charset="0"/>
                <a:cs typeface="Times New Roman" pitchFamily="18" charset="0"/>
              </a:rPr>
              <a:t>loại nhị </a:t>
            </a:r>
            <a:r>
              <a:rPr lang="en-US" smtClean="0">
                <a:latin typeface="Times New Roman" pitchFamily="18" charset="0"/>
                <a:cs typeface="Times New Roman" pitchFamily="18" charset="0"/>
              </a:rPr>
              <a:t>phân.</a:t>
            </a:r>
            <a:endParaRPr lang="en-US"/>
          </a:p>
        </p:txBody>
      </p:sp>
      <p:sp>
        <p:nvSpPr>
          <p:cNvPr id="3" name="Title 2"/>
          <p:cNvSpPr>
            <a:spLocks noGrp="1"/>
          </p:cNvSpPr>
          <p:nvPr>
            <p:ph type="title"/>
          </p:nvPr>
        </p:nvSpPr>
        <p:spPr/>
        <p:txBody>
          <a:bodyPr/>
          <a:lstStyle/>
          <a:p>
            <a:r>
              <a:rPr lang="en-US"/>
              <a:t>SUPORT VECTOR MACHINE</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6896" y="2798365"/>
            <a:ext cx="3566833" cy="35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642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a:t>Cho tập mẫu</a:t>
            </a:r>
            <a:r>
              <a:rPr lang="en-US"/>
              <a:t>:</a:t>
            </a:r>
          </a:p>
          <a:p>
            <a:pPr marL="0" indent="0">
              <a:buNone/>
            </a:pPr>
            <a:endParaRPr lang="en-US"/>
          </a:p>
          <a:p>
            <a:pPr marL="0" indent="0">
              <a:buNone/>
            </a:pPr>
            <a:r>
              <a:rPr lang="en-US"/>
              <a:t>Với: </a:t>
            </a:r>
          </a:p>
          <a:p>
            <a:pPr marL="0" indent="0">
              <a:buNone/>
            </a:pPr>
            <a:r>
              <a:rPr lang="vi-VN"/>
              <a:t>thuộc vào hai lớp nhãn  </a:t>
            </a:r>
            <a:endParaRPr lang="en-US"/>
          </a:p>
          <a:p>
            <a:pPr marL="0" indent="0">
              <a:buNone/>
            </a:pPr>
            <a:r>
              <a:rPr lang="vi-VN"/>
              <a:t>là nhãn lớp tương ứng của các </a:t>
            </a:r>
            <a:r>
              <a:rPr lang="en-US" smtClean="0"/>
              <a:t> </a:t>
            </a:r>
            <a:endParaRPr lang="en-US"/>
          </a:p>
          <a:p>
            <a:endParaRPr lang="en-US"/>
          </a:p>
        </p:txBody>
      </p:sp>
      <p:sp>
        <p:nvSpPr>
          <p:cNvPr id="3" name="Title 2"/>
          <p:cNvSpPr>
            <a:spLocks noGrp="1"/>
          </p:cNvSpPr>
          <p:nvPr>
            <p:ph type="title"/>
          </p:nvPr>
        </p:nvSpPr>
        <p:spPr/>
        <p:txBody>
          <a:bodyPr/>
          <a:lstStyle/>
          <a:p>
            <a:r>
              <a:rPr lang="en-US"/>
              <a:t>SUPORT VECTOR MACHINE</a:t>
            </a:r>
          </a:p>
        </p:txBody>
      </p:sp>
      <p:pic>
        <p:nvPicPr>
          <p:cNvPr id="4" name="Picture 3"/>
          <p:cNvPicPr>
            <a:picLocks noChangeAspect="1"/>
          </p:cNvPicPr>
          <p:nvPr/>
        </p:nvPicPr>
        <p:blipFill>
          <a:blip r:embed="rId2"/>
          <a:stretch>
            <a:fillRect/>
          </a:stretch>
        </p:blipFill>
        <p:spPr>
          <a:xfrm>
            <a:off x="1852234" y="1862029"/>
            <a:ext cx="5439532" cy="579000"/>
          </a:xfrm>
          <a:prstGeom prst="rect">
            <a:avLst/>
          </a:prstGeom>
        </p:spPr>
      </p:pic>
      <p:pic>
        <p:nvPicPr>
          <p:cNvPr id="5" name="Picture 4"/>
          <p:cNvPicPr>
            <a:picLocks noChangeAspect="1"/>
          </p:cNvPicPr>
          <p:nvPr/>
        </p:nvPicPr>
        <p:blipFill>
          <a:blip r:embed="rId3"/>
          <a:stretch>
            <a:fillRect/>
          </a:stretch>
        </p:blipFill>
        <p:spPr>
          <a:xfrm>
            <a:off x="1652147" y="2417004"/>
            <a:ext cx="1133236" cy="579000"/>
          </a:xfrm>
          <a:prstGeom prst="rect">
            <a:avLst/>
          </a:prstGeom>
        </p:spPr>
      </p:pic>
      <p:pic>
        <p:nvPicPr>
          <p:cNvPr id="6" name="Picture 5"/>
          <p:cNvPicPr>
            <a:picLocks noChangeAspect="1"/>
          </p:cNvPicPr>
          <p:nvPr/>
        </p:nvPicPr>
        <p:blipFill>
          <a:blip r:embed="rId4"/>
          <a:stretch>
            <a:fillRect/>
          </a:stretch>
        </p:blipFill>
        <p:spPr>
          <a:xfrm>
            <a:off x="5031872" y="2955663"/>
            <a:ext cx="1931034" cy="651375"/>
          </a:xfrm>
          <a:prstGeom prst="rect">
            <a:avLst/>
          </a:prstGeom>
        </p:spPr>
      </p:pic>
      <p:pic>
        <p:nvPicPr>
          <p:cNvPr id="7" name="Picture 6"/>
          <p:cNvPicPr>
            <a:picLocks noChangeAspect="1"/>
          </p:cNvPicPr>
          <p:nvPr/>
        </p:nvPicPr>
        <p:blipFill>
          <a:blip r:embed="rId5"/>
          <a:stretch>
            <a:fillRect/>
          </a:stretch>
        </p:blipFill>
        <p:spPr>
          <a:xfrm>
            <a:off x="6433614" y="3607038"/>
            <a:ext cx="435163" cy="615188"/>
          </a:xfrm>
          <a:prstGeom prst="rect">
            <a:avLst/>
          </a:prstGeom>
        </p:spPr>
      </p:pic>
    </p:spTree>
    <p:extLst>
      <p:ext uri="{BB962C8B-B14F-4D97-AF65-F5344CB8AC3E}">
        <p14:creationId xmlns:p14="http://schemas.microsoft.com/office/powerpoint/2010/main" val="294596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280160"/>
            <a:ext cx="8085044" cy="5039958"/>
          </a:xfrm>
        </p:spPr>
        <p:txBody>
          <a:bodyPr/>
          <a:lstStyle/>
          <a:p>
            <a:r>
              <a:rPr lang="vi-VN"/>
              <a:t>Phương trình siêu phẳng chứa vector  trong không gian:</a:t>
            </a:r>
            <a:endParaRPr lang="en-US"/>
          </a:p>
          <a:p>
            <a:endParaRPr lang="en-US"/>
          </a:p>
          <a:p>
            <a:pPr>
              <a:lnSpc>
                <a:spcPct val="250000"/>
              </a:lnSpc>
            </a:pPr>
            <a:r>
              <a:rPr lang="en-US"/>
              <a:t>Đặt : </a:t>
            </a:r>
          </a:p>
          <a:p>
            <a:endParaRPr lang="en-US"/>
          </a:p>
          <a:p>
            <a:r>
              <a:rPr lang="vi-VN"/>
              <a:t>Như vậy,  </a:t>
            </a:r>
            <a:r>
              <a:rPr lang="en-US"/>
              <a:t>        </a:t>
            </a:r>
            <a:r>
              <a:rPr lang="vi-VN"/>
              <a:t>biểu diện sự phân lớp của  </a:t>
            </a:r>
            <a:r>
              <a:rPr lang="en-US"/>
              <a:t>   </a:t>
            </a:r>
            <a:r>
              <a:rPr lang="vi-VN"/>
              <a:t>vào hai lớp đã nêu.</a:t>
            </a:r>
            <a:endParaRPr lang="en-US"/>
          </a:p>
          <a:p>
            <a:endParaRPr lang="en-US"/>
          </a:p>
        </p:txBody>
      </p:sp>
      <p:sp>
        <p:nvSpPr>
          <p:cNvPr id="3" name="Title 2"/>
          <p:cNvSpPr>
            <a:spLocks noGrp="1"/>
          </p:cNvSpPr>
          <p:nvPr>
            <p:ph type="title"/>
          </p:nvPr>
        </p:nvSpPr>
        <p:spPr/>
        <p:txBody>
          <a:bodyPr/>
          <a:lstStyle/>
          <a:p>
            <a:r>
              <a:rPr lang="en-US"/>
              <a:t>SUPORT VECTOR MACHINE</a:t>
            </a:r>
          </a:p>
        </p:txBody>
      </p:sp>
      <p:pic>
        <p:nvPicPr>
          <p:cNvPr id="4" name="Picture 3"/>
          <p:cNvPicPr>
            <a:picLocks noChangeAspect="1"/>
          </p:cNvPicPr>
          <p:nvPr/>
        </p:nvPicPr>
        <p:blipFill>
          <a:blip r:embed="rId2"/>
          <a:stretch>
            <a:fillRect/>
          </a:stretch>
        </p:blipFill>
        <p:spPr>
          <a:xfrm>
            <a:off x="3511292" y="2283418"/>
            <a:ext cx="2121417" cy="796125"/>
          </a:xfrm>
          <a:prstGeom prst="rect">
            <a:avLst/>
          </a:prstGeom>
        </p:spPr>
      </p:pic>
      <p:pic>
        <p:nvPicPr>
          <p:cNvPr id="5" name="Picture 4"/>
          <p:cNvPicPr>
            <a:picLocks noChangeAspect="1"/>
          </p:cNvPicPr>
          <p:nvPr/>
        </p:nvPicPr>
        <p:blipFill>
          <a:blip r:embed="rId3"/>
          <a:stretch>
            <a:fillRect/>
          </a:stretch>
        </p:blipFill>
        <p:spPr>
          <a:xfrm>
            <a:off x="1824726" y="3221936"/>
            <a:ext cx="6690624" cy="1013250"/>
          </a:xfrm>
          <a:prstGeom prst="rect">
            <a:avLst/>
          </a:prstGeom>
        </p:spPr>
      </p:pic>
      <p:pic>
        <p:nvPicPr>
          <p:cNvPr id="6" name="Picture 5"/>
          <p:cNvPicPr>
            <a:picLocks noChangeAspect="1"/>
          </p:cNvPicPr>
          <p:nvPr/>
        </p:nvPicPr>
        <p:blipFill>
          <a:blip r:embed="rId4"/>
          <a:stretch>
            <a:fillRect/>
          </a:stretch>
        </p:blipFill>
        <p:spPr>
          <a:xfrm>
            <a:off x="2610338" y="4802535"/>
            <a:ext cx="797798" cy="560906"/>
          </a:xfrm>
          <a:prstGeom prst="rect">
            <a:avLst/>
          </a:prstGeom>
        </p:spPr>
      </p:pic>
      <p:pic>
        <p:nvPicPr>
          <p:cNvPr id="7" name="Picture 6"/>
          <p:cNvPicPr>
            <a:picLocks noChangeAspect="1"/>
          </p:cNvPicPr>
          <p:nvPr/>
        </p:nvPicPr>
        <p:blipFill>
          <a:blip r:embed="rId5"/>
          <a:stretch>
            <a:fillRect/>
          </a:stretch>
        </p:blipFill>
        <p:spPr>
          <a:xfrm>
            <a:off x="8394327" y="4775641"/>
            <a:ext cx="435163" cy="678516"/>
          </a:xfrm>
          <a:prstGeom prst="rect">
            <a:avLst/>
          </a:prstGeom>
        </p:spPr>
      </p:pic>
    </p:spTree>
    <p:extLst>
      <p:ext uri="{BB962C8B-B14F-4D97-AF65-F5344CB8AC3E}">
        <p14:creationId xmlns:p14="http://schemas.microsoft.com/office/powerpoint/2010/main" val="394673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MẠNG NƠ-RON NHÂN TẠO</a:t>
            </a:r>
          </a:p>
        </p:txBody>
      </p:sp>
      <p:pic>
        <p:nvPicPr>
          <p:cNvPr id="4" name="Picture 2" descr="https://upload.wikimedia.org/wikipedia/commons/thumb/6/60/ArtificialNeuronModel_english.png/600px-ArtificialNeuronModel_english.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2855" y="1771650"/>
            <a:ext cx="8452183" cy="4014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19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MẠNG KOHONEN</a:t>
            </a:r>
          </a:p>
        </p:txBody>
      </p:sp>
      <p:pic>
        <p:nvPicPr>
          <p:cNvPr id="4" name="Content Placeholder 3" descr="http://www.lohninger.com/helpcsuite/img/kohonen1.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8676" y="1139483"/>
            <a:ext cx="7486650" cy="5513388"/>
          </a:xfrm>
          <a:prstGeom prst="rect">
            <a:avLst/>
          </a:prstGeom>
          <a:noFill/>
          <a:ln>
            <a:noFill/>
          </a:ln>
        </p:spPr>
      </p:pic>
    </p:spTree>
    <p:extLst>
      <p:ext uri="{BB962C8B-B14F-4D97-AF65-F5344CB8AC3E}">
        <p14:creationId xmlns:p14="http://schemas.microsoft.com/office/powerpoint/2010/main" val="247187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73657218"/>
              </p:ext>
            </p:extLst>
          </p:nvPr>
        </p:nvGraphicFramePr>
        <p:xfrm>
          <a:off x="628649" y="1694329"/>
          <a:ext cx="8031257" cy="4482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a:t>MIỄN DỊCH NHÂN TẠO</a:t>
            </a:r>
          </a:p>
        </p:txBody>
      </p:sp>
    </p:spTree>
    <p:extLst>
      <p:ext uri="{BB962C8B-B14F-4D97-AF65-F5344CB8AC3E}">
        <p14:creationId xmlns:p14="http://schemas.microsoft.com/office/powerpoint/2010/main" val="284842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resentation level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none" rtlCol="0">
        <a:spAutoFit/>
      </a:bodyPr>
      <a:lstStyle>
        <a:defPPr>
          <a:defRPr dirty="0" err="1" smtClean="0">
            <a:ln>
              <a:solidFill>
                <a:schemeClr val="accent1">
                  <a:lumMod val="20000"/>
                  <a:lumOff val="80000"/>
                </a:schemeClr>
              </a:solidFill>
            </a:ln>
          </a:defRPr>
        </a:defPPr>
      </a:lstStyle>
    </a:txDef>
  </a:objectDefaults>
  <a:extraClrSchemeLst/>
  <a:extLst>
    <a:ext uri="{05A4C25C-085E-4340-85A3-A5531E510DB2}">
      <thm15:themeFamily xmlns:thm15="http://schemas.microsoft.com/office/thememl/2012/main" name="Presentation level design" id="{00E2FDB5-77A3-416C-8232-A2B8AB0B9A01}" vid="{6E3E8A63-E899-4F92-AFE5-C80B3CCFC0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63AA760-FEA7-44E2-BB85-0893DB8CD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design slides (Level design)</Template>
  <TotalTime>0</TotalTime>
  <Words>529</Words>
  <Application>Microsoft Office PowerPoint</Application>
  <PresentationFormat>On-screen Show (4:3)</PresentationFormat>
  <Paragraphs>131</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Century Gothic</vt:lpstr>
      <vt:lpstr>Times New Roman</vt:lpstr>
      <vt:lpstr>Wingdings</vt:lpstr>
      <vt:lpstr>Presentation level design</vt:lpstr>
      <vt:lpstr>KHÓA LUẬN TỐT NGHIỆP</vt:lpstr>
      <vt:lpstr>NỘI DUNG</vt:lpstr>
      <vt:lpstr>GIỚI THIỆU</vt:lpstr>
      <vt:lpstr>SUPORT VECTOR MACHINE</vt:lpstr>
      <vt:lpstr>SUPORT VECTOR MACHINE</vt:lpstr>
      <vt:lpstr>SUPORT VECTOR MACHINE</vt:lpstr>
      <vt:lpstr>MẠNG NƠ-RON NHÂN TẠO</vt:lpstr>
      <vt:lpstr>MẠNG KOHONEN</vt:lpstr>
      <vt:lpstr>MIỄN DỊCH NHÂN TẠO</vt:lpstr>
      <vt:lpstr>Ý TƯỞNG</vt:lpstr>
      <vt:lpstr>PRE-PROCESS</vt:lpstr>
      <vt:lpstr>PRE-PROCESS</vt:lpstr>
      <vt:lpstr>PRE-PROCESS</vt:lpstr>
      <vt:lpstr>PRE-PROCESS</vt:lpstr>
      <vt:lpstr>DETECTOR</vt:lpstr>
      <vt:lpstr>DETECTOR</vt:lpstr>
      <vt:lpstr>DETECTOR</vt:lpstr>
      <vt:lpstr>TRAINING</vt:lpstr>
      <vt:lpstr>TRAINING</vt:lpstr>
      <vt:lpstr>DEMO</vt:lpstr>
      <vt:lpstr>DEMO</vt:lpstr>
      <vt:lpstr>DEMO</vt:lpstr>
      <vt:lpstr>KẾT LUẬN</vt:lpstr>
      <vt:lpstr>KẾT LUẬN</vt:lpstr>
      <vt:lpstr>KẾT LUẬN</vt:lpstr>
      <vt:lpstr>TÀI LIỆU THAM KHẢO</vt:lpstr>
      <vt:lpstr>TÀI LIỆU THAM KHẢO</vt:lpstr>
      <vt:lpstr>Cảm ơn quý thầy cô!</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2016-07-10T06:46:56Z</dcterms:created>
  <dcterms:modified xsi:type="dcterms:W3CDTF">2016-07-12T07:29:35Z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TC034605409991</vt:lpwstr>
  </property>
</Properties>
</file>