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1" r:id="rId11"/>
    <p:sldId id="270" r:id="rId12"/>
    <p:sldId id="272" r:id="rId13"/>
    <p:sldId id="269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0DCA2-59F9-4A1B-B582-3EB86D975C7E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2171C-B0E6-4FD2-B39C-9F2A257F2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8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2911-AFA0-42B7-821E-C90B9A3643DD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6EB-6CF8-4B7E-9DF2-CBE2DE675932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B03E-2A9F-4FFF-833C-F78698DD553D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0F37-8BC2-4511-A970-795FD7B6096E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4698-C227-4443-AD06-D60198E3AF3A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1569-62B2-49DD-B10E-FE851AE4596B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DE43-352F-419E-B8AF-5F5F5F4FB844}" type="datetime1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ABCE-F7E8-4F30-BF86-1E502FB4BAE5}" type="datetime1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E567-CD10-4CB4-B3B7-83D25392FAB8}" type="datetime1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B2D9-88CD-41B5-B6F2-D5C82DD64279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F5A9-BB91-4E8D-94DB-BBBDECA2AA4E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9B08-85B8-450A-B39F-C0FED9073108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Recipes</a:t>
            </a:r>
            <a:endParaRPr lang="ru-RU" sz="5400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127448" y="1556792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Участники команды</a:t>
            </a:r>
            <a:r>
              <a:rPr lang="en-US" dirty="0"/>
              <a:t> 6</a:t>
            </a:r>
            <a:r>
              <a:rPr lang="ru-RU" dirty="0"/>
              <a:t>.2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Андрей Бредихин</a:t>
            </a:r>
          </a:p>
          <a:p>
            <a:r>
              <a:rPr lang="ru-RU" dirty="0"/>
              <a:t>Нина Кравцова</a:t>
            </a:r>
          </a:p>
          <a:p>
            <a:r>
              <a:rPr lang="ru-RU" dirty="0"/>
              <a:t>Вячеслав Новичихин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844824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392596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Метрика</a:t>
            </a:r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37" y="1600200"/>
            <a:ext cx="883552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E816F44-E51D-EBCF-0C34-0A53A2AE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1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Метрика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24" y="1600200"/>
            <a:ext cx="891675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702CB61-3D87-63A5-37BA-A19D9B12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12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Метрика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88" y="1600200"/>
            <a:ext cx="890802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E19D44-E15B-F7CE-35B8-4D1EBE7D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2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Метрика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41" y="1600200"/>
            <a:ext cx="89355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A8615B0-737E-38D5-45D3-82592789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1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Дополнительные 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Курсовой проект</a:t>
            </a:r>
            <a:r>
              <a:rPr lang="en-US" dirty="0"/>
              <a:t>:</a:t>
            </a:r>
            <a:br>
              <a:rPr lang="en-US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err="1"/>
              <a:t>Видеопрезентация</a:t>
            </a:r>
            <a:r>
              <a:rPr lang="en-US" dirty="0"/>
              <a:t>:</a:t>
            </a:r>
            <a:br>
              <a:rPr lang="en-US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639" y="2902414"/>
            <a:ext cx="301013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1534" y="2958933"/>
            <a:ext cx="3041580" cy="3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85A64B-1975-9356-571B-6D9C79E0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Первый экран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85" y="1600200"/>
            <a:ext cx="2089067" cy="452596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6562BD-3A2A-652B-EAFF-60D28364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16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Экраны неавторизованного пользователя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66" y="1600200"/>
            <a:ext cx="2089067" cy="452596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66" y="1600200"/>
            <a:ext cx="2089067" cy="4525963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7EB9DF-E11F-F87C-0E3B-A7D42237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1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Экраны неавторизованного пользователя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66" y="1600200"/>
            <a:ext cx="2089067" cy="452596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66" y="1600200"/>
            <a:ext cx="2089067" cy="4525963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C700A9-42E5-E0E9-50B9-CA8B4E3E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0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Экраны неавторизованного пользователя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66" y="1600200"/>
            <a:ext cx="2089067" cy="452596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66" y="1600200"/>
            <a:ext cx="2089067" cy="4525963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86DDCC7-A2D5-B4D8-0162-FC2917EE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53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Экраны авторизованного пользователя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66" y="1600200"/>
            <a:ext cx="2089067" cy="4525963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66" y="1600200"/>
            <a:ext cx="2089067" cy="4525963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913E268-53CD-10CC-4317-DE564F4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3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Экраны авторизованного пользователя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66" y="1600200"/>
            <a:ext cx="2089067" cy="4525963"/>
          </a:xfrm>
        </p:spPr>
      </p:pic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66" y="1600200"/>
            <a:ext cx="2089067" cy="4525963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F548A54-E77E-3AC6-166E-3CD9401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39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Экраны администратора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66" y="1600200"/>
            <a:ext cx="2089067" cy="452596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66" y="1600200"/>
            <a:ext cx="2089067" cy="4525963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E5FD66-7E33-C0B6-8FFF-DEA36122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5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Экраны администратора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66" y="1600200"/>
            <a:ext cx="2089067" cy="452596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66" y="1600200"/>
            <a:ext cx="2089067" cy="4525963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EE1143F-EAFC-859A-C176-E68787AE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073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59</Words>
  <Application>Microsoft Office PowerPoint</Application>
  <PresentationFormat>Широкоэкранный</PresentationFormat>
  <Paragraphs>36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Тема Office</vt:lpstr>
      <vt:lpstr>Recipes</vt:lpstr>
      <vt:lpstr>Первый экран</vt:lpstr>
      <vt:lpstr>Экраны неавторизованного пользователя</vt:lpstr>
      <vt:lpstr>Экраны неавторизованного пользователя</vt:lpstr>
      <vt:lpstr>Экраны неавторизованного пользователя</vt:lpstr>
      <vt:lpstr>Экраны авторизованного пользователя</vt:lpstr>
      <vt:lpstr>Экраны авторизованного пользователя</vt:lpstr>
      <vt:lpstr>Экраны администратора</vt:lpstr>
      <vt:lpstr>Экраны администратора</vt:lpstr>
      <vt:lpstr>Метрика</vt:lpstr>
      <vt:lpstr>Метрика</vt:lpstr>
      <vt:lpstr>Метрика</vt:lpstr>
      <vt:lpstr>Метрика</vt:lpstr>
      <vt:lpstr>Дополнительные 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Вячеслав Новичихин</dc:creator>
  <cp:lastModifiedBy>Нина Кравцова</cp:lastModifiedBy>
  <cp:revision>41</cp:revision>
  <dcterms:created xsi:type="dcterms:W3CDTF">2024-03-12T12:09:10Z</dcterms:created>
  <dcterms:modified xsi:type="dcterms:W3CDTF">2024-04-30T18:42:15Z</dcterms:modified>
</cp:coreProperties>
</file>