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-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Recipes</a:t>
            </a:r>
            <a:endParaRPr lang="ru-RU" sz="54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127448" y="1556792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Участники </a:t>
            </a:r>
            <a:r>
              <a:rPr lang="ru-RU" dirty="0" smtClean="0"/>
              <a:t>команды</a:t>
            </a:r>
            <a:r>
              <a:rPr lang="en-US" dirty="0" smtClean="0"/>
              <a:t> 6</a:t>
            </a:r>
            <a:r>
              <a:rPr lang="ru-RU" dirty="0" smtClean="0"/>
              <a:t>.2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Андрей Бредихин</a:t>
            </a:r>
          </a:p>
          <a:p>
            <a:r>
              <a:rPr lang="ru-RU" dirty="0"/>
              <a:t>Нина Кравцова</a:t>
            </a:r>
          </a:p>
          <a:p>
            <a:r>
              <a:rPr lang="ru-RU" dirty="0"/>
              <a:t>Вячеслав Новичихин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844824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3925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Краткосрочные цели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smtClean="0"/>
              <a:t>запуск </a:t>
            </a:r>
            <a:r>
              <a:rPr lang="en-US" dirty="0" smtClean="0"/>
              <a:t>MVP</a:t>
            </a:r>
            <a:endParaRPr lang="en-US" dirty="0"/>
          </a:p>
          <a:p>
            <a:r>
              <a:rPr lang="ru-RU" dirty="0" smtClean="0"/>
              <a:t>сбор </a:t>
            </a:r>
            <a:r>
              <a:rPr lang="ru-RU" dirty="0"/>
              <a:t>обратной связи для улучшения функционала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Долгосрочные цели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smtClean="0"/>
              <a:t>добавление </a:t>
            </a:r>
            <a:r>
              <a:rPr lang="ru-RU" dirty="0"/>
              <a:t>функционала для оставления комментариев к </a:t>
            </a:r>
            <a:r>
              <a:rPr lang="ru-RU" dirty="0" smtClean="0"/>
              <a:t>рецептам</a:t>
            </a:r>
            <a:endParaRPr lang="en-US" dirty="0" smtClean="0"/>
          </a:p>
          <a:p>
            <a:r>
              <a:rPr lang="ru-RU" dirty="0" smtClean="0"/>
              <a:t>составлени</a:t>
            </a:r>
            <a:r>
              <a:rPr lang="ru-RU" dirty="0"/>
              <a:t>е </a:t>
            </a:r>
            <a:r>
              <a:rPr lang="ru-RU" dirty="0" smtClean="0"/>
              <a:t>диетологами планов </a:t>
            </a:r>
            <a:r>
              <a:rPr lang="ru-RU" dirty="0"/>
              <a:t>питания на </a:t>
            </a:r>
            <a:r>
              <a:rPr lang="ru-RU" dirty="0" smtClean="0"/>
              <a:t>неделю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6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Информация о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Андрей Бредихин – </a:t>
            </a:r>
            <a:r>
              <a:rPr lang="en-US" dirty="0"/>
              <a:t>Mobile developer</a:t>
            </a:r>
            <a:r>
              <a:rPr lang="ru-RU" dirty="0"/>
              <a:t>, технический писатель</a:t>
            </a:r>
          </a:p>
          <a:p>
            <a:endParaRPr lang="ru-RU" dirty="0"/>
          </a:p>
          <a:p>
            <a:r>
              <a:rPr lang="ru-RU" dirty="0"/>
              <a:t>Нина Кравцова</a:t>
            </a:r>
            <a:r>
              <a:rPr lang="en-US" dirty="0"/>
              <a:t> – Mobile developer</a:t>
            </a:r>
            <a:r>
              <a:rPr lang="ru-RU" dirty="0"/>
              <a:t>, дизайнер, </a:t>
            </a:r>
            <a:r>
              <a:rPr lang="en-US" dirty="0"/>
              <a:t>Project Manager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Вячеслав Новичихин – </a:t>
            </a:r>
            <a:r>
              <a:rPr lang="en-US" dirty="0"/>
              <a:t>Backend developer</a:t>
            </a:r>
            <a:r>
              <a:rPr lang="ru-RU" dirty="0"/>
              <a:t>, </a:t>
            </a:r>
            <a:r>
              <a:rPr lang="en-US" dirty="0" err="1"/>
              <a:t>TeamLead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23592" y="908720"/>
            <a:ext cx="741682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Насколько вы готовы разнообразить свой кулинарный мир?</a:t>
            </a:r>
            <a:endParaRPr lang="ru-RU" dirty="0"/>
          </a:p>
          <a:p>
            <a:pPr marL="0" indent="0" algn="ctr">
              <a:buNone/>
            </a:pPr>
            <a:r>
              <a:rPr lang="ru-RU" i="1" dirty="0"/>
              <a:t>Присоединяйтесь к нам и начните экспериментировать с вкусными рецептами в любое время и в любом месте!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789040"/>
            <a:ext cx="2242592" cy="2242592"/>
          </a:xfrm>
        </p:spPr>
      </p:pic>
    </p:spTree>
    <p:extLst>
      <p:ext uri="{BB962C8B-B14F-4D97-AF65-F5344CB8AC3E}">
        <p14:creationId xmlns:p14="http://schemas.microsoft.com/office/powerpoint/2010/main" val="21589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Дополнительные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Функциональная схема работы мобильного приложения в</a:t>
            </a:r>
            <a:r>
              <a:rPr lang="en-US" dirty="0" smtClean="0"/>
              <a:t> Miro: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Дизайн экранов в </a:t>
            </a:r>
            <a:r>
              <a:rPr lang="en-US" dirty="0" err="1" smtClean="0"/>
              <a:t>Figma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02414"/>
            <a:ext cx="314235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958933"/>
            <a:ext cx="3096345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3432" y="1600201"/>
            <a:ext cx="1029714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многих людей актуальной остаётся проблема недостатка удобного ресурса для поиска и доступа к разнообразным рецептам еды, учитывая различные диетические пожелания людей.</a:t>
            </a:r>
          </a:p>
        </p:txBody>
      </p:sp>
    </p:spTree>
    <p:extLst>
      <p:ext uri="{BB962C8B-B14F-4D97-AF65-F5344CB8AC3E}">
        <p14:creationId xmlns:p14="http://schemas.microsoft.com/office/powerpoint/2010/main" val="3200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основной пользователь - люди в возрасте от 20 до 55 лет, которым интересны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здоровый образ жизни </a:t>
            </a:r>
          </a:p>
          <a:p>
            <a:r>
              <a:rPr lang="ru-RU" dirty="0"/>
              <a:t>правильное питание</a:t>
            </a:r>
          </a:p>
          <a:p>
            <a:r>
              <a:rPr lang="ru-RU" dirty="0"/>
              <a:t>экономия времени на приготовлении без ущерба качеству блюд.</a:t>
            </a:r>
          </a:p>
        </p:txBody>
      </p:sp>
    </p:spTree>
    <p:extLst>
      <p:ext uri="{BB962C8B-B14F-4D97-AF65-F5344CB8AC3E}">
        <p14:creationId xmlns:p14="http://schemas.microsoft.com/office/powerpoint/2010/main" val="3428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Recipes – </a:t>
            </a:r>
            <a:r>
              <a:rPr lang="ru-RU" dirty="0"/>
              <a:t>это мобильное приложение, которое предлагает пользователям</a:t>
            </a:r>
            <a:r>
              <a:rPr lang="en-US" dirty="0"/>
              <a:t>:</a:t>
            </a:r>
          </a:p>
          <a:p>
            <a:r>
              <a:rPr lang="ru-RU" dirty="0"/>
              <a:t>находить рецепты</a:t>
            </a:r>
            <a:endParaRPr lang="en-US" dirty="0"/>
          </a:p>
          <a:p>
            <a:r>
              <a:rPr lang="ru-RU" dirty="0"/>
              <a:t>сохранять понравившиеся в избранное</a:t>
            </a:r>
            <a:endParaRPr lang="en-US" dirty="0"/>
          </a:p>
          <a:p>
            <a:r>
              <a:rPr lang="ru-RU" dirty="0"/>
              <a:t>создавать собственные рецепты</a:t>
            </a:r>
            <a:r>
              <a:rPr lang="en-US" dirty="0"/>
              <a:t> </a:t>
            </a:r>
            <a:r>
              <a:rPr lang="ru-RU" dirty="0"/>
              <a:t>и публиковать их для других пользователей. </a:t>
            </a:r>
          </a:p>
          <a:p>
            <a:pPr marL="0" indent="0">
              <a:buNone/>
            </a:pPr>
            <a:r>
              <a:rPr lang="ru-RU" dirty="0"/>
              <a:t>Платформа предлагает удобный поиск по названию, категориям и диетам. </a:t>
            </a:r>
          </a:p>
        </p:txBody>
      </p:sp>
    </p:spTree>
    <p:extLst>
      <p:ext uri="{BB962C8B-B14F-4D97-AF65-F5344CB8AC3E}">
        <p14:creationId xmlns:p14="http://schemas.microsoft.com/office/powerpoint/2010/main" val="1394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Перечень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Будем использовать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en-US" dirty="0"/>
              <a:t>Spring </a:t>
            </a:r>
            <a:r>
              <a:rPr lang="en-US" dirty="0" smtClean="0"/>
              <a:t>Boot</a:t>
            </a:r>
            <a:endParaRPr lang="ru-RU" dirty="0" smtClean="0"/>
          </a:p>
          <a:p>
            <a:r>
              <a:rPr lang="en-US" dirty="0" smtClean="0"/>
              <a:t>Flutter</a:t>
            </a:r>
            <a:endParaRPr lang="ru-RU" dirty="0"/>
          </a:p>
          <a:p>
            <a:r>
              <a:rPr lang="en-US" dirty="0"/>
              <a:t>PostgreSQL</a:t>
            </a:r>
            <a:r>
              <a:rPr lang="ru-RU" dirty="0"/>
              <a:t>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Эти </a:t>
            </a:r>
            <a:r>
              <a:rPr lang="ru-RU"/>
              <a:t>технологии </a:t>
            </a:r>
            <a:r>
              <a:rPr lang="ru-RU" smtClean="0"/>
              <a:t>обеспечивают </a:t>
            </a:r>
            <a:r>
              <a:rPr lang="ru-RU" dirty="0"/>
              <a:t>эффективное сочетание инструментов для быстрой разработки, высокой производительности и долгосрочной поддержки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5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Конкурентное преимущество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556793"/>
            <a:ext cx="1051316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отличие от существующих решений, </a:t>
            </a:r>
            <a:r>
              <a:rPr lang="en-US" dirty="0"/>
              <a:t>Recipes</a:t>
            </a:r>
            <a:r>
              <a:rPr lang="ru-RU" dirty="0"/>
              <a:t> сочетает в себе функционал поиска рецептов и социального взаимодействия, позволяя пользователям не только находить и сохранять рецепты, но и делиться своими собственными кулинарными шедеврами с другими клиентами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72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29600" cy="1143000"/>
          </a:xfrm>
        </p:spPr>
        <p:txBody>
          <a:bodyPr/>
          <a:lstStyle/>
          <a:p>
            <a:r>
              <a:rPr lang="ru-RU" b="1" dirty="0"/>
              <a:t>Демонстрация продукта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592" y="1628801"/>
            <a:ext cx="2119902" cy="44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628800"/>
            <a:ext cx="4717578" cy="45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143000"/>
          </a:xfrm>
        </p:spPr>
        <p:txBody>
          <a:bodyPr/>
          <a:lstStyle/>
          <a:p>
            <a:r>
              <a:rPr lang="ru-RU" b="1" dirty="0"/>
              <a:t>Демонстрация продукта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12776"/>
            <a:ext cx="10034963" cy="524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6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Бизнес-модель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Будут использоваться электронные адреса пользователей, которые они предоставят  при регистрации, чтобы в будущем предлагать им премиум подписку через </a:t>
            </a:r>
            <a:r>
              <a:rPr lang="ru-RU" dirty="0" err="1"/>
              <a:t>email</a:t>
            </a:r>
            <a:r>
              <a:rPr lang="ru-RU" dirty="0"/>
              <a:t>-рассылки с индивидуальными предложениями от профессиональных диетологов.</a:t>
            </a:r>
          </a:p>
        </p:txBody>
      </p:sp>
    </p:spTree>
    <p:extLst>
      <p:ext uri="{BB962C8B-B14F-4D97-AF65-F5344CB8AC3E}">
        <p14:creationId xmlns:p14="http://schemas.microsoft.com/office/powerpoint/2010/main" val="37883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305</Words>
  <Application>Microsoft Office PowerPoint</Application>
  <PresentationFormat>Произвольный</PresentationFormat>
  <Paragraphs>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Recipes</vt:lpstr>
      <vt:lpstr>Описание проблемы</vt:lpstr>
      <vt:lpstr>Целевая аудитория</vt:lpstr>
      <vt:lpstr>Предлагаемое решение</vt:lpstr>
      <vt:lpstr>Перечень технологий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Информация о команде</vt:lpstr>
      <vt:lpstr>Презентация PowerPoint</vt:lpstr>
      <vt:lpstr>Дополнительные материалы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Новичихин</dc:creator>
  <cp:lastModifiedBy>Вячеслав Новичихин</cp:lastModifiedBy>
  <cp:revision>34</cp:revision>
  <dcterms:created xsi:type="dcterms:W3CDTF">2024-03-12T12:09:10Z</dcterms:created>
  <dcterms:modified xsi:type="dcterms:W3CDTF">2024-03-13T15:05:29Z</dcterms:modified>
</cp:coreProperties>
</file>