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f85f865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f85f86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eb8c15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eb8c15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eb8c15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eb8c15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f85f865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f85f865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f85f865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f85f865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7300" y="1578400"/>
            <a:ext cx="6176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Switch</a:t>
            </a:r>
            <a:endParaRPr b="1" sz="4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Status Meeting #3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157300"/>
            <a:ext cx="53649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Members: 	</a:t>
            </a:r>
            <a:endParaRPr sz="1600">
              <a:solidFill>
                <a:srgbClr val="D9D9D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     Xin Zhao (Scrum Master)</a:t>
            </a:r>
            <a:endParaRPr sz="1600">
              <a:solidFill>
                <a:srgbClr val="D9D9D9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Yinuo Huang (Product Manager)</a:t>
            </a:r>
            <a:endParaRPr sz="1600">
              <a:solidFill>
                <a:srgbClr val="D9D9D9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Jin Feng Lin</a:t>
            </a:r>
            <a:endParaRPr sz="1600">
              <a:solidFill>
                <a:srgbClr val="D9D9D9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Yueming Tang</a:t>
            </a:r>
            <a:endParaRPr sz="1600">
              <a:solidFill>
                <a:srgbClr val="D9D9D9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David Huang</a:t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Cognito user pool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14100"/>
            <a:ext cx="7846503" cy="388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Room Page Wireframe</a:t>
            </a:r>
            <a:endParaRPr b="1"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87875"/>
            <a:ext cx="7483825" cy="44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Account Page Wireframe</a:t>
            </a:r>
            <a:endParaRPr b="1" sz="36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586400"/>
            <a:ext cx="7516175" cy="455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Current Progress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Fixed gameboard bugs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Amplify &amp; AppSync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Pages after login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Enter room number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a new room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 match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New Issues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gameboard for multi-user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Maybe moving to React-Phaser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database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