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15fe8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15fe8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822d66e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822d66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6822d66e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6822d66e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801f30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801f3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47" y="0"/>
            <a:ext cx="3642153" cy="27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550" y="1383400"/>
            <a:ext cx="5744899" cy="11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550" y="3502071"/>
            <a:ext cx="1537975" cy="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4425" y="3468863"/>
            <a:ext cx="2024161" cy="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6263" y="4147175"/>
            <a:ext cx="1833445" cy="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6375" y="3468873"/>
            <a:ext cx="2341592" cy="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4147175"/>
            <a:ext cx="2066387" cy="3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0" y="275950"/>
            <a:ext cx="3943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APPSYNC WORKS ,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BUT ONLY BASED ON THE GAMEBOARD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18360" r="0" t="12640"/>
          <a:stretch/>
        </p:blipFill>
        <p:spPr>
          <a:xfrm>
            <a:off x="3616500" y="405700"/>
            <a:ext cx="5480602" cy="32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19760" l="11771" r="19229" t="10659"/>
          <a:stretch/>
        </p:blipFill>
        <p:spPr>
          <a:xfrm>
            <a:off x="97100" y="1721751"/>
            <a:ext cx="5270251" cy="298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Half-completed Room List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retrieve data from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Figured out to render Phaser in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MULTIPLAYER MODE ~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working on profile page and game rule page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47" y="0"/>
            <a:ext cx="3642153" cy="2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47281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47" y="0"/>
            <a:ext cx="3642153" cy="2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14350"/>
            <a:ext cx="6279076" cy="22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47" y="0"/>
            <a:ext cx="3642153" cy="2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