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ec63c9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ec63c9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ec63c94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ec63c94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ec63c9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ec63c9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ec63c94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ec63c94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ec63c9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ec63c9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01ab1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01ab1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47" y="0"/>
            <a:ext cx="3642153" cy="27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513" y="1977575"/>
            <a:ext cx="5744899" cy="11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350" y="4541221"/>
            <a:ext cx="1537975" cy="2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9688" y="4190075"/>
            <a:ext cx="2024161" cy="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9888" y="3915400"/>
            <a:ext cx="1833445" cy="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250" y="4541223"/>
            <a:ext cx="2341592" cy="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7250" y="3915400"/>
            <a:ext cx="2066387" cy="3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47" y="2422600"/>
            <a:ext cx="3642153" cy="27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89150" y="1218200"/>
            <a:ext cx="55158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Switched from using controlled component to React-Router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Updated game-rule page and profile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Retrieved room id using appsync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Finished with create new room feature using appsync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Testing Pages and Game functions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47" y="2422600"/>
            <a:ext cx="3642153" cy="27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21475" y="1175900"/>
            <a:ext cx="55665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Complete random match feature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Complete retrieve status and player number using appsync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Complete profile page with change password and email feature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Fix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ultiplayer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Documentation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646976" cy="36513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7065225" y="462875"/>
            <a:ext cx="1446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· Issues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847" y="2422600"/>
            <a:ext cx="3642153" cy="27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6228356" cy="492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847" y="2202375"/>
            <a:ext cx="3642153" cy="27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6968850" y="384350"/>
            <a:ext cx="1260600" cy="8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· Test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6426752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847" y="2422600"/>
            <a:ext cx="3642153" cy="27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6285225" y="530700"/>
            <a:ext cx="2580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· Contributes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Commits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47" y="2422600"/>
            <a:ext cx="3642153" cy="27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3825"/>
            <a:ext cx="5561750" cy="31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