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Proxima Nova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7d5a943e7_3_5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7d5a943e7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7d5a943e7_3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7d5a943e7_3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7d5a943e7_3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7d5a943e7_3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7d5a943e7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7d5a943e7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7d5a943e7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7d5a943e7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7d5a943e7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7d5a943e7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7d5a943e7_3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7d5a943e7_3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7d5a943e7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7d5a943e7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7d5a943e7_3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7d5a943e7_3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102605a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102605a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102605a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102605a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7d5a943e7_3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7d5a943e7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7d5a943e7_3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7d5a943e7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7d5a943e7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7d5a943e7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7d5a943e7_3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7d5a943e7_3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5540" y="0"/>
            <a:ext cx="344251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/>
          <p:nvPr>
            <p:ph type="ctrTitle"/>
          </p:nvPr>
        </p:nvSpPr>
        <p:spPr>
          <a:xfrm>
            <a:off x="299550" y="2001650"/>
            <a:ext cx="8123100" cy="84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Switch - Status Meeting #4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" name="Google Shape;106;p25"/>
          <p:cNvSpPr txBox="1"/>
          <p:nvPr>
            <p:ph idx="1" type="subTitle"/>
          </p:nvPr>
        </p:nvSpPr>
        <p:spPr>
          <a:xfrm>
            <a:off x="299550" y="3220325"/>
            <a:ext cx="85449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·Xin Zhao	  	·Yinuo Huang		·Jin Feng Lin		·Yueming Tang	  	·David Huang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97501" cy="506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4"/>
          <p:cNvSpPr/>
          <p:nvPr/>
        </p:nvSpPr>
        <p:spPr>
          <a:xfrm>
            <a:off x="505425" y="3851250"/>
            <a:ext cx="8096700" cy="590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34"/>
          <p:cNvCxnSpPr>
            <a:endCxn id="171" idx="2"/>
          </p:cNvCxnSpPr>
          <p:nvPr/>
        </p:nvCxnSpPr>
        <p:spPr>
          <a:xfrm flipH="1" rot="10800000">
            <a:off x="538500" y="3091300"/>
            <a:ext cx="842400" cy="772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34"/>
          <p:cNvSpPr txBox="1"/>
          <p:nvPr/>
        </p:nvSpPr>
        <p:spPr>
          <a:xfrm>
            <a:off x="0" y="1900300"/>
            <a:ext cx="2761800" cy="1191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Find a </a:t>
            </a: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specific by room #</a:t>
            </a:r>
            <a:endParaRPr b="1" sz="30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97501" cy="506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5"/>
          <p:cNvSpPr/>
          <p:nvPr/>
        </p:nvSpPr>
        <p:spPr>
          <a:xfrm>
            <a:off x="454725" y="4484700"/>
            <a:ext cx="7501200" cy="5823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35"/>
          <p:cNvCxnSpPr>
            <a:stCxn id="177" idx="0"/>
          </p:cNvCxnSpPr>
          <p:nvPr/>
        </p:nvCxnSpPr>
        <p:spPr>
          <a:xfrm rot="10800000">
            <a:off x="2901225" y="3909300"/>
            <a:ext cx="1304100" cy="5754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35"/>
          <p:cNvSpPr/>
          <p:nvPr/>
        </p:nvSpPr>
        <p:spPr>
          <a:xfrm>
            <a:off x="0" y="1598025"/>
            <a:ext cx="2888400" cy="2311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/>
        </p:nvSpPr>
        <p:spPr>
          <a:xfrm>
            <a:off x="88675" y="1813386"/>
            <a:ext cx="3597900" cy="23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Room</a:t>
            </a:r>
            <a:endParaRPr b="1" sz="30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	Or</a:t>
            </a:r>
            <a:endParaRPr b="1" sz="30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match players</a:t>
            </a:r>
            <a:endParaRPr b="1" sz="30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type="title"/>
          </p:nvPr>
        </p:nvSpPr>
        <p:spPr>
          <a:xfrm>
            <a:off x="3505125" y="1684375"/>
            <a:ext cx="28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Game</a:t>
            </a:r>
            <a:endParaRPr b="1" sz="5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5540" y="0"/>
            <a:ext cx="344251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/>
        </p:nvSpPr>
        <p:spPr>
          <a:xfrm>
            <a:off x="4699825" y="418675"/>
            <a:ext cx="3584700" cy="4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Objects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class Board {</a:t>
            </a:r>
            <a:endParaRPr sz="11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rank: 1 - 13, </a:t>
            </a:r>
            <a:br>
              <a:rPr lang="en" sz="1100"/>
            </a:br>
            <a:r>
              <a:rPr lang="en" sz="1100"/>
              <a:t>	suit: H, D, S, C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class Player {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userName: testname,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uid: 12349876,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playerID: 1 - 4,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hand[ ]: [ (H, 3), (C, 12), (D, 8) … ],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position: (4, 3),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allyID: 1 - 4,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...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753500" y="418675"/>
            <a:ext cx="3063900" cy="3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Schemas</a:t>
            </a:r>
            <a:endParaRPr b="1"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Room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roomID	-- Room ID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ownerID	-- Room owner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uid[4]		-- Identify users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count 		-- # of players in room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status	 	-- In game or not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Game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roomID	-- Room ID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activePlayer    -- Who’s turn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cardCount       -- # of cards left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Board[6][6]      -- 6 x 6 array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Player[4]	-- Array of Player object</a:t>
            </a:r>
            <a:endParaRPr/>
          </a:p>
        </p:txBody>
      </p:sp>
      <p:cxnSp>
        <p:nvCxnSpPr>
          <p:cNvPr id="198" name="Google Shape;198;p38"/>
          <p:cNvCxnSpPr/>
          <p:nvPr/>
        </p:nvCxnSpPr>
        <p:spPr>
          <a:xfrm flipH="1" rot="10800000">
            <a:off x="2739175" y="1664250"/>
            <a:ext cx="1781400" cy="1815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38"/>
          <p:cNvCxnSpPr/>
          <p:nvPr/>
        </p:nvCxnSpPr>
        <p:spPr>
          <a:xfrm flipH="1" rot="10800000">
            <a:off x="3308450" y="3649900"/>
            <a:ext cx="1098300" cy="1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0" name="Google Shape;20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5540" y="0"/>
            <a:ext cx="344251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Next Step...</a:t>
            </a:r>
            <a:endParaRPr/>
          </a:p>
        </p:txBody>
      </p:sp>
      <p:sp>
        <p:nvSpPr>
          <p:cNvPr id="206" name="Google Shape;206;p39"/>
          <p:cNvSpPr txBox="1"/>
          <p:nvPr>
            <p:ph idx="1" type="body"/>
          </p:nvPr>
        </p:nvSpPr>
        <p:spPr>
          <a:xfrm>
            <a:off x="358575" y="1112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Jinfeng Lin: Database, AppSync Backend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Jiahao Huang: </a:t>
            </a:r>
            <a:r>
              <a:rPr lang="en"/>
              <a:t>Database, AppSync Backend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Xin Zhao: Front-end, Testing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Yinuo Huang: Front-end, Deployment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Yueming Tang: Front-end</a:t>
            </a:r>
            <a:endParaRPr/>
          </a:p>
        </p:txBody>
      </p:sp>
      <p:pic>
        <p:nvPicPr>
          <p:cNvPr id="207" name="Google Shape;2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5540" y="0"/>
            <a:ext cx="344251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idx="4294967295" type="title"/>
          </p:nvPr>
        </p:nvSpPr>
        <p:spPr>
          <a:xfrm>
            <a:off x="1252825" y="2191200"/>
            <a:ext cx="70026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Phaser and React…?</a:t>
            </a:r>
            <a:endParaRPr b="1" sz="5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6"/>
          <p:cNvSpPr txBox="1"/>
          <p:nvPr>
            <p:ph idx="4294967295" type="title"/>
          </p:nvPr>
        </p:nvSpPr>
        <p:spPr>
          <a:xfrm>
            <a:off x="338500" y="36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An</a:t>
            </a: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Issue </a:t>
            </a:r>
            <a:endParaRPr/>
          </a:p>
        </p:txBody>
      </p:sp>
      <p:pic>
        <p:nvPicPr>
          <p:cNvPr id="113" name="Google Shape;1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5540" y="0"/>
            <a:ext cx="344251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311700" y="304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Current Progress</a:t>
            </a:r>
            <a:endParaRPr/>
          </a:p>
        </p:txBody>
      </p:sp>
      <p:pic>
        <p:nvPicPr>
          <p:cNvPr id="119" name="Google Shape;1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5540" y="0"/>
            <a:ext cx="344251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8475" y="877101"/>
            <a:ext cx="5146099" cy="385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815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87" y="0"/>
            <a:ext cx="890122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3233950" y="1812450"/>
            <a:ext cx="39486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Lobby</a:t>
            </a:r>
            <a:endParaRPr/>
          </a:p>
        </p:txBody>
      </p:sp>
      <p:pic>
        <p:nvPicPr>
          <p:cNvPr id="140" name="Google Shape;1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240" y="0"/>
            <a:ext cx="344251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97501" cy="506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97501" cy="506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2"/>
          <p:cNvSpPr/>
          <p:nvPr/>
        </p:nvSpPr>
        <p:spPr>
          <a:xfrm>
            <a:off x="2647775" y="848800"/>
            <a:ext cx="899400" cy="456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32"/>
          <p:cNvCxnSpPr/>
          <p:nvPr/>
        </p:nvCxnSpPr>
        <p:spPr>
          <a:xfrm flipH="1">
            <a:off x="2178875" y="1304800"/>
            <a:ext cx="468900" cy="456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32"/>
          <p:cNvSpPr/>
          <p:nvPr/>
        </p:nvSpPr>
        <p:spPr>
          <a:xfrm>
            <a:off x="44250" y="1760800"/>
            <a:ext cx="2736600" cy="950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2"/>
          <p:cNvSpPr txBox="1"/>
          <p:nvPr/>
        </p:nvSpPr>
        <p:spPr>
          <a:xfrm>
            <a:off x="0" y="1810150"/>
            <a:ext cx="28251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Game status</a:t>
            </a:r>
            <a:endParaRPr b="1" sz="36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97501" cy="506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3"/>
          <p:cNvSpPr/>
          <p:nvPr/>
        </p:nvSpPr>
        <p:spPr>
          <a:xfrm>
            <a:off x="3672600" y="861450"/>
            <a:ext cx="899400" cy="456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33"/>
          <p:cNvCxnSpPr/>
          <p:nvPr/>
        </p:nvCxnSpPr>
        <p:spPr>
          <a:xfrm flipH="1">
            <a:off x="2635200" y="1317450"/>
            <a:ext cx="1037400" cy="603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33"/>
          <p:cNvSpPr/>
          <p:nvPr/>
        </p:nvSpPr>
        <p:spPr>
          <a:xfrm>
            <a:off x="139350" y="1932000"/>
            <a:ext cx="2495700" cy="1279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3"/>
          <p:cNvSpPr txBox="1"/>
          <p:nvPr/>
        </p:nvSpPr>
        <p:spPr>
          <a:xfrm>
            <a:off x="215375" y="1927413"/>
            <a:ext cx="3597900" cy="12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Players in </a:t>
            </a:r>
            <a:endParaRPr b="1" sz="36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each </a:t>
            </a:r>
            <a:r>
              <a:rPr b="1" lang="en" sz="36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b="1" lang="en" sz="36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oom</a:t>
            </a:r>
            <a:endParaRPr b="1" sz="36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