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4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1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4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2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7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6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cs.purdue.edu/~cs154/lectures/lecture010.htm" TargetMode="External"/><Relationship Id="rId2" Type="http://schemas.openxmlformats.org/officeDocument/2006/relationships/hyperlink" Target="https://www.youtube.com/watch?v=MtcrEhrt_K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CST250 Fall 2015 –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11: Abbott, MacDonald, Murphy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7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31" y="1257300"/>
            <a:ext cx="2762250" cy="43434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4" y="857250"/>
            <a:ext cx="2676525" cy="51435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3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19" y="952500"/>
            <a:ext cx="2581275" cy="4953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Lego Bubble </a:t>
            </a:r>
            <a:r>
              <a:rPr lang="en-US" sz="2000" dirty="0"/>
              <a:t>Sort image -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www.youtube.com/watch?v=MtcrEhrt_K0</a:t>
            </a:r>
            <a:endParaRPr lang="en-US" sz="2000" dirty="0"/>
          </a:p>
          <a:p>
            <a:r>
              <a:rPr lang="en-US" sz="2000" dirty="0" smtClean="0"/>
              <a:t>Bubble </a:t>
            </a:r>
            <a:r>
              <a:rPr lang="en-US" sz="2000" dirty="0"/>
              <a:t>sort diagram - </a:t>
            </a:r>
            <a:r>
              <a:rPr lang="en-US" sz="2000" dirty="0">
                <a:hlinkClick r:id="rId3"/>
              </a:rPr>
              <a:t>http://web.ics.purdue.edu/~</a:t>
            </a:r>
            <a:r>
              <a:rPr lang="en-US" sz="2000" dirty="0" smtClean="0">
                <a:hlinkClick r:id="rId3"/>
              </a:rPr>
              <a:t>cs154/lectures/lecture010.htm</a:t>
            </a:r>
            <a:endParaRPr lang="en-US" sz="2000" dirty="0" smtClean="0"/>
          </a:p>
          <a:p>
            <a:r>
              <a:rPr lang="en-US" sz="2000" dirty="0" smtClean="0"/>
              <a:t>Insertion sort diagram </a:t>
            </a:r>
            <a:r>
              <a:rPr lang="en-US" sz="2000" dirty="0"/>
              <a:t>- </a:t>
            </a:r>
            <a:r>
              <a:rPr lang="en-US" sz="2000" dirty="0">
                <a:hlinkClick r:id="rId3"/>
              </a:rPr>
              <a:t>http://web.ics.purdue.edu/~</a:t>
            </a:r>
            <a:r>
              <a:rPr lang="en-US" sz="2000" dirty="0" smtClean="0">
                <a:hlinkClick r:id="rId3"/>
              </a:rPr>
              <a:t>cs154/lectures/lecture010.htm</a:t>
            </a:r>
            <a:endParaRPr lang="en-US" sz="2000" dirty="0" smtClean="0"/>
          </a:p>
          <a:p>
            <a:r>
              <a:rPr lang="en-US" sz="2000" dirty="0" smtClean="0"/>
              <a:t>Selection sort </a:t>
            </a:r>
            <a:r>
              <a:rPr lang="en-US" sz="2000" dirty="0"/>
              <a:t>diagram </a:t>
            </a:r>
            <a:r>
              <a:rPr lang="en-US" sz="2000" dirty="0" smtClean="0"/>
              <a:t>- </a:t>
            </a:r>
            <a:r>
              <a:rPr lang="en-US" sz="2000" dirty="0">
                <a:hlinkClick r:id="rId3"/>
              </a:rPr>
              <a:t>http://web.ics.purdue.edu/~</a:t>
            </a:r>
            <a:r>
              <a:rPr lang="en-US" sz="2000" dirty="0" smtClean="0">
                <a:hlinkClick r:id="rId3"/>
              </a:rPr>
              <a:t>cs154/lectures/lecture010.htm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2012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18</TotalTime>
  <Words>55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Blank</vt:lpstr>
      <vt:lpstr>CST250 Fall 2015 – Final Project</vt:lpstr>
      <vt:lpstr>Bubble Sort</vt:lpstr>
      <vt:lpstr>PowerPoint Presentation</vt:lpstr>
      <vt:lpstr>Insertion Sort</vt:lpstr>
      <vt:lpstr>PowerPoint Presentation</vt:lpstr>
      <vt:lpstr>Wildcard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Abbott</dc:creator>
  <cp:lastModifiedBy>John Abbott</cp:lastModifiedBy>
  <cp:revision>3</cp:revision>
  <dcterms:created xsi:type="dcterms:W3CDTF">2015-11-16T16:14:37Z</dcterms:created>
  <dcterms:modified xsi:type="dcterms:W3CDTF">2015-11-16T16:33:21Z</dcterms:modified>
</cp:coreProperties>
</file>