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4"/>
  </p:notesMasterIdLst>
  <p:handoutMasterIdLst>
    <p:handoutMasterId r:id="rId5"/>
  </p:handoutMasterIdLst>
  <p:sldIdLst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  <a:effectLst/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0109" y="1899949"/>
            <a:ext cx="4735830" cy="3266352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I am a dad</a:t>
            </a:r>
          </a:p>
          <a:p>
            <a:pPr lvl="0"/>
            <a:r>
              <a:rPr lang="en-US" dirty="0" smtClean="0"/>
              <a:t>I have circumnavigated the globe</a:t>
            </a:r>
          </a:p>
          <a:p>
            <a:pPr lvl="0"/>
            <a:r>
              <a:rPr lang="en-US" dirty="0" smtClean="0"/>
              <a:t>I am extremely curious</a:t>
            </a:r>
          </a:p>
          <a:p>
            <a:pPr lvl="0"/>
            <a:r>
              <a:rPr lang="en-US" dirty="0" smtClean="0"/>
              <a:t>I am a good cook</a:t>
            </a:r>
          </a:p>
          <a:p>
            <a:pPr lvl="0"/>
            <a:r>
              <a:rPr lang="en-US" dirty="0" smtClean="0"/>
              <a:t>My wife is much better</a:t>
            </a:r>
          </a:p>
          <a:p>
            <a:pPr lvl="0"/>
            <a:r>
              <a:rPr lang="en-US" dirty="0" smtClean="0"/>
              <a:t>I compose music</a:t>
            </a:r>
          </a:p>
          <a:p>
            <a:pPr lvl="0"/>
            <a:r>
              <a:rPr lang="en-US" dirty="0" smtClean="0"/>
              <a:t>My first program was copied line by line out of a magazine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7578436" cy="1325563"/>
          </a:xfrm>
          <a:solidFill>
            <a:schemeClr val="bg1">
              <a:alpha val="33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to John Abbott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323" y="90488"/>
            <a:ext cx="1818985" cy="13642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" y="5403273"/>
            <a:ext cx="1801090" cy="1350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06" y="5402262"/>
            <a:ext cx="1802439" cy="1351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52" y="5402262"/>
            <a:ext cx="1802439" cy="1351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016" y="1571623"/>
            <a:ext cx="1819179" cy="1364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015" y="3052903"/>
            <a:ext cx="1816293" cy="13622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145" y="5401216"/>
            <a:ext cx="2405110" cy="1352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" y="116897"/>
            <a:ext cx="1783774" cy="1337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99" y="5399664"/>
            <a:ext cx="1805902" cy="1354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015" y="4532019"/>
            <a:ext cx="1816293" cy="13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42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Cloud skipper design template</vt:lpstr>
      <vt:lpstr>Intro to John Abbott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2015-08-22T22:52:39Z</dcterms:created>
  <dcterms:modified xsi:type="dcterms:W3CDTF">2015-08-22T23:17:54Z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