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E069AC-CE53-484A-93D1-4E958C4D6C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Food_forecasting_analysis_story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0CB195-979F-4177-940D-EB6CB9DC8C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19-02-2023 20:25:48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stics of Food Items9" id="2" name="slide2">
            <a:extLst>
              <a:ext uri="{FF2B5EF4-FFF2-40B4-BE49-F238E27FC236}">
                <a16:creationId xmlns:a16="http://schemas.microsoft.com/office/drawing/2014/main" id="{17F51A76-C5F4-457C-A307-C508FF67EF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stics of Food Items10" id="3" name="slide3">
            <a:extLst>
              <a:ext uri="{FF2B5EF4-FFF2-40B4-BE49-F238E27FC236}">
                <a16:creationId xmlns:a16="http://schemas.microsoft.com/office/drawing/2014/main" id="{033B7FE8-252A-4E30-BD23-5851779519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stics of Food Items11" id="4" name="slide4">
            <a:extLst>
              <a:ext uri="{FF2B5EF4-FFF2-40B4-BE49-F238E27FC236}">
                <a16:creationId xmlns:a16="http://schemas.microsoft.com/office/drawing/2014/main" id="{492DD6B2-D229-4971-96DC-8A7339EA0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stics of Food Items14" id="5" name="slide5">
            <a:extLst>
              <a:ext uri="{FF2B5EF4-FFF2-40B4-BE49-F238E27FC236}">
                <a16:creationId xmlns:a16="http://schemas.microsoft.com/office/drawing/2014/main" id="{DC69DD13-82DA-4385-A2C1-B0CF3B0E9E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stics of Food Items12" id="6" name="slide6">
            <a:extLst>
              <a:ext uri="{FF2B5EF4-FFF2-40B4-BE49-F238E27FC236}">
                <a16:creationId xmlns:a16="http://schemas.microsoft.com/office/drawing/2014/main" id="{623F79AE-B33D-4B8B-B61E-EAA2D3C5A7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stics of Food Items16" id="7" name="slide7">
            <a:extLst>
              <a:ext uri="{FF2B5EF4-FFF2-40B4-BE49-F238E27FC236}">
                <a16:creationId xmlns:a16="http://schemas.microsoft.com/office/drawing/2014/main" id="{F3A6E00D-BDEE-42C0-B50C-1CB8279174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2023-02-19T14:55:49Z</dcterms:created>
  <dcterms:modified xsi:type="dcterms:W3CDTF">2023-02-19T14:55:49Z</dcterms:modified>
</cp:coreProperties>
</file>