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2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y Novikov" initials="EN" lastIdx="1" clrIdx="0">
    <p:extLst>
      <p:ext uri="{19B8F6BF-5375-455C-9EA6-DF929625EA0E}">
        <p15:presenceInfo xmlns:p15="http://schemas.microsoft.com/office/powerpoint/2012/main" userId="S-1-5-21-1915165536-3873233833-3596907982-13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3DE9-0DD2-4C16-8A30-78526A5FC8A3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4B06E-CD06-4477-836F-E6AAB6757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695503"/>
          </a:xfrm>
        </p:spPr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70182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setTimeout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71353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" y="641729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695503"/>
          </a:xfrm>
        </p:spPr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66941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Process.nextTick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11182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" y="641729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695503"/>
          </a:xfrm>
        </p:spPr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81693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07784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" y="641729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095"/>
            <a:ext cx="10515600" cy="10084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Callstack</a:t>
            </a:r>
            <a:r>
              <a:rPr lang="en-US" dirty="0" smtClean="0"/>
              <a:t> after </a:t>
            </a:r>
            <a:r>
              <a:rPr lang="en-US" dirty="0" err="1" smtClean="0"/>
              <a:t>myCb</a:t>
            </a:r>
            <a:r>
              <a:rPr lang="en-US" dirty="0" smtClean="0"/>
              <a:t> (still iteration 2, phase timeouts – (after timeouts)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50" y="982898"/>
            <a:ext cx="4406984" cy="329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39205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25341"/>
              </p:ext>
            </p:extLst>
          </p:nvPr>
        </p:nvGraphicFramePr>
        <p:xfrm>
          <a:off x="113250" y="4351629"/>
          <a:ext cx="118765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Console.log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[next tick queue is empty – go next]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838200" y="1187865"/>
            <a:ext cx="8331437" cy="483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87" y="817836"/>
            <a:ext cx="4406984" cy="329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59887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18344"/>
              </p:ext>
            </p:extLst>
          </p:nvPr>
        </p:nvGraphicFramePr>
        <p:xfrm>
          <a:off x="113250" y="4351629"/>
          <a:ext cx="118765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Console.log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[micro task queue is empty]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111095"/>
            <a:ext cx="10515600" cy="1008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Callstack</a:t>
            </a:r>
            <a:r>
              <a:rPr lang="en-US" dirty="0" smtClean="0"/>
              <a:t> after </a:t>
            </a:r>
            <a:r>
              <a:rPr lang="en-US" dirty="0" err="1" smtClean="0"/>
              <a:t>myCb</a:t>
            </a:r>
            <a:r>
              <a:rPr lang="en-US" dirty="0" smtClean="0"/>
              <a:t> (still iteration 2, phase timeouts – (after timeouts)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095"/>
            <a:ext cx="10515600" cy="1008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Immediate phase of event loop – still iteration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96020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43847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Console.log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47" y="883057"/>
            <a:ext cx="4585589" cy="34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70490" y="2615013"/>
            <a:ext cx="1632246" cy="9058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095"/>
            <a:ext cx="10515600" cy="1008405"/>
          </a:xfrm>
        </p:spPr>
        <p:txBody>
          <a:bodyPr>
            <a:normAutofit/>
          </a:bodyPr>
          <a:lstStyle/>
          <a:p>
            <a:r>
              <a:rPr lang="en-US" dirty="0" smtClean="0"/>
              <a:t>Iteration3! Timeouts phase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74224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43847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Console.log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timeoutCb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47" y="883057"/>
            <a:ext cx="4585589" cy="34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18460" y="994154"/>
            <a:ext cx="1632246" cy="9058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" y="257167"/>
            <a:ext cx="11050317" cy="40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3737" y="-26646"/>
            <a:ext cx="9114020" cy="688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96269" y="1495514"/>
            <a:ext cx="1999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</a:t>
            </a:r>
            <a:r>
              <a:rPr lang="en-US" dirty="0" err="1" smtClean="0"/>
              <a:t>setTimeout</a:t>
            </a:r>
            <a:r>
              <a:rPr lang="en-US" dirty="0" smtClean="0"/>
              <a:t> here </a:t>
            </a:r>
            <a:r>
              <a:rPr lang="en-US" dirty="0"/>
              <a:t>↑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b="1" dirty="0" err="1" smtClean="0"/>
              <a:t>myCb</a:t>
            </a:r>
            <a:r>
              <a:rPr lang="en-US" b="1" dirty="0" smtClean="0"/>
              <a:t> </a:t>
            </a:r>
            <a:r>
              <a:rPr lang="en-US" dirty="0" smtClean="0"/>
              <a:t>function is only created and just added to alarm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75" y="1218612"/>
            <a:ext cx="7465523" cy="563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23" y="1690688"/>
            <a:ext cx="1485714" cy="17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3723" y="3913974"/>
            <a:ext cx="225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Timeout COULD not finished yet, so </a:t>
            </a:r>
            <a:r>
              <a:rPr lang="en-US" b="1" dirty="0" err="1" smtClean="0"/>
              <a:t>myCb</a:t>
            </a:r>
            <a:r>
              <a:rPr lang="en-US" dirty="0" smtClean="0"/>
              <a:t> is still in the heap, not even in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47" y="825506"/>
            <a:ext cx="5670906" cy="428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528" y="662781"/>
            <a:ext cx="1485714" cy="17523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734370" y="1538971"/>
            <a:ext cx="2973937" cy="18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6970" y="1685696"/>
            <a:ext cx="15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b="1" dirty="0" err="1" smtClean="0"/>
              <a:t>myCb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4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926" y="132036"/>
            <a:ext cx="8719961" cy="65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35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1510989"/>
          </a:xfrm>
        </p:spPr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 (still iteration 2, phase  </a:t>
            </a:r>
            <a:r>
              <a:rPr lang="en-US" b="1" dirty="0" smtClean="0"/>
              <a:t>timeouts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15110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53831"/>
              </p:ext>
            </p:extLst>
          </p:nvPr>
        </p:nvGraphicFramePr>
        <p:xfrm>
          <a:off x="7085151" y="1558970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0" y="1461463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1259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 (still iteration 2, phase  </a:t>
            </a:r>
            <a:r>
              <a:rPr lang="en-US" b="1" dirty="0" smtClean="0"/>
              <a:t>timeouts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00167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setImmediate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48271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8" y="1484020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981"/>
            <a:ext cx="10515600" cy="695503"/>
          </a:xfrm>
        </p:spPr>
        <p:txBody>
          <a:bodyPr/>
          <a:lstStyle/>
          <a:p>
            <a:r>
              <a:rPr lang="en-US" dirty="0" err="1" smtClean="0"/>
              <a:t>Callstack</a:t>
            </a:r>
            <a:r>
              <a:rPr lang="en-US" dirty="0" smtClean="0"/>
              <a:t> in “</a:t>
            </a:r>
            <a:r>
              <a:rPr lang="en-US" dirty="0" err="1" smtClean="0"/>
              <a:t>myCb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04582"/>
              </p:ext>
            </p:extLst>
          </p:nvPr>
        </p:nvGraphicFramePr>
        <p:xfrm>
          <a:off x="113250" y="4351629"/>
          <a:ext cx="118765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300">
                  <a:extLst>
                    <a:ext uri="{9D8B030D-6E8A-4147-A177-3AD203B41FA5}">
                      <a16:colId xmlns:a16="http://schemas.microsoft.com/office/drawing/2014/main" val="1774434441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594595914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366948462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3873728238"/>
                    </a:ext>
                  </a:extLst>
                </a:gridCol>
                <a:gridCol w="2375300">
                  <a:extLst>
                    <a:ext uri="{9D8B030D-6E8A-4147-A177-3AD203B41FA5}">
                      <a16:colId xmlns:a16="http://schemas.microsoft.com/office/drawing/2014/main" val="107306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4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73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922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Promise.resolve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686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1546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63522"/>
              </p:ext>
            </p:extLst>
          </p:nvPr>
        </p:nvGraphicFramePr>
        <p:xfrm>
          <a:off x="6902271" y="982898"/>
          <a:ext cx="40953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668">
                  <a:extLst>
                    <a:ext uri="{9D8B030D-6E8A-4147-A177-3AD203B41FA5}">
                      <a16:colId xmlns:a16="http://schemas.microsoft.com/office/drawing/2014/main" val="1993510252"/>
                    </a:ext>
                  </a:extLst>
                </a:gridCol>
                <a:gridCol w="2047668">
                  <a:extLst>
                    <a:ext uri="{9D8B030D-6E8A-4147-A177-3AD203B41FA5}">
                      <a16:colId xmlns:a16="http://schemas.microsoft.com/office/drawing/2014/main" val="286768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nextTick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Microtask</a:t>
                      </a:r>
                      <a:r>
                        <a:rPr lang="en-US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promiseCb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4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alarmHeap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2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immCb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8089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" y="641729"/>
            <a:ext cx="6666633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276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Iteration 1</vt:lpstr>
      <vt:lpstr>Iteration 2</vt:lpstr>
      <vt:lpstr>PowerPoint Presentation</vt:lpstr>
      <vt:lpstr>Callstack in “myCb” (still iteration 2, phase  timeouts)</vt:lpstr>
      <vt:lpstr>Callstack in “myCb” (still iteration 2, phase  timeouts)</vt:lpstr>
      <vt:lpstr>Callstack in “myCb”</vt:lpstr>
      <vt:lpstr>Callstack in “myCb”</vt:lpstr>
      <vt:lpstr>Callstack in “myCb”</vt:lpstr>
      <vt:lpstr>Callstack in “myCb”</vt:lpstr>
      <vt:lpstr>Callstack after myCb (still iteration 2, phase timeouts – (after timeouts)</vt:lpstr>
      <vt:lpstr>PowerPoint Presentation</vt:lpstr>
      <vt:lpstr>Immediate phase of event loop – still iteration 2</vt:lpstr>
      <vt:lpstr>Iteration3! Timeouts phase</vt:lpstr>
      <vt:lpstr>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 Novikov</dc:creator>
  <cp:lastModifiedBy>Evgeniy Novikov</cp:lastModifiedBy>
  <cp:revision>8</cp:revision>
  <dcterms:created xsi:type="dcterms:W3CDTF">2020-03-13T09:44:04Z</dcterms:created>
  <dcterms:modified xsi:type="dcterms:W3CDTF">2020-03-13T13:46:24Z</dcterms:modified>
</cp:coreProperties>
</file>