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0"/>
  </p:notesMasterIdLst>
  <p:handoutMasterIdLst>
    <p:handoutMasterId r:id="rId41"/>
  </p:handoutMasterIdLst>
  <p:sldIdLst>
    <p:sldId id="372" r:id="rId5"/>
    <p:sldId id="257" r:id="rId6"/>
    <p:sldId id="470" r:id="rId7"/>
    <p:sldId id="483" r:id="rId8"/>
    <p:sldId id="484" r:id="rId9"/>
    <p:sldId id="482" r:id="rId10"/>
    <p:sldId id="498" r:id="rId11"/>
    <p:sldId id="480" r:id="rId12"/>
    <p:sldId id="463" r:id="rId13"/>
    <p:sldId id="442"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64" r:id="rId28"/>
    <p:sldId id="499" r:id="rId29"/>
    <p:sldId id="501" r:id="rId30"/>
    <p:sldId id="505" r:id="rId31"/>
    <p:sldId id="502" r:id="rId32"/>
    <p:sldId id="503" r:id="rId33"/>
    <p:sldId id="504" r:id="rId34"/>
    <p:sldId id="477" r:id="rId35"/>
    <p:sldId id="478" r:id="rId36"/>
    <p:sldId id="500" r:id="rId37"/>
    <p:sldId id="506" r:id="rId38"/>
    <p:sldId id="476"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DFDS" panose="020B0604020202020204" charset="0"/>
      <p:regular r:id="rId46"/>
      <p:bold r:id="rId47"/>
      <p:italic r:id="rId48"/>
    </p:embeddedFont>
    <p:embeddedFont>
      <p:font typeface="DFDS Bold" panose="020B0604020202020204" charset="0"/>
      <p:bold r:id="rId49"/>
    </p:embeddedFont>
    <p:embeddedFont>
      <p:font typeface="DFDS Light" panose="020B060402020202020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22/10/2020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22/10/2020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23</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25</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1788361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 =&gt; https://github.com/pulls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Step 1 =&gt; </a:t>
            </a:r>
            <a:r>
              <a:rPr lang="da-DK" sz="1200" kern="1200" dirty="0">
                <a:solidFill>
                  <a:schemeClr val="tx1"/>
                </a:solidFill>
                <a:latin typeface="Arial" panose="020B0604020202020204" pitchFamily="34" charset="0"/>
                <a:ea typeface="+mn-ea"/>
                <a:cs typeface="+mn-cs"/>
              </a:rPr>
              <a:t>ssh-keygen -b 4096 </a:t>
            </a:r>
          </a:p>
          <a:p>
            <a:endParaRPr lang="en-US" dirty="0"/>
          </a:p>
          <a:p>
            <a:r>
              <a:rPr lang="en-US" dirty="0"/>
              <a:t>Step 2 =&gt; https://github.com/settings/keys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8</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12</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135674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906114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22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22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22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10/22/2020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22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8.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 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 &gt; Workflow</a:t>
              </a:r>
            </a:p>
          </p:txBody>
        </p:sp>
      </p:grpSp>
      <p:sp>
        <p:nvSpPr>
          <p:cNvPr id="6" name="TextBox 5">
            <a:extLst>
              <a:ext uri="{FF2B5EF4-FFF2-40B4-BE49-F238E27FC236}">
                <a16:creationId xmlns:a16="http://schemas.microsoft.com/office/drawing/2014/main" id="{2312A7E0-4F90-4324-A47C-E5C3A27FEC05}"/>
              </a:ext>
            </a:extLst>
          </p:cNvPr>
          <p:cNvSpPr txBox="1"/>
          <p:nvPr/>
        </p:nvSpPr>
        <p:spPr>
          <a:xfrm>
            <a:off x="1288741" y="1669002"/>
            <a:ext cx="9614518" cy="4216893"/>
          </a:xfrm>
          <a:prstGeom prst="rect">
            <a:avLst/>
          </a:prstGeom>
          <a:noFill/>
        </p:spPr>
        <p:txBody>
          <a:bodyPr wrap="square" lIns="0" tIns="0" rIns="0" bIns="0" rtlCol="0" anchor="t">
            <a:noAutofit/>
          </a:bodyPr>
          <a:lstStyle/>
          <a:p>
            <a:pPr marL="457200" indent="-457200">
              <a:buFont typeface="+mj-lt"/>
              <a:buAutoNum type="arabicPeriod"/>
            </a:pPr>
            <a:r>
              <a:rPr lang="en-US" sz="2100" dirty="0"/>
              <a:t>Create “my-branch” based on “main”.</a:t>
            </a:r>
          </a:p>
          <a:p>
            <a:pPr marL="457200" indent="-457200">
              <a:buFont typeface="+mj-lt"/>
              <a:buAutoNum type="arabicPeriod"/>
            </a:pPr>
            <a:endParaRPr lang="en-US" sz="2100" dirty="0"/>
          </a:p>
          <a:p>
            <a:pPr marL="457200" indent="-457200">
              <a:buFont typeface="+mj-lt"/>
              <a:buAutoNum type="arabicPeriod"/>
            </a:pPr>
            <a:r>
              <a:rPr lang="en-US" sz="2100" dirty="0"/>
              <a:t>Add commits to “my-branch”.</a:t>
            </a:r>
          </a:p>
          <a:p>
            <a:pPr marL="457200" indent="-457200">
              <a:buFont typeface="+mj-lt"/>
              <a:buAutoNum type="arabicPeriod"/>
            </a:pPr>
            <a:endParaRPr lang="en-US" sz="2100" dirty="0"/>
          </a:p>
          <a:p>
            <a:pPr marL="457200" indent="-457200">
              <a:buFont typeface="+mj-lt"/>
              <a:buAutoNum type="arabicPeriod"/>
            </a:pPr>
            <a:r>
              <a:rPr lang="en-US" sz="2100" dirty="0"/>
              <a:t>Open a pull request from “my-branch” to “main”.</a:t>
            </a:r>
          </a:p>
          <a:p>
            <a:pPr marL="457200" indent="-457200">
              <a:buFont typeface="+mj-lt"/>
              <a:buAutoNum type="arabicPeriod"/>
            </a:pPr>
            <a:endParaRPr lang="en-US" sz="2100" dirty="0"/>
          </a:p>
          <a:p>
            <a:pPr marL="457200" indent="-457200">
              <a:buFont typeface="+mj-lt"/>
              <a:buAutoNum type="arabicPeriod"/>
            </a:pPr>
            <a:r>
              <a:rPr lang="en-US" sz="2100" dirty="0"/>
              <a:t>Discuss and review code in pull request.</a:t>
            </a:r>
          </a:p>
          <a:p>
            <a:pPr marL="457200" indent="-457200">
              <a:buFont typeface="+mj-lt"/>
              <a:buAutoNum type="arabicPeriod"/>
            </a:pPr>
            <a:endParaRPr lang="en-US" sz="2100" dirty="0"/>
          </a:p>
          <a:p>
            <a:pPr marL="457200" indent="-457200">
              <a:buFont typeface="+mj-lt"/>
              <a:buAutoNum type="arabicPeriod"/>
            </a:pPr>
            <a:r>
              <a:rPr lang="en-US" sz="2100" dirty="0"/>
              <a:t>Deploy “my-branch” to test environment for regression testing.</a:t>
            </a:r>
          </a:p>
          <a:p>
            <a:pPr marL="457200" indent="-457200">
              <a:buFont typeface="+mj-lt"/>
              <a:buAutoNum type="arabicPeriod"/>
            </a:pPr>
            <a:endParaRPr lang="en-US" sz="2100" dirty="0"/>
          </a:p>
          <a:p>
            <a:pPr marL="457200" indent="-457200">
              <a:buFont typeface="+mj-lt"/>
              <a:buAutoNum type="arabicPeriod"/>
            </a:pPr>
            <a:r>
              <a:rPr lang="en-US" sz="2100" dirty="0"/>
              <a:t>Approve pull request and merge code from “my-branch” into “main”.</a:t>
            </a:r>
          </a:p>
        </p:txBody>
      </p:sp>
    </p:spTree>
    <p:extLst>
      <p:ext uri="{BB962C8B-B14F-4D97-AF65-F5344CB8AC3E}">
        <p14:creationId xmlns:p14="http://schemas.microsoft.com/office/powerpoint/2010/main" val="2266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
        <p:nvSpPr>
          <p:cNvPr id="5" name="TextBox 4">
            <a:extLst>
              <a:ext uri="{FF2B5EF4-FFF2-40B4-BE49-F238E27FC236}">
                <a16:creationId xmlns:a16="http://schemas.microsoft.com/office/drawing/2014/main" id="{7A770F2A-AB05-443F-81A9-B2346B401C4B}"/>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Using the SSH protocol, you can connect and authenticate to remote servers and services.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With SSH keys, you can connect to GitHub.com without supplying your username or password at each visit.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To use your SSH key you'll need to add it to your account via GitHub.com.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 haven't used your SSH key for a year, then GitHub.com will automatically delete your inactive SSH key as a security precaution.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you're a member of an organization that provides SSH certificates, you can use your certificate to access that organization's repositories without adding the certificate to your GitHub account.</a:t>
            </a:r>
          </a:p>
        </p:txBody>
      </p:sp>
    </p:spTree>
    <p:extLst>
      <p:ext uri="{BB962C8B-B14F-4D97-AF65-F5344CB8AC3E}">
        <p14:creationId xmlns:p14="http://schemas.microsoft.com/office/powerpoint/2010/main" val="14978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1251635" y="2772361"/>
            <a:ext cx="9688729" cy="2062103"/>
          </a:xfrm>
          <a:prstGeom prst="rect">
            <a:avLst/>
          </a:prstGeom>
        </p:spPr>
        <p:txBody>
          <a:bodyPr wrap="square">
            <a:spAutoFit/>
          </a:bodyPr>
          <a:lstStyle/>
          <a:p>
            <a:r>
              <a:rPr lang="da-DK" sz="3200" dirty="0"/>
              <a:t>https://forms.office.com/Pages/ResponsePage.aspx?id=ZpSpcwWtIUKfkOcUKqL2wTFclz-gNvpNq3THAj1j3ZxUODk1TjlEWVNJNzUxNjAwTFhGQkQ2VkNTWi4u</a:t>
            </a:r>
          </a:p>
        </p:txBody>
      </p:sp>
    </p:spTree>
    <p:extLst>
      <p:ext uri="{BB962C8B-B14F-4D97-AF65-F5344CB8AC3E}">
        <p14:creationId xmlns:p14="http://schemas.microsoft.com/office/powerpoint/2010/main" val="1131578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Distributed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2.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1721</Words>
  <Application>Microsoft Office PowerPoint</Application>
  <PresentationFormat>Widescreen</PresentationFormat>
  <Paragraphs>212</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DFDS Bold</vt:lpstr>
      <vt:lpstr>DFDS Light</vt:lpstr>
      <vt:lpstr>Arial</vt:lpstr>
      <vt:lpstr>DFDS</vt:lpstr>
      <vt:lpstr>Calibri</vt:lpstr>
      <vt:lpstr>DFDS PowerPoint Template 16_9 logo top</vt:lpstr>
      <vt:lpstr>GIT &amp; GitHUB DEEP 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2020-10-22T11:10:47Z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