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37"/>
  </p:notesMasterIdLst>
  <p:handoutMasterIdLst>
    <p:handoutMasterId r:id="rId38"/>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477" r:id="rId32"/>
    <p:sldId id="478" r:id="rId33"/>
    <p:sldId id="500" r:id="rId34"/>
    <p:sldId id="479" r:id="rId35"/>
    <p:sldId id="476"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DFDS" panose="020B0604020202020204" charset="0"/>
      <p:regular r:id="rId43"/>
      <p:bold r:id="rId44"/>
      <p:italic r:id="rId45"/>
    </p:embeddedFont>
    <p:embeddedFont>
      <p:font typeface="DFDS Bold" panose="020B0604020202020204" charset="0"/>
      <p:bold r:id="rId46"/>
    </p:embeddedFont>
    <p:embeddedFont>
      <p:font typeface="DFDS Light" panose="020B060402020202020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84"/>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06/10/2020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06/10/2020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merge (conflict resolution – how to map it to your IDE, </a:t>
            </a:r>
            <a:r>
              <a:rPr lang="en-US" sz="1200" dirty="0" err="1"/>
              <a:t>etc</a:t>
            </a:r>
            <a:r>
              <a:rPr lang="en-US" sz="1200" dirty="0"/>
              <a:t>)</a:t>
            </a:r>
          </a:p>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Theme: Change some files, commit them, regret commit, remove certain files, recommit.</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Theme: Rebasing</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Theme: Push local to remote. Merge from remote.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Theme: Add a merge tool to the config @ https://git-scm.com/book/en/v2/Customizing-Git-Git-Configuration</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Theme: Stuff with files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06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06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06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10/6/2020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06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Decentralized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1523</Words>
  <Application>Microsoft Office PowerPoint</Application>
  <PresentationFormat>Widescreen</PresentationFormat>
  <Paragraphs>184</Paragraphs>
  <Slides>32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DFDS Bold</vt:lpstr>
      <vt:lpstr>Calibri</vt:lpstr>
      <vt:lpstr>DFDS Light</vt:lpstr>
      <vt:lpstr>DFDS</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2020-10-06T16:22:15Z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