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94" y="102"/>
      </p:cViewPr>
      <p:guideLst>
        <p:guide orient="horz" pos="25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605AB99C-CBB9-4429-B06B-09C293E43B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37" b="-11037"/>
            </a:stretch>
          </a:blipFill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DA7CAB-763F-477B-BCA4-C29F6B098753}"/>
              </a:ext>
            </a:extLst>
          </p:cNvPr>
          <p:cNvSpPr>
            <a:spLocks/>
          </p:cNvSpPr>
          <p:nvPr/>
        </p:nvSpPr>
        <p:spPr bwMode="gray">
          <a:xfrm>
            <a:off x="10027445" y="5741194"/>
            <a:ext cx="1952994" cy="900111"/>
          </a:xfrm>
          <a:custGeom>
            <a:avLst/>
            <a:gdLst>
              <a:gd name="connsiteX0" fmla="*/ 523873 w 1952994"/>
              <a:gd name="connsiteY0" fmla="*/ 0 h 900111"/>
              <a:gd name="connsiteX1" fmla="*/ 1952994 w 1952994"/>
              <a:gd name="connsiteY1" fmla="*/ 0 h 900111"/>
              <a:gd name="connsiteX2" fmla="*/ 1952994 w 1952994"/>
              <a:gd name="connsiteY2" fmla="*/ 900111 h 900111"/>
              <a:gd name="connsiteX3" fmla="*/ 0 w 1952994"/>
              <a:gd name="connsiteY3" fmla="*/ 900111 h 900111"/>
              <a:gd name="connsiteX4" fmla="*/ 0 w 1952994"/>
              <a:gd name="connsiteY4" fmla="*/ 900110 h 9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94" h="900111">
                <a:moveTo>
                  <a:pt x="523873" y="0"/>
                </a:moveTo>
                <a:lnTo>
                  <a:pt x="1952994" y="0"/>
                </a:lnTo>
                <a:lnTo>
                  <a:pt x="1952994" y="900111"/>
                </a:lnTo>
                <a:lnTo>
                  <a:pt x="0" y="900111"/>
                </a:lnTo>
                <a:lnTo>
                  <a:pt x="0" y="9001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FDS"/>
              <a:ea typeface="+mn-ea"/>
              <a:cs typeface="+mn-cs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58AAC91-87C9-4975-8590-60D12FFCE2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48737" y="1399379"/>
            <a:ext cx="3028950" cy="5230020"/>
          </a:xfrm>
          <a:custGeom>
            <a:avLst/>
            <a:gdLst>
              <a:gd name="connsiteX0" fmla="*/ 0 w 3028950"/>
              <a:gd name="connsiteY0" fmla="*/ 0 h 5230020"/>
              <a:gd name="connsiteX1" fmla="*/ 3028950 w 3028950"/>
              <a:gd name="connsiteY1" fmla="*/ 0 h 5230020"/>
              <a:gd name="connsiteX2" fmla="*/ 3028950 w 3028950"/>
              <a:gd name="connsiteY2" fmla="*/ 4337052 h 5230020"/>
              <a:gd name="connsiteX3" fmla="*/ 1607571 w 3028950"/>
              <a:gd name="connsiteY3" fmla="*/ 4337052 h 5230020"/>
              <a:gd name="connsiteX4" fmla="*/ 1079845 w 3028950"/>
              <a:gd name="connsiteY4" fmla="*/ 5230020 h 5230020"/>
              <a:gd name="connsiteX5" fmla="*/ 0 w 3028950"/>
              <a:gd name="connsiteY5" fmla="*/ 5230020 h 52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8950" h="5230020">
                <a:moveTo>
                  <a:pt x="0" y="0"/>
                </a:moveTo>
                <a:lnTo>
                  <a:pt x="3028950" y="0"/>
                </a:lnTo>
                <a:lnTo>
                  <a:pt x="3028950" y="4337052"/>
                </a:lnTo>
                <a:lnTo>
                  <a:pt x="1607571" y="4337052"/>
                </a:lnTo>
                <a:lnTo>
                  <a:pt x="1079845" y="5230020"/>
                </a:lnTo>
                <a:lnTo>
                  <a:pt x="0" y="523002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anchor="b">
            <a:noAutofit/>
          </a:bodyPr>
          <a:lstStyle>
            <a:lvl1pPr marL="0" indent="0" algn="r">
              <a:buNone/>
              <a:defRPr sz="100">
                <a:solidFill>
                  <a:schemeClr val="bg1"/>
                </a:solidFill>
              </a:defRPr>
            </a:lvl1pPr>
            <a:lvl2pPr marL="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GB" dirty="0"/>
              <a:t>1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CCDCA120-0498-48BF-BDB8-70C35159B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gray">
          <a:xfrm>
            <a:off x="10398539" y="5957887"/>
            <a:ext cx="1357889" cy="469107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65BB80C6-A508-4CDE-897D-AE0D2C230E79}"/>
              </a:ext>
            </a:extLst>
          </p:cNvPr>
          <p:cNvGrpSpPr/>
          <p:nvPr/>
        </p:nvGrpSpPr>
        <p:grpSpPr bwMode="gray">
          <a:xfrm>
            <a:off x="-3273766" y="68474"/>
            <a:ext cx="3146766" cy="1228130"/>
            <a:chOff x="-3451566" y="560902"/>
            <a:chExt cx="3146766" cy="122813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5C5EE6-6070-401E-8E55-79AC243CEA1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865702"/>
              <a:ext cx="3146766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picture by clicking its upper right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and select Bring to Front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E73A03-032C-4671-BFB2-5BA217E978E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default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E29C9B-5379-426D-9452-4F4AEFAD40FE}"/>
              </a:ext>
            </a:extLst>
          </p:cNvPr>
          <p:cNvGrpSpPr>
            <a:grpSpLocks/>
          </p:cNvGrpSpPr>
          <p:nvPr/>
        </p:nvGrpSpPr>
        <p:grpSpPr bwMode="gray">
          <a:xfrm>
            <a:off x="-3311866" y="2675347"/>
            <a:ext cx="3064030" cy="3690220"/>
            <a:chOff x="-3489666" y="2250077"/>
            <a:chExt cx="3064030" cy="369022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9A1C916-5F62-4C00-883A-430DC8DEE40C}"/>
                </a:ext>
              </a:extLst>
            </p:cNvPr>
            <p:cNvGrpSpPr/>
            <p:nvPr/>
          </p:nvGrpSpPr>
          <p:grpSpPr bwMode="gray">
            <a:xfrm>
              <a:off x="-3489666" y="2396034"/>
              <a:ext cx="2926080" cy="2096829"/>
              <a:chOff x="-3230880" y="2396034"/>
              <a:chExt cx="2926080" cy="2096829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03555857-FBB4-4B62-AEA9-5E162255B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 bwMode="gray">
              <a:xfrm>
                <a:off x="-3230880" y="2396034"/>
                <a:ext cx="2926080" cy="1973068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BDD304-E37C-4087-920C-C3355B67C002}"/>
                  </a:ext>
                </a:extLst>
              </p:cNvPr>
              <p:cNvSpPr txBox="1"/>
              <p:nvPr/>
            </p:nvSpPr>
            <p:spPr bwMode="gray">
              <a:xfrm>
                <a:off x="-3172967" y="4354363"/>
                <a:ext cx="5717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Box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6B7558-3187-40B8-8129-7DBCA0B2BE1D}"/>
                  </a:ext>
                </a:extLst>
              </p:cNvPr>
              <p:cNvSpPr txBox="1"/>
              <p:nvPr/>
            </p:nvSpPr>
            <p:spPr bwMode="gray">
              <a:xfrm>
                <a:off x="-2541702" y="4354363"/>
                <a:ext cx="5717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Ray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1671A1-5663-45B8-9389-4F726F263F3D}"/>
                  </a:ext>
                </a:extLst>
              </p:cNvPr>
              <p:cNvSpPr txBox="1"/>
              <p:nvPr/>
            </p:nvSpPr>
            <p:spPr bwMode="gray">
              <a:xfrm>
                <a:off x="-1199894" y="4354364"/>
                <a:ext cx="77425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Echo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8E9869A-6478-4436-90B6-9FDAD3081B15}"/>
                </a:ext>
              </a:extLst>
            </p:cNvPr>
            <p:cNvGrpSpPr/>
            <p:nvPr/>
          </p:nvGrpSpPr>
          <p:grpSpPr bwMode="gray">
            <a:xfrm>
              <a:off x="-3431753" y="4742201"/>
              <a:ext cx="3006117" cy="1198096"/>
              <a:chOff x="-3431753" y="2478677"/>
              <a:chExt cx="3006117" cy="119809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570302-F939-4AA8-8D92-AB667F8601A4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3538274"/>
                <a:ext cx="300611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3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Do not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change the size or placement of the echo.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E0A4ED-EF3A-402C-999E-49C4371A18B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2478677"/>
                <a:ext cx="300611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Press Shift and click the ray to select it.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Use the arrow keys on your keyboard to slide the ray left or right </a:t>
                </a:r>
                <a:r>
                  <a:rPr lang="en-GB" sz="1000" dirty="0">
                    <a:solidFill>
                      <a:schemeClr val="tx2"/>
                    </a:solidFill>
                  </a:rPr>
                  <a:t>(</a:t>
                </a:r>
                <a:r>
                  <a:rPr lang="en-GB" sz="1000" b="1" dirty="0">
                    <a:solidFill>
                      <a:schemeClr val="tx2"/>
                    </a:solidFill>
                  </a:rPr>
                  <a:t>do not </a:t>
                </a:r>
                <a:r>
                  <a:rPr lang="en-GB" sz="1000" dirty="0">
                    <a:solidFill>
                      <a:schemeClr val="tx2"/>
                    </a:solidFill>
                  </a:rPr>
                  <a:t>pull the white handles as this will distort the dimensions of the ray).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67825AE-DBA0-40CB-9D46-275C881059A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3146975"/>
                <a:ext cx="3006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Select the box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 and adjust its width by pulling the white handle in the right-hand side</a:t>
                </a:r>
                <a:r>
                  <a:rPr lang="en-GB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419F99-5A9E-4A41-AF27-FCDBD993DB8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2250077"/>
              <a:ext cx="2747332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position of the ray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E34D6-0080-45F4-8ECF-DF79B219B1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2479277" y="209550"/>
            <a:ext cx="5464175" cy="6419849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" r="-42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0" indent="0">
              <a:buNone/>
              <a:defRPr>
                <a:solidFill>
                  <a:schemeClr val="accent5"/>
                </a:solidFill>
              </a:defRPr>
            </a:lvl2pPr>
            <a:lvl3pPr marL="0" indent="0">
              <a:buNone/>
              <a:defRPr>
                <a:solidFill>
                  <a:schemeClr val="accent5"/>
                </a:solidFill>
              </a:defRPr>
            </a:lvl3pPr>
            <a:lvl4pPr marL="0" indent="0">
              <a:buNone/>
              <a:defRPr>
                <a:solidFill>
                  <a:schemeClr val="accent5"/>
                </a:solidFill>
              </a:defRPr>
            </a:lvl4pPr>
            <a:lvl5pPr marL="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5C5710-E4AA-4BB4-A93B-279FA77FE9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22252" y="209550"/>
            <a:ext cx="2254273" cy="6419849"/>
          </a:xfrm>
          <a:solidFill>
            <a:srgbClr val="1B2F46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3" y="1116806"/>
            <a:ext cx="5894387" cy="1791494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</a:t>
            </a:r>
            <a:br>
              <a:rPr lang="en-GB" dirty="0"/>
            </a:br>
            <a:r>
              <a:rPr lang="en-GB" dirty="0"/>
              <a:t>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3" y="3209132"/>
            <a:ext cx="5894387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F0C848-94FD-442C-838B-C222A10824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2914" y="538163"/>
            <a:ext cx="5894387" cy="2778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DFDS" panose="00000500000000000000" pitchFamily="2" charset="0"/>
              <a:buNone/>
              <a:tabLst/>
              <a:defRPr sz="1800" b="1">
                <a:solidFill>
                  <a:schemeClr val="accent3"/>
                </a:solidFill>
              </a:defRPr>
            </a:lvl1pPr>
            <a:lvl2pPr marL="0" indent="0">
              <a:buNone/>
              <a:defRPr sz="1800" b="1">
                <a:solidFill>
                  <a:schemeClr val="accent3"/>
                </a:solidFill>
              </a:defRPr>
            </a:lvl2pPr>
            <a:lvl3pPr marL="0" indent="0">
              <a:buNone/>
              <a:defRPr sz="1800" b="1">
                <a:solidFill>
                  <a:schemeClr val="accent3"/>
                </a:solidFill>
              </a:defRPr>
            </a:lvl3pPr>
            <a:lvl4pPr marL="0" indent="0">
              <a:buNone/>
              <a:defRPr sz="1800" b="1">
                <a:solidFill>
                  <a:schemeClr val="accent3"/>
                </a:solidFill>
              </a:defRPr>
            </a:lvl4pPr>
            <a:lvl5pPr marL="0" indent="0"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DFDS" panose="00000500000000000000" pitchFamily="2" charset="0"/>
              <a:buNone/>
              <a:tabLst/>
              <a:defRPr/>
            </a:pPr>
            <a:r>
              <a:rPr lang="en-GB" dirty="0"/>
              <a:t>Click to add date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8CAED0-C8F6-48B9-BF33-4FF93676E61D}"/>
              </a:ext>
            </a:extLst>
          </p:cNvPr>
          <p:cNvGrpSpPr>
            <a:grpSpLocks/>
          </p:cNvGrpSpPr>
          <p:nvPr/>
        </p:nvGrpSpPr>
        <p:grpSpPr bwMode="gray">
          <a:xfrm>
            <a:off x="-3273766" y="1656604"/>
            <a:ext cx="3146766" cy="658743"/>
            <a:chOff x="-3451566" y="560902"/>
            <a:chExt cx="3146766" cy="6587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8A5A3B-A4BB-442F-9377-7965429F770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865702"/>
              <a:ext cx="3146766" cy="353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marR="0" lvl="0" indent="-180975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GB" sz="1000" b="0" dirty="0">
                  <a:solidFill>
                    <a:schemeClr val="tx2"/>
                  </a:solidFill>
                </a:rPr>
                <a:t>Select the picture by clicking its upper right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Delete the picture and follow steps 3 and 4 above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4D1786-5484-4AE1-BB6B-7534B0FED88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an inserted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38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head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2085976"/>
            <a:ext cx="5437088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4089FD8-11D8-499D-9DDE-116BAC033A44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6312001" y="2085976"/>
            <a:ext cx="5437088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5D3BF5-9047-4E1C-B246-901166A0B8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42913" y="2962275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2637C21-A386-4153-9319-89DB5E3D27A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42913" y="4246496"/>
            <a:ext cx="650295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1A58260A-38C8-47C5-AD75-E4C6D4E4AF8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308270" y="2962275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F94EF6B3-6D46-4AEA-8468-3927D95F9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308270" y="4246496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CDC845B-14C4-4DD0-958A-4D0DF926359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306612" y="2962276"/>
            <a:ext cx="4573487" cy="90178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B4A62619-3164-42EA-87A6-120CFAA9EFC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306612" y="4246496"/>
            <a:ext cx="4573487" cy="90178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A27230C0-2AB1-47A3-BC22-3AB3B41FAC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175499" y="2962276"/>
            <a:ext cx="4573487" cy="90178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2230B3F4-3E09-4E2A-911D-41981371FBB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175499" y="4246496"/>
            <a:ext cx="4573487" cy="90178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AAABC-5996-4BF4-80A3-E397649C9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152CD9C9-5C75-4366-AEB1-F62A053D64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851FA0-6D8F-486C-B27D-F20D29B2FCB3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B12479-CFD7-4910-8EBD-F4602D19AB28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F5B0E6-1773-42C4-80EB-B71AE22DD2B2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3F9EE2-5AF8-4AB0-8DCE-4E22879B48A3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FCF8B9-5D1B-4B64-9317-57B6A1FD773F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130D2B-5260-4B13-B6F2-DEAE1697638B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09997-32D2-410C-8852-A31179FD0C45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886A82-3B13-4915-BBE2-72E168FC8DC7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31C314-5BC1-4F0B-9ACA-2DEAE0E8A37C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4F6090-4B6F-4528-8766-FAA5702E1905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5869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1865">
          <p15:clr>
            <a:srgbClr val="FBAE40"/>
          </p15:clr>
        </p15:guide>
        <p15:guide id="3" pos="3705">
          <p15:clr>
            <a:srgbClr val="FBAE40"/>
          </p15:clr>
        </p15:guide>
        <p15:guide id="4" pos="3975">
          <p15:clr>
            <a:srgbClr val="FBAE40"/>
          </p15:clr>
        </p15:guide>
        <p15:guide id="5" pos="689">
          <p15:clr>
            <a:srgbClr val="FBAE40"/>
          </p15:clr>
        </p15:guide>
        <p15:guide id="6" pos="4383">
          <p15:clr>
            <a:srgbClr val="FBAE40"/>
          </p15:clr>
        </p15:guide>
        <p15:guide id="7" pos="822">
          <p15:clr>
            <a:srgbClr val="FBAE40"/>
          </p15:clr>
        </p15:guide>
        <p15:guide id="8" pos="45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+ single column with subhead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2085976"/>
            <a:ext cx="7323137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962275"/>
            <a:ext cx="7323137" cy="25645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8042F0-229B-4687-9702-26ED0FDA23D7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8193615" y="2085976"/>
            <a:ext cx="3555473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60F54D-583C-48F7-9368-76864DCEA18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93614" y="2962273"/>
            <a:ext cx="432000" cy="4320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3D2C46F9-06D0-49D6-BF01-4BEEA1A951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8193615" y="3876753"/>
            <a:ext cx="432000" cy="4320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5DA554B7-45EE-42DD-8A4E-5EEE57FD4D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93614" y="4791230"/>
            <a:ext cx="432000" cy="4320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23AD7F8-BF29-4AD0-B050-F6F38EA01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773322" y="2962276"/>
            <a:ext cx="2975765" cy="735586"/>
          </a:xfrm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64952966-5502-4385-B0F5-B5B874C8A65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773322" y="3876753"/>
            <a:ext cx="2975765" cy="735586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31396256-1710-4527-AF10-688A3FAB06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773322" y="4791230"/>
            <a:ext cx="2975765" cy="735586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262D7-4248-4F05-AAED-312974F3A2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68113C65-666D-41EA-BDE1-0466AC1C7A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A744AB-87F3-45FC-BBFB-B9043769E899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BCCEC3-355B-4BD4-A314-CB5E83FAED1D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CB39F4-62D7-4CA5-833D-A56CA4E823D3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524FC6-4146-41EE-AC7C-B0A5408A23B9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9EF4BC-DC86-4E6E-91FD-AB18191834BB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4238D9-A01B-4799-8FA3-93D419709B31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137E8A-C8CB-4648-8303-41AC63774A80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8759C-30A1-4E46-AB98-139D1CB8D4C3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1BAAD-1368-4BAB-A4F1-BF6358AD5CFF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B2A3B8-76CA-4182-86AF-97FADD1450E6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88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2">
          <p15:clr>
            <a:srgbClr val="FBAE40"/>
          </p15:clr>
        </p15:guide>
        <p15:guide id="2" orient="horz" pos="1865">
          <p15:clr>
            <a:srgbClr val="FBAE40"/>
          </p15:clr>
        </p15:guide>
        <p15:guide id="4" pos="4892">
          <p15:clr>
            <a:srgbClr val="FBAE40"/>
          </p15:clr>
        </p15:guide>
        <p15:guide id="5" pos="5433">
          <p15:clr>
            <a:srgbClr val="FBAE40"/>
          </p15:clr>
        </p15:guide>
        <p15:guide id="6" pos="5160">
          <p15:clr>
            <a:srgbClr val="FBAE40"/>
          </p15:clr>
        </p15:guide>
        <p15:guide id="7" pos="552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293F-C27C-487B-9F96-75B20B279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F83C2-285A-41EB-8518-70FC927B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E4D93EC-8002-4251-B1D8-10B9C391DC53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325E2-0189-4465-9E7B-8F25D929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7C908-E999-44AA-86C2-414F5426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5967184-88D1-4379-8506-46E54FEF94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0096A8-5D93-4595-B065-D4083590D043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F9190D-0460-4A38-8C2D-53495976DC72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993E4E-7D22-41DE-BDD1-338498D74A4A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80EC70-8227-4792-8D6F-027B8F1C1B82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DA16D6-92C2-44C7-A3A3-AFD4FEAE1E95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95F281-8BC3-4A71-B76C-F6C95B44F40A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FD3E8-EFA4-4ADB-98A6-13C3C85CDE9B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03A71-A357-43F8-8563-CA10F562BD94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35CAF1-C6E1-437B-A257-C82B6D5BA63F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4D67DD-4420-4912-9719-6AE7A220EAD2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2873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21A50B1-019B-4A96-9D60-6A39C8D5C92F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442913" y="2085975"/>
            <a:ext cx="11306175" cy="3870325"/>
          </a:xfrm>
          <a:custGeom>
            <a:avLst/>
            <a:gdLst>
              <a:gd name="connsiteX0" fmla="*/ 0 w 11306175"/>
              <a:gd name="connsiteY0" fmla="*/ 0 h 3870325"/>
              <a:gd name="connsiteX1" fmla="*/ 11306175 w 11306175"/>
              <a:gd name="connsiteY1" fmla="*/ 0 h 3870325"/>
              <a:gd name="connsiteX2" fmla="*/ 11306175 w 11306175"/>
              <a:gd name="connsiteY2" fmla="*/ 3438525 h 3870325"/>
              <a:gd name="connsiteX3" fmla="*/ 9396411 w 11306175"/>
              <a:gd name="connsiteY3" fmla="*/ 3438525 h 3870325"/>
              <a:gd name="connsiteX4" fmla="*/ 9396411 w 11306175"/>
              <a:gd name="connsiteY4" fmla="*/ 3870325 h 3870325"/>
              <a:gd name="connsiteX5" fmla="*/ 0 w 11306175"/>
              <a:gd name="connsiteY5" fmla="*/ 3870325 h 387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6175" h="3870325">
                <a:moveTo>
                  <a:pt x="0" y="0"/>
                </a:moveTo>
                <a:lnTo>
                  <a:pt x="11306175" y="0"/>
                </a:lnTo>
                <a:lnTo>
                  <a:pt x="11306175" y="3438525"/>
                </a:lnTo>
                <a:lnTo>
                  <a:pt x="9396411" y="3438525"/>
                </a:lnTo>
                <a:lnTo>
                  <a:pt x="9396411" y="3870325"/>
                </a:lnTo>
                <a:lnTo>
                  <a:pt x="0" y="3870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9E13CC-27A8-42BA-AECC-BB11104070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F3DD1AC-E901-4638-95BC-190333609CA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80CD357-7489-46FB-B75F-06A0C4F5EAA7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1F328-927E-4B84-8D57-F1F9AB3113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4DD446-5AA0-4E17-9F2D-80DF913394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82C4400-AED9-430A-8120-0CA58C989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FA099-1D9B-4F79-8DBE-93D02301FD14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4B670C-7E24-4359-A625-91DE526FBE17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339990-1D82-4387-89F1-2098997DD57A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D75862-544B-46A2-8E6D-AA5F3DA2564C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EEF822-7933-4AFB-8964-F7A930756539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E31B3E-2AB5-415A-A1ED-E8F2A3B61B5B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7DDDC-3715-4131-A638-038F41399D85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6EA30-4F56-4895-88B8-7C11B5BA2054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75FFB8-FC19-468C-9D8B-8CE9FB740C21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0986B9-90AB-4C36-9A38-BB4F7555615F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580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2" y="2085975"/>
            <a:ext cx="5437088" cy="3870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B0C730A-F72B-40A0-AE5F-3993D04BD4C6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9F3D365-81A4-40AF-9C10-9C1DF08A28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 bwMode="gray">
          <a:xfrm>
            <a:off x="6312001" y="2085975"/>
            <a:ext cx="5437088" cy="3870325"/>
          </a:xfrm>
          <a:custGeom>
            <a:avLst/>
            <a:gdLst>
              <a:gd name="connsiteX0" fmla="*/ 0 w 5437088"/>
              <a:gd name="connsiteY0" fmla="*/ 0 h 3870325"/>
              <a:gd name="connsiteX1" fmla="*/ 5437088 w 5437088"/>
              <a:gd name="connsiteY1" fmla="*/ 0 h 3870325"/>
              <a:gd name="connsiteX2" fmla="*/ 5437088 w 5437088"/>
              <a:gd name="connsiteY2" fmla="*/ 3438525 h 3870325"/>
              <a:gd name="connsiteX3" fmla="*/ 3527323 w 5437088"/>
              <a:gd name="connsiteY3" fmla="*/ 3438525 h 3870325"/>
              <a:gd name="connsiteX4" fmla="*/ 3527323 w 5437088"/>
              <a:gd name="connsiteY4" fmla="*/ 3870325 h 3870325"/>
              <a:gd name="connsiteX5" fmla="*/ 0 w 5437088"/>
              <a:gd name="connsiteY5" fmla="*/ 3870325 h 387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7088" h="3870325">
                <a:moveTo>
                  <a:pt x="0" y="0"/>
                </a:moveTo>
                <a:lnTo>
                  <a:pt x="5437088" y="0"/>
                </a:lnTo>
                <a:lnTo>
                  <a:pt x="5437088" y="3438525"/>
                </a:lnTo>
                <a:lnTo>
                  <a:pt x="3527323" y="3438525"/>
                </a:lnTo>
                <a:lnTo>
                  <a:pt x="3527323" y="3870325"/>
                </a:lnTo>
                <a:lnTo>
                  <a:pt x="0" y="3870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84FA-8C8E-4943-BF80-D44CE12247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ACFFE33-A561-4620-A54A-A0BF0C35A4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10245-359B-49F0-B23E-D0286485557D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DCF80E-1C79-494D-8175-875914F3748D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4D1CA-C124-4F47-AA17-1B4E5BF3DA68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B2B526-DF6B-44EA-BC54-0B79D7524DA4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9BE0FC-4A4B-4F91-88CA-618EA1E75B4E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8F7F42-EDFE-4520-A9F6-97994A76F78F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FEE33A-1589-4A0C-BDCB-1CDC2D2A5210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7756B-28EA-4976-880D-C12E17F04D00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A88C8D-426A-4F67-A285-CBAEF94BFDCA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9A1615-8533-47E6-A12C-BD5B359B190B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23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085975"/>
            <a:ext cx="3480726" cy="3870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D67DE3A-AD50-4D0A-9DFA-D6870CDA9C99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E3B184-B29C-4339-B1AE-8C2C42D2E079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8268363" y="2085975"/>
            <a:ext cx="3480726" cy="3870325"/>
          </a:xfrm>
          <a:custGeom>
            <a:avLst/>
            <a:gdLst>
              <a:gd name="connsiteX0" fmla="*/ 0 w 3480726"/>
              <a:gd name="connsiteY0" fmla="*/ 0 h 3870325"/>
              <a:gd name="connsiteX1" fmla="*/ 3480726 w 3480726"/>
              <a:gd name="connsiteY1" fmla="*/ 0 h 3870325"/>
              <a:gd name="connsiteX2" fmla="*/ 3480726 w 3480726"/>
              <a:gd name="connsiteY2" fmla="*/ 3438525 h 3870325"/>
              <a:gd name="connsiteX3" fmla="*/ 1570961 w 3480726"/>
              <a:gd name="connsiteY3" fmla="*/ 3438525 h 3870325"/>
              <a:gd name="connsiteX4" fmla="*/ 1570961 w 3480726"/>
              <a:gd name="connsiteY4" fmla="*/ 3870325 h 3870325"/>
              <a:gd name="connsiteX5" fmla="*/ 0 w 3480726"/>
              <a:gd name="connsiteY5" fmla="*/ 3870325 h 387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0726" h="3870325">
                <a:moveTo>
                  <a:pt x="0" y="0"/>
                </a:moveTo>
                <a:lnTo>
                  <a:pt x="3480726" y="0"/>
                </a:lnTo>
                <a:lnTo>
                  <a:pt x="3480726" y="3438525"/>
                </a:lnTo>
                <a:lnTo>
                  <a:pt x="1570961" y="3438525"/>
                </a:lnTo>
                <a:lnTo>
                  <a:pt x="1570961" y="3870325"/>
                </a:lnTo>
                <a:lnTo>
                  <a:pt x="0" y="3870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EFE8EA0-150E-440B-9384-5DDDD7EF4E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4355638" y="2085975"/>
            <a:ext cx="3480726" cy="3870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D6FB1-B73A-4578-A0EE-E458E0E18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79885C0-5317-4A4E-B084-19FA12499A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FD50CCF-E5A9-44A7-A938-B22ABBA1FA98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2542D8-DF36-466D-AFB5-20503436660E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4AF8F8-1F56-445D-9D99-6884E940FAFB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EA74F3-C6F0-4F1E-90F9-F28F7D033F58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C7AEC8-4303-44BA-8BC5-EF20EBE861A7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11FE4F-E22B-440C-BFA0-EF058EA5B834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D2AACE-7EF1-4C1C-B8C7-2BE43BB644FB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EFFA2-5073-41BF-BD32-B892E23EFFDD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93F080-F32D-4D86-B671-BC4B9F41AA47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22309C-66EA-4540-B7A5-784FE938ACEB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09440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472">
          <p15:clr>
            <a:srgbClr val="FBAE40"/>
          </p15:clr>
        </p15:guide>
        <p15:guide id="4" pos="2744">
          <p15:clr>
            <a:srgbClr val="FBAE40"/>
          </p15:clr>
        </p15:guide>
        <p15:guide id="5" pos="4937">
          <p15:clr>
            <a:srgbClr val="FBAE40"/>
          </p15:clr>
        </p15:guide>
        <p15:guide id="6" pos="520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44F8D83-5F19-4D7C-B239-27CA3FBF491B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42D381B-10AF-462D-BCBB-A2BFBDBF86C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2" y="2085975"/>
            <a:ext cx="2502544" cy="3870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D32392-B45C-4D41-BAC4-D15826ABDAC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9246545" y="2085975"/>
            <a:ext cx="2502544" cy="3870325"/>
          </a:xfrm>
          <a:custGeom>
            <a:avLst/>
            <a:gdLst>
              <a:gd name="connsiteX0" fmla="*/ 0 w 2502544"/>
              <a:gd name="connsiteY0" fmla="*/ 0 h 3870325"/>
              <a:gd name="connsiteX1" fmla="*/ 2502544 w 2502544"/>
              <a:gd name="connsiteY1" fmla="*/ 0 h 3870325"/>
              <a:gd name="connsiteX2" fmla="*/ 2502544 w 2502544"/>
              <a:gd name="connsiteY2" fmla="*/ 3438525 h 3870325"/>
              <a:gd name="connsiteX3" fmla="*/ 592779 w 2502544"/>
              <a:gd name="connsiteY3" fmla="*/ 3438525 h 3870325"/>
              <a:gd name="connsiteX4" fmla="*/ 592779 w 2502544"/>
              <a:gd name="connsiteY4" fmla="*/ 3870325 h 3870325"/>
              <a:gd name="connsiteX5" fmla="*/ 0 w 2502544"/>
              <a:gd name="connsiteY5" fmla="*/ 3870325 h 387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2544" h="3870325">
                <a:moveTo>
                  <a:pt x="0" y="0"/>
                </a:moveTo>
                <a:lnTo>
                  <a:pt x="2502544" y="0"/>
                </a:lnTo>
                <a:lnTo>
                  <a:pt x="2502544" y="3438525"/>
                </a:lnTo>
                <a:lnTo>
                  <a:pt x="592779" y="3438525"/>
                </a:lnTo>
                <a:lnTo>
                  <a:pt x="592779" y="3870325"/>
                </a:lnTo>
                <a:lnTo>
                  <a:pt x="0" y="3870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0057A9E-EE30-460E-B2AE-49A9B4CE60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3377457" y="2085975"/>
            <a:ext cx="2502544" cy="3870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BDD99D2-5B85-4F34-BF56-C78F359A719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6312001" y="2085975"/>
            <a:ext cx="2502544" cy="3870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7EA92-D013-475D-9137-D3EBA4027D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2194D5C-810F-4E4B-B519-54181AC01F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4F6CF5-87F7-4E3E-9DBB-B776F4B586C0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E1319-92FE-45B6-82E8-DE1ECAA18E9C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F1494-4281-4EFA-84F8-9548C87F6707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5A6A35-3866-45D2-88C6-9644EF5C9E3D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3925F8-448F-4A09-A62A-4F21EEB49D81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62E-4595-4A40-A674-203169CE50DC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621BB-58D6-4698-8783-47EEC0BBB686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90A32D-EA08-4B57-A45A-AC2DA5BCABEF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89FC2B-C90F-456F-85FC-00603DAAB6FC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003CC7-60A7-4D57-A65E-64C5C28C7665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54694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856">
          <p15:clr>
            <a:srgbClr val="FBAE40"/>
          </p15:clr>
        </p15:guide>
        <p15:guide id="4" pos="2129">
          <p15:clr>
            <a:srgbClr val="FBAE40"/>
          </p15:clr>
        </p15:guide>
        <p15:guide id="5" pos="5553">
          <p15:clr>
            <a:srgbClr val="FBAE40"/>
          </p15:clr>
        </p15:guide>
        <p15:guide id="6" pos="5825">
          <p15:clr>
            <a:srgbClr val="FBAE40"/>
          </p15:clr>
        </p15:guide>
        <p15:guide id="7" pos="3705">
          <p15:clr>
            <a:srgbClr val="FBAE40"/>
          </p15:clr>
        </p15:guide>
        <p15:guide id="8" pos="397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uation_Title and 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82C4400-AED9-430A-8120-0CA58C989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25016-2C35-4F3F-882B-055AA81830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42913" y="1484313"/>
            <a:ext cx="11306175" cy="601662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0" indent="0">
              <a:buNone/>
              <a:defRPr sz="3600">
                <a:solidFill>
                  <a:schemeClr val="accent2"/>
                </a:solidFill>
              </a:defRPr>
            </a:lvl2pPr>
            <a:lvl3pPr marL="0" indent="0">
              <a:buNone/>
              <a:defRPr sz="3600">
                <a:solidFill>
                  <a:schemeClr val="accent2"/>
                </a:solidFill>
              </a:defRPr>
            </a:lvl3pPr>
            <a:lvl4pPr marL="0" indent="0">
              <a:buNone/>
              <a:defRPr sz="3600">
                <a:solidFill>
                  <a:schemeClr val="accent2"/>
                </a:solidFill>
              </a:defRPr>
            </a:lvl4pPr>
            <a:lvl5pPr marL="0" indent="0">
              <a:buNone/>
              <a:defRPr sz="3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B19AA-21AA-4E1A-9C31-116A175DCDC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DDAA016-702C-42DC-8669-692B126CA864}" type="datetime1">
              <a:rPr lang="en-GB" noProof="0" smtClean="0"/>
              <a:t>08/11/2019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40C0B-0F1F-4842-B583-71CA128B8B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4E0AB-08FF-442C-9085-7042B01AE66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A36BB336-FA68-49FA-BBEA-E842097240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536A63-259C-478E-9E8E-0C9AA267A478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EB262-6B3A-4B2C-819D-785D649A74B0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F64D9-53F3-44A0-A4C9-E8718BDC568A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noProof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noProof="0" dirty="0">
                  <a:solidFill>
                    <a:schemeClr val="tx2"/>
                  </a:solidFill>
                </a:rPr>
              </a:br>
              <a:r>
                <a:rPr lang="en-GB" sz="1000" b="0" noProof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noProof="0" dirty="0">
                  <a:solidFill>
                    <a:schemeClr val="tx2"/>
                  </a:solidFill>
                </a:rPr>
              </a:br>
              <a:r>
                <a:rPr lang="en-GB" sz="1000" b="0" noProof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noProof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B88265-2DDE-4A4C-B6D9-407633CBB148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noProof="0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90497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E7F11-2818-479F-A763-F86EF659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A4A9DAC-4431-4643-B0B1-18B4C840B292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734D7-326F-4E78-9686-A9331CDA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A0DBF-85CD-4745-9ED6-894D911B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12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2085976"/>
            <a:ext cx="11306175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C929AC6-6136-4451-A2D7-4D8003A134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962275"/>
            <a:ext cx="11306175" cy="2994025"/>
          </a:xfrm>
          <a:custGeom>
            <a:avLst/>
            <a:gdLst>
              <a:gd name="connsiteX0" fmla="*/ 0 w 11306175"/>
              <a:gd name="connsiteY0" fmla="*/ 0 h 2994025"/>
              <a:gd name="connsiteX1" fmla="*/ 11306175 w 11306175"/>
              <a:gd name="connsiteY1" fmla="*/ 0 h 2994025"/>
              <a:gd name="connsiteX2" fmla="*/ 11306175 w 11306175"/>
              <a:gd name="connsiteY2" fmla="*/ 2562225 h 2994025"/>
              <a:gd name="connsiteX3" fmla="*/ 9396411 w 11306175"/>
              <a:gd name="connsiteY3" fmla="*/ 2562225 h 2994025"/>
              <a:gd name="connsiteX4" fmla="*/ 9396411 w 11306175"/>
              <a:gd name="connsiteY4" fmla="*/ 2994025 h 2994025"/>
              <a:gd name="connsiteX5" fmla="*/ 0 w 11306175"/>
              <a:gd name="connsiteY5" fmla="*/ 2994025 h 299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6175" h="2994025">
                <a:moveTo>
                  <a:pt x="0" y="0"/>
                </a:moveTo>
                <a:lnTo>
                  <a:pt x="11306175" y="0"/>
                </a:lnTo>
                <a:lnTo>
                  <a:pt x="11306175" y="2562225"/>
                </a:lnTo>
                <a:lnTo>
                  <a:pt x="9396411" y="2562225"/>
                </a:lnTo>
                <a:lnTo>
                  <a:pt x="9396411" y="2994025"/>
                </a:lnTo>
                <a:lnTo>
                  <a:pt x="0" y="29940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8574086" y="6468706"/>
            <a:ext cx="1265238" cy="123111"/>
          </a:xfrm>
        </p:spPr>
        <p:txBody>
          <a:bodyPr/>
          <a:lstStyle/>
          <a:p>
            <a:fld id="{3CDD48AD-B85A-4778-A8B6-3A6DFB150BD6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E7958C8-CF70-4B2E-8110-366F9F20C7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9396411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CBEDD8-5A51-4BD8-9BD3-2C17D598C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600417-D8FF-4B75-9AFD-B427C5F434B7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ADA412-7502-428C-9053-19770874E6E2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2A8BDF-9C0A-4794-A84B-162A665DB73C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DEE073-C160-4823-AEC6-16DF0BC2AB12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A4A8C3-33E4-4C05-B879-DB2F8707CB11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D908B9-C9B3-402D-BDC9-9795CDFD6158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CE0B2-7D48-467E-9FA4-6C7F0EA32975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D085-FA88-44AB-A003-3B8EB5E102F9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9450F-8C6C-47BF-B63D-88B45C38C7DB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C4136B-F979-421F-AE86-D4323B61AE59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284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18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Narrow Tex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DA7CAB-763F-477B-BCA4-C29F6B098753}"/>
              </a:ext>
            </a:extLst>
          </p:cNvPr>
          <p:cNvSpPr>
            <a:spLocks/>
          </p:cNvSpPr>
          <p:nvPr/>
        </p:nvSpPr>
        <p:spPr bwMode="gray">
          <a:xfrm>
            <a:off x="10027445" y="5741194"/>
            <a:ext cx="1952994" cy="900111"/>
          </a:xfrm>
          <a:custGeom>
            <a:avLst/>
            <a:gdLst>
              <a:gd name="connsiteX0" fmla="*/ 523873 w 1952994"/>
              <a:gd name="connsiteY0" fmla="*/ 0 h 900111"/>
              <a:gd name="connsiteX1" fmla="*/ 1952994 w 1952994"/>
              <a:gd name="connsiteY1" fmla="*/ 0 h 900111"/>
              <a:gd name="connsiteX2" fmla="*/ 1952994 w 1952994"/>
              <a:gd name="connsiteY2" fmla="*/ 900111 h 900111"/>
              <a:gd name="connsiteX3" fmla="*/ 0 w 1952994"/>
              <a:gd name="connsiteY3" fmla="*/ 900111 h 900111"/>
              <a:gd name="connsiteX4" fmla="*/ 0 w 1952994"/>
              <a:gd name="connsiteY4" fmla="*/ 900110 h 9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94" h="900111">
                <a:moveTo>
                  <a:pt x="523873" y="0"/>
                </a:moveTo>
                <a:lnTo>
                  <a:pt x="1952994" y="0"/>
                </a:lnTo>
                <a:lnTo>
                  <a:pt x="1952994" y="900111"/>
                </a:lnTo>
                <a:lnTo>
                  <a:pt x="0" y="900111"/>
                </a:lnTo>
                <a:lnTo>
                  <a:pt x="0" y="9001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FDS"/>
              <a:ea typeface="+mn-ea"/>
              <a:cs typeface="+mn-cs"/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61D1914-625A-4DFD-B07D-BEAC84EE5B9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C9B97CB6-16FB-47D8-8508-DE8D29E02BFB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09AA819-FA01-4B74-8C86-BD50269905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117AC85-CA85-4D4D-B44C-AE9C06CFBB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B07561-D9C5-4FB1-93AD-127212A440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49" t="-18530" r="-28400" b="-13896"/>
            </a:stretch>
          </a:blipFill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E0FC017-4390-4029-B972-03E9A1BF15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726694" y="209550"/>
            <a:ext cx="5464175" cy="641984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" r="-42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0" indent="0">
              <a:buNone/>
              <a:defRPr>
                <a:solidFill>
                  <a:schemeClr val="accent5"/>
                </a:solidFill>
              </a:defRPr>
            </a:lvl2pPr>
            <a:lvl3pPr marL="0" indent="0">
              <a:buNone/>
              <a:defRPr>
                <a:solidFill>
                  <a:schemeClr val="accent5"/>
                </a:solidFill>
              </a:defRPr>
            </a:lvl3pPr>
            <a:lvl4pPr marL="0" indent="0">
              <a:buNone/>
              <a:defRPr>
                <a:solidFill>
                  <a:schemeClr val="accent5"/>
                </a:solidFill>
              </a:defRPr>
            </a:lvl4pPr>
            <a:lvl5pPr marL="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CA06CBC4-047B-47E3-8142-32B151A06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22251" y="209550"/>
            <a:ext cx="628649" cy="6419849"/>
          </a:xfrm>
          <a:solidFill>
            <a:srgbClr val="1B2F46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6D328D-B518-44AE-95C9-E267D472D419}"/>
              </a:ext>
            </a:extLst>
          </p:cNvPr>
          <p:cNvSpPr>
            <a:spLocks/>
          </p:cNvSpPr>
          <p:nvPr/>
        </p:nvSpPr>
        <p:spPr bwMode="gray">
          <a:xfrm>
            <a:off x="10027445" y="5741194"/>
            <a:ext cx="1952994" cy="900111"/>
          </a:xfrm>
          <a:custGeom>
            <a:avLst/>
            <a:gdLst>
              <a:gd name="connsiteX0" fmla="*/ 523873 w 1952994"/>
              <a:gd name="connsiteY0" fmla="*/ 0 h 900111"/>
              <a:gd name="connsiteX1" fmla="*/ 1952994 w 1952994"/>
              <a:gd name="connsiteY1" fmla="*/ 0 h 900111"/>
              <a:gd name="connsiteX2" fmla="*/ 1952994 w 1952994"/>
              <a:gd name="connsiteY2" fmla="*/ 900111 h 900111"/>
              <a:gd name="connsiteX3" fmla="*/ 0 w 1952994"/>
              <a:gd name="connsiteY3" fmla="*/ 900111 h 900111"/>
              <a:gd name="connsiteX4" fmla="*/ 0 w 1952994"/>
              <a:gd name="connsiteY4" fmla="*/ 900110 h 9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94" h="900111">
                <a:moveTo>
                  <a:pt x="523873" y="0"/>
                </a:moveTo>
                <a:lnTo>
                  <a:pt x="1952994" y="0"/>
                </a:lnTo>
                <a:lnTo>
                  <a:pt x="1952994" y="900111"/>
                </a:lnTo>
                <a:lnTo>
                  <a:pt x="0" y="900111"/>
                </a:lnTo>
                <a:lnTo>
                  <a:pt x="0" y="9001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FDS"/>
              <a:ea typeface="+mn-ea"/>
              <a:cs typeface="+mn-c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5E216A-067A-4E15-A6B5-25C25A4815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48737" y="1399379"/>
            <a:ext cx="3028950" cy="5230020"/>
          </a:xfrm>
          <a:custGeom>
            <a:avLst/>
            <a:gdLst>
              <a:gd name="connsiteX0" fmla="*/ 0 w 3028950"/>
              <a:gd name="connsiteY0" fmla="*/ 0 h 5230020"/>
              <a:gd name="connsiteX1" fmla="*/ 3028950 w 3028950"/>
              <a:gd name="connsiteY1" fmla="*/ 0 h 5230020"/>
              <a:gd name="connsiteX2" fmla="*/ 3028950 w 3028950"/>
              <a:gd name="connsiteY2" fmla="*/ 4337052 h 5230020"/>
              <a:gd name="connsiteX3" fmla="*/ 1607571 w 3028950"/>
              <a:gd name="connsiteY3" fmla="*/ 4337052 h 5230020"/>
              <a:gd name="connsiteX4" fmla="*/ 1079845 w 3028950"/>
              <a:gd name="connsiteY4" fmla="*/ 5230020 h 5230020"/>
              <a:gd name="connsiteX5" fmla="*/ 0 w 3028950"/>
              <a:gd name="connsiteY5" fmla="*/ 5230020 h 52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8950" h="5230020">
                <a:moveTo>
                  <a:pt x="0" y="0"/>
                </a:moveTo>
                <a:lnTo>
                  <a:pt x="3028950" y="0"/>
                </a:lnTo>
                <a:lnTo>
                  <a:pt x="3028950" y="4337052"/>
                </a:lnTo>
                <a:lnTo>
                  <a:pt x="1607571" y="4337052"/>
                </a:lnTo>
                <a:lnTo>
                  <a:pt x="1079845" y="5230020"/>
                </a:lnTo>
                <a:lnTo>
                  <a:pt x="0" y="523002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anchor="b">
            <a:noAutofit/>
          </a:bodyPr>
          <a:lstStyle>
            <a:lvl1pPr marL="0" indent="0" algn="r">
              <a:buNone/>
              <a:defRPr sz="100">
                <a:solidFill>
                  <a:schemeClr val="bg1"/>
                </a:solidFill>
              </a:defRPr>
            </a:lvl1pPr>
            <a:lvl2pPr marL="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GB" dirty="0"/>
              <a:t>1</a:t>
            </a: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DC7734C9-B090-45E4-B4D6-1B99518F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gray">
          <a:xfrm>
            <a:off x="10398539" y="5957887"/>
            <a:ext cx="1357889" cy="469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4" y="538163"/>
            <a:ext cx="4370386" cy="946150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agenda heading 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4" y="1836676"/>
            <a:ext cx="4370386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Insert time and subject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8044AC-77EC-42E2-B7D1-26D605FFDFD0}"/>
              </a:ext>
            </a:extLst>
          </p:cNvPr>
          <p:cNvGrpSpPr/>
          <p:nvPr/>
        </p:nvGrpSpPr>
        <p:grpSpPr bwMode="gray">
          <a:xfrm>
            <a:off x="-3273766" y="68474"/>
            <a:ext cx="3146766" cy="1228130"/>
            <a:chOff x="-3451566" y="560902"/>
            <a:chExt cx="3146766" cy="122813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165F0-531C-4C29-A93F-117CBE9E1D0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865702"/>
              <a:ext cx="3146766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picture by clicking its upper right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and select Bring to Front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43CC18-661B-4A02-B39E-EDF0187EBCE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default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A6EC88-D751-454D-88FC-2BA590ADA06F}"/>
              </a:ext>
            </a:extLst>
          </p:cNvPr>
          <p:cNvGrpSpPr>
            <a:grpSpLocks/>
          </p:cNvGrpSpPr>
          <p:nvPr/>
        </p:nvGrpSpPr>
        <p:grpSpPr bwMode="gray">
          <a:xfrm>
            <a:off x="-3311866" y="2675347"/>
            <a:ext cx="3064030" cy="3690220"/>
            <a:chOff x="-3489666" y="2250077"/>
            <a:chExt cx="3064030" cy="369022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1256A98-00B0-4611-BD80-DD63EA2B728B}"/>
                </a:ext>
              </a:extLst>
            </p:cNvPr>
            <p:cNvGrpSpPr/>
            <p:nvPr/>
          </p:nvGrpSpPr>
          <p:grpSpPr bwMode="gray">
            <a:xfrm>
              <a:off x="-3489666" y="2396034"/>
              <a:ext cx="2926080" cy="2096829"/>
              <a:chOff x="-3230880" y="2396034"/>
              <a:chExt cx="2926080" cy="2096829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F4665CCE-5D1E-4E8C-B8C9-D21C7F54E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 bwMode="gray">
              <a:xfrm>
                <a:off x="-3230880" y="2396034"/>
                <a:ext cx="2926080" cy="1973068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575198-A3EC-46CE-A29F-0504D2E068AC}"/>
                  </a:ext>
                </a:extLst>
              </p:cNvPr>
              <p:cNvSpPr txBox="1"/>
              <p:nvPr/>
            </p:nvSpPr>
            <p:spPr bwMode="gray">
              <a:xfrm>
                <a:off x="-3172967" y="4354363"/>
                <a:ext cx="5717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Box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E99A3-2D31-484D-BCD1-EFE5050FD40C}"/>
                  </a:ext>
                </a:extLst>
              </p:cNvPr>
              <p:cNvSpPr txBox="1"/>
              <p:nvPr/>
            </p:nvSpPr>
            <p:spPr bwMode="gray">
              <a:xfrm>
                <a:off x="-2541702" y="4354363"/>
                <a:ext cx="5717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Ray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F855ED-9380-4175-9256-BE6584763403}"/>
                  </a:ext>
                </a:extLst>
              </p:cNvPr>
              <p:cNvSpPr txBox="1"/>
              <p:nvPr/>
            </p:nvSpPr>
            <p:spPr bwMode="gray">
              <a:xfrm>
                <a:off x="-1199894" y="4354364"/>
                <a:ext cx="77425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Echo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5BF706-B124-4FD4-B0B2-ED724FE8C618}"/>
                </a:ext>
              </a:extLst>
            </p:cNvPr>
            <p:cNvGrpSpPr/>
            <p:nvPr/>
          </p:nvGrpSpPr>
          <p:grpSpPr bwMode="gray">
            <a:xfrm>
              <a:off x="-3431753" y="4742201"/>
              <a:ext cx="3006117" cy="1198096"/>
              <a:chOff x="-3431753" y="2478677"/>
              <a:chExt cx="3006117" cy="119809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7F99C-9BDC-45EF-BA54-0251FA7DC68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3538274"/>
                <a:ext cx="300611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3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Do not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change the size or placement of the echo.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D34F7B-C1C6-4E25-96F4-727FAC794B5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2478677"/>
                <a:ext cx="300611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Press Shift and click the ray to select it.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Use the arrow keys on your keyboard to slide the ray left or right </a:t>
                </a:r>
                <a:r>
                  <a:rPr lang="en-GB" sz="1000" dirty="0">
                    <a:solidFill>
                      <a:schemeClr val="tx2"/>
                    </a:solidFill>
                  </a:rPr>
                  <a:t>(</a:t>
                </a:r>
                <a:r>
                  <a:rPr lang="en-GB" sz="1000" b="1" dirty="0">
                    <a:solidFill>
                      <a:schemeClr val="tx2"/>
                    </a:solidFill>
                  </a:rPr>
                  <a:t>do not </a:t>
                </a:r>
                <a:r>
                  <a:rPr lang="en-GB" sz="1000" dirty="0">
                    <a:solidFill>
                      <a:schemeClr val="tx2"/>
                    </a:solidFill>
                  </a:rPr>
                  <a:t>pull the white handles as this will distort the dimensions of the ray).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D5463-5419-4257-9B2C-F49030BE6E1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3146975"/>
                <a:ext cx="3006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Select the box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and adjust its width by pulling the white handle in the right-hand side</a:t>
                </a:r>
                <a:r>
                  <a:rPr lang="en-GB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D47CB5-2BBA-46C6-AE26-FE75213C615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2250077"/>
              <a:ext cx="2747332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position of the ray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FE0F97-25CC-4458-B958-61C8AF715725}"/>
              </a:ext>
            </a:extLst>
          </p:cNvPr>
          <p:cNvGrpSpPr>
            <a:grpSpLocks/>
          </p:cNvGrpSpPr>
          <p:nvPr/>
        </p:nvGrpSpPr>
        <p:grpSpPr bwMode="gray">
          <a:xfrm>
            <a:off x="-3273766" y="1656604"/>
            <a:ext cx="3146766" cy="658743"/>
            <a:chOff x="-3451566" y="560902"/>
            <a:chExt cx="3146766" cy="65874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105793-5267-4E73-BFBF-6561B264EB0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865702"/>
              <a:ext cx="3146766" cy="353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marR="0" lvl="0" indent="-180975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GB" sz="1000" b="0" dirty="0">
                  <a:solidFill>
                    <a:schemeClr val="tx2"/>
                  </a:solidFill>
                </a:rPr>
                <a:t>Select the picture by clicking its upper right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Delete the picture and follow steps 3 and 4 above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5B46D1-8416-43AA-90FB-AAAB4A9B0A2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an inserted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8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Medium Tex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DA7CAB-763F-477B-BCA4-C29F6B098753}"/>
              </a:ext>
            </a:extLst>
          </p:cNvPr>
          <p:cNvSpPr>
            <a:spLocks/>
          </p:cNvSpPr>
          <p:nvPr/>
        </p:nvSpPr>
        <p:spPr bwMode="gray">
          <a:xfrm>
            <a:off x="10027445" y="5741194"/>
            <a:ext cx="1952994" cy="900111"/>
          </a:xfrm>
          <a:custGeom>
            <a:avLst/>
            <a:gdLst>
              <a:gd name="connsiteX0" fmla="*/ 523873 w 1952994"/>
              <a:gd name="connsiteY0" fmla="*/ 0 h 900111"/>
              <a:gd name="connsiteX1" fmla="*/ 1952994 w 1952994"/>
              <a:gd name="connsiteY1" fmla="*/ 0 h 900111"/>
              <a:gd name="connsiteX2" fmla="*/ 1952994 w 1952994"/>
              <a:gd name="connsiteY2" fmla="*/ 900111 h 900111"/>
              <a:gd name="connsiteX3" fmla="*/ 0 w 1952994"/>
              <a:gd name="connsiteY3" fmla="*/ 900111 h 900111"/>
              <a:gd name="connsiteX4" fmla="*/ 0 w 1952994"/>
              <a:gd name="connsiteY4" fmla="*/ 900110 h 9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94" h="900111">
                <a:moveTo>
                  <a:pt x="523873" y="0"/>
                </a:moveTo>
                <a:lnTo>
                  <a:pt x="1952994" y="0"/>
                </a:lnTo>
                <a:lnTo>
                  <a:pt x="1952994" y="900111"/>
                </a:lnTo>
                <a:lnTo>
                  <a:pt x="0" y="900111"/>
                </a:lnTo>
                <a:lnTo>
                  <a:pt x="0" y="9001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FDS"/>
              <a:ea typeface="+mn-ea"/>
              <a:cs typeface="+mn-cs"/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61D1914-625A-4DFD-B07D-BEAC84EE5B9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C9B97CB6-16FB-47D8-8508-DE8D29E02BFB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09AA819-FA01-4B74-8C86-BD50269905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117AC85-CA85-4D4D-B44C-AE9C06CFBB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B07561-D9C5-4FB1-93AD-127212A440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80" t="-26183" r="-46974" b="-25643"/>
            </a:stretch>
          </a:blipFill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E0FC017-4390-4029-B972-03E9A1BF15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2479277" y="209550"/>
            <a:ext cx="5464175" cy="641984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" r="-42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0" indent="0">
              <a:buNone/>
              <a:defRPr>
                <a:solidFill>
                  <a:schemeClr val="accent5"/>
                </a:solidFill>
              </a:defRPr>
            </a:lvl2pPr>
            <a:lvl3pPr marL="0" indent="0">
              <a:buNone/>
              <a:defRPr>
                <a:solidFill>
                  <a:schemeClr val="accent5"/>
                </a:solidFill>
              </a:defRPr>
            </a:lvl3pPr>
            <a:lvl4pPr marL="0" indent="0">
              <a:buNone/>
              <a:defRPr>
                <a:solidFill>
                  <a:schemeClr val="accent5"/>
                </a:solidFill>
              </a:defRPr>
            </a:lvl4pPr>
            <a:lvl5pPr marL="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CA06CBC4-047B-47E3-8142-32B151A06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22251" y="209550"/>
            <a:ext cx="2375806" cy="6419849"/>
          </a:xfrm>
          <a:solidFill>
            <a:srgbClr val="1B2F46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6D328D-B518-44AE-95C9-E267D472D419}"/>
              </a:ext>
            </a:extLst>
          </p:cNvPr>
          <p:cNvSpPr>
            <a:spLocks/>
          </p:cNvSpPr>
          <p:nvPr/>
        </p:nvSpPr>
        <p:spPr bwMode="gray">
          <a:xfrm>
            <a:off x="10027445" y="5741194"/>
            <a:ext cx="1952994" cy="900111"/>
          </a:xfrm>
          <a:custGeom>
            <a:avLst/>
            <a:gdLst>
              <a:gd name="connsiteX0" fmla="*/ 523873 w 1952994"/>
              <a:gd name="connsiteY0" fmla="*/ 0 h 900111"/>
              <a:gd name="connsiteX1" fmla="*/ 1952994 w 1952994"/>
              <a:gd name="connsiteY1" fmla="*/ 0 h 900111"/>
              <a:gd name="connsiteX2" fmla="*/ 1952994 w 1952994"/>
              <a:gd name="connsiteY2" fmla="*/ 900111 h 900111"/>
              <a:gd name="connsiteX3" fmla="*/ 0 w 1952994"/>
              <a:gd name="connsiteY3" fmla="*/ 900111 h 900111"/>
              <a:gd name="connsiteX4" fmla="*/ 0 w 1952994"/>
              <a:gd name="connsiteY4" fmla="*/ 900110 h 9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94" h="900111">
                <a:moveTo>
                  <a:pt x="523873" y="0"/>
                </a:moveTo>
                <a:lnTo>
                  <a:pt x="1952994" y="0"/>
                </a:lnTo>
                <a:lnTo>
                  <a:pt x="1952994" y="900111"/>
                </a:lnTo>
                <a:lnTo>
                  <a:pt x="0" y="900111"/>
                </a:lnTo>
                <a:lnTo>
                  <a:pt x="0" y="9001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FDS"/>
              <a:ea typeface="+mn-ea"/>
              <a:cs typeface="+mn-c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5E216A-067A-4E15-A6B5-25C25A4815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48737" y="1399379"/>
            <a:ext cx="3028950" cy="5230020"/>
          </a:xfrm>
          <a:custGeom>
            <a:avLst/>
            <a:gdLst>
              <a:gd name="connsiteX0" fmla="*/ 0 w 3028950"/>
              <a:gd name="connsiteY0" fmla="*/ 0 h 5230020"/>
              <a:gd name="connsiteX1" fmla="*/ 3028950 w 3028950"/>
              <a:gd name="connsiteY1" fmla="*/ 0 h 5230020"/>
              <a:gd name="connsiteX2" fmla="*/ 3028950 w 3028950"/>
              <a:gd name="connsiteY2" fmla="*/ 4337052 h 5230020"/>
              <a:gd name="connsiteX3" fmla="*/ 1607571 w 3028950"/>
              <a:gd name="connsiteY3" fmla="*/ 4337052 h 5230020"/>
              <a:gd name="connsiteX4" fmla="*/ 1079845 w 3028950"/>
              <a:gd name="connsiteY4" fmla="*/ 5230020 h 5230020"/>
              <a:gd name="connsiteX5" fmla="*/ 0 w 3028950"/>
              <a:gd name="connsiteY5" fmla="*/ 5230020 h 52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8950" h="5230020">
                <a:moveTo>
                  <a:pt x="0" y="0"/>
                </a:moveTo>
                <a:lnTo>
                  <a:pt x="3028950" y="0"/>
                </a:lnTo>
                <a:lnTo>
                  <a:pt x="3028950" y="4337052"/>
                </a:lnTo>
                <a:lnTo>
                  <a:pt x="1607571" y="4337052"/>
                </a:lnTo>
                <a:lnTo>
                  <a:pt x="1079845" y="5230020"/>
                </a:lnTo>
                <a:lnTo>
                  <a:pt x="0" y="523002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anchor="b">
            <a:noAutofit/>
          </a:bodyPr>
          <a:lstStyle>
            <a:lvl1pPr marL="0" indent="0" algn="r">
              <a:buNone/>
              <a:defRPr sz="100">
                <a:solidFill>
                  <a:schemeClr val="bg1"/>
                </a:solidFill>
              </a:defRPr>
            </a:lvl1pPr>
            <a:lvl2pPr marL="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GB" dirty="0"/>
              <a:t>1</a:t>
            </a: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DC7734C9-B090-45E4-B4D6-1B99518F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gray">
          <a:xfrm>
            <a:off x="10398539" y="5957887"/>
            <a:ext cx="1357889" cy="469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4" y="538163"/>
            <a:ext cx="5354382" cy="946150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agenda heading 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4" y="1836676"/>
            <a:ext cx="5354382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Insert time and subject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8044AC-77EC-42E2-B7D1-26D605FFDFD0}"/>
              </a:ext>
            </a:extLst>
          </p:cNvPr>
          <p:cNvGrpSpPr/>
          <p:nvPr/>
        </p:nvGrpSpPr>
        <p:grpSpPr bwMode="gray">
          <a:xfrm>
            <a:off x="-3273766" y="68474"/>
            <a:ext cx="3146766" cy="1228130"/>
            <a:chOff x="-3451566" y="560902"/>
            <a:chExt cx="3146766" cy="122813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165F0-531C-4C29-A93F-117CBE9E1D0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865702"/>
              <a:ext cx="3146766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picture by clicking its upper right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and select Bring to Front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43CC18-661B-4A02-B39E-EDF0187EBCE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default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A6EC88-D751-454D-88FC-2BA590ADA06F}"/>
              </a:ext>
            </a:extLst>
          </p:cNvPr>
          <p:cNvGrpSpPr>
            <a:grpSpLocks/>
          </p:cNvGrpSpPr>
          <p:nvPr/>
        </p:nvGrpSpPr>
        <p:grpSpPr bwMode="gray">
          <a:xfrm>
            <a:off x="-3311866" y="2675347"/>
            <a:ext cx="3064030" cy="3690220"/>
            <a:chOff x="-3489666" y="2250077"/>
            <a:chExt cx="3064030" cy="369022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1256A98-00B0-4611-BD80-DD63EA2B728B}"/>
                </a:ext>
              </a:extLst>
            </p:cNvPr>
            <p:cNvGrpSpPr/>
            <p:nvPr/>
          </p:nvGrpSpPr>
          <p:grpSpPr bwMode="gray">
            <a:xfrm>
              <a:off x="-3489666" y="2396034"/>
              <a:ext cx="2926080" cy="2096829"/>
              <a:chOff x="-3230880" y="2396034"/>
              <a:chExt cx="2926080" cy="2096829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F4665CCE-5D1E-4E8C-B8C9-D21C7F54E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 bwMode="gray">
              <a:xfrm>
                <a:off x="-3230880" y="2396034"/>
                <a:ext cx="2926080" cy="1973068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575198-A3EC-46CE-A29F-0504D2E068AC}"/>
                  </a:ext>
                </a:extLst>
              </p:cNvPr>
              <p:cNvSpPr txBox="1"/>
              <p:nvPr/>
            </p:nvSpPr>
            <p:spPr bwMode="gray">
              <a:xfrm>
                <a:off x="-3172967" y="4354363"/>
                <a:ext cx="5717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Box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E99A3-2D31-484D-BCD1-EFE5050FD40C}"/>
                  </a:ext>
                </a:extLst>
              </p:cNvPr>
              <p:cNvSpPr txBox="1"/>
              <p:nvPr/>
            </p:nvSpPr>
            <p:spPr bwMode="gray">
              <a:xfrm>
                <a:off x="-2541702" y="4354363"/>
                <a:ext cx="5717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Ray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F855ED-9380-4175-9256-BE6584763403}"/>
                  </a:ext>
                </a:extLst>
              </p:cNvPr>
              <p:cNvSpPr txBox="1"/>
              <p:nvPr/>
            </p:nvSpPr>
            <p:spPr bwMode="gray">
              <a:xfrm>
                <a:off x="-1199894" y="4354364"/>
                <a:ext cx="77425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Echo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5BF706-B124-4FD4-B0B2-ED724FE8C618}"/>
                </a:ext>
              </a:extLst>
            </p:cNvPr>
            <p:cNvGrpSpPr/>
            <p:nvPr/>
          </p:nvGrpSpPr>
          <p:grpSpPr bwMode="gray">
            <a:xfrm>
              <a:off x="-3431753" y="4742201"/>
              <a:ext cx="3006117" cy="1198096"/>
              <a:chOff x="-3431753" y="2478677"/>
              <a:chExt cx="3006117" cy="119809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7F99C-9BDC-45EF-BA54-0251FA7DC68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3538274"/>
                <a:ext cx="300611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3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Do not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change the size or placement of the echo.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D34F7B-C1C6-4E25-96F4-727FAC794B5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2478677"/>
                <a:ext cx="300611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Press Shift and click the ray to select it.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Use the arrow keys on your keyboard to slide the ray left or right </a:t>
                </a:r>
                <a:r>
                  <a:rPr lang="en-GB" sz="1000" dirty="0">
                    <a:solidFill>
                      <a:schemeClr val="tx2"/>
                    </a:solidFill>
                  </a:rPr>
                  <a:t>(</a:t>
                </a:r>
                <a:r>
                  <a:rPr lang="en-GB" sz="1000" b="1" dirty="0">
                    <a:solidFill>
                      <a:schemeClr val="tx2"/>
                    </a:solidFill>
                  </a:rPr>
                  <a:t>do not </a:t>
                </a:r>
                <a:r>
                  <a:rPr lang="en-GB" sz="1000" dirty="0">
                    <a:solidFill>
                      <a:schemeClr val="tx2"/>
                    </a:solidFill>
                  </a:rPr>
                  <a:t>pull the white handles as this will distort the dimensions of the ray).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D5463-5419-4257-9B2C-F49030BE6E1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3146975"/>
                <a:ext cx="3006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Select the box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and adjust its width by pulling the white handle in the right-hand side</a:t>
                </a:r>
                <a:r>
                  <a:rPr lang="en-GB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D47CB5-2BBA-46C6-AE26-FE75213C615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2250077"/>
              <a:ext cx="2747332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position of the ray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FE0F97-25CC-4458-B958-61C8AF715725}"/>
              </a:ext>
            </a:extLst>
          </p:cNvPr>
          <p:cNvGrpSpPr>
            <a:grpSpLocks/>
          </p:cNvGrpSpPr>
          <p:nvPr/>
        </p:nvGrpSpPr>
        <p:grpSpPr bwMode="gray">
          <a:xfrm>
            <a:off x="-3273766" y="1656604"/>
            <a:ext cx="3146766" cy="658743"/>
            <a:chOff x="-3451566" y="560902"/>
            <a:chExt cx="3146766" cy="65874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105793-5267-4E73-BFBF-6561B264EB0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865702"/>
              <a:ext cx="3146766" cy="353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marR="0" lvl="0" indent="-180975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GB" sz="1000" b="0" dirty="0">
                  <a:solidFill>
                    <a:schemeClr val="tx2"/>
                  </a:solidFill>
                </a:rPr>
                <a:t>Select the picture by clicking its upper right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Delete the picture and follow steps 3 and 4 above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5B46D1-8416-43AA-90FB-AAAB4A9B0A2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an inserted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de Tex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DA7CAB-763F-477B-BCA4-C29F6B098753}"/>
              </a:ext>
            </a:extLst>
          </p:cNvPr>
          <p:cNvSpPr>
            <a:spLocks/>
          </p:cNvSpPr>
          <p:nvPr/>
        </p:nvSpPr>
        <p:spPr bwMode="gray">
          <a:xfrm>
            <a:off x="10027445" y="5741194"/>
            <a:ext cx="1952994" cy="900111"/>
          </a:xfrm>
          <a:custGeom>
            <a:avLst/>
            <a:gdLst>
              <a:gd name="connsiteX0" fmla="*/ 523873 w 1952994"/>
              <a:gd name="connsiteY0" fmla="*/ 0 h 900111"/>
              <a:gd name="connsiteX1" fmla="*/ 1952994 w 1952994"/>
              <a:gd name="connsiteY1" fmla="*/ 0 h 900111"/>
              <a:gd name="connsiteX2" fmla="*/ 1952994 w 1952994"/>
              <a:gd name="connsiteY2" fmla="*/ 900111 h 900111"/>
              <a:gd name="connsiteX3" fmla="*/ 0 w 1952994"/>
              <a:gd name="connsiteY3" fmla="*/ 900111 h 900111"/>
              <a:gd name="connsiteX4" fmla="*/ 0 w 1952994"/>
              <a:gd name="connsiteY4" fmla="*/ 900110 h 9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94" h="900111">
                <a:moveTo>
                  <a:pt x="523873" y="0"/>
                </a:moveTo>
                <a:lnTo>
                  <a:pt x="1952994" y="0"/>
                </a:lnTo>
                <a:lnTo>
                  <a:pt x="1952994" y="900111"/>
                </a:lnTo>
                <a:lnTo>
                  <a:pt x="0" y="900111"/>
                </a:lnTo>
                <a:lnTo>
                  <a:pt x="0" y="9001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FDS"/>
              <a:ea typeface="+mn-ea"/>
              <a:cs typeface="+mn-cs"/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61D1914-625A-4DFD-B07D-BEAC84EE5B9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C9B97CB6-16FB-47D8-8508-DE8D29E02BFB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09AA819-FA01-4B74-8C86-BD50269905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117AC85-CA85-4D4D-B44C-AE9C06CFBB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B07561-D9C5-4FB1-93AD-127212A440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355" r="-18028" b="-11673"/>
            </a:stretch>
          </a:blipFill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E0FC017-4390-4029-B972-03E9A1BF15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4694537" y="209550"/>
            <a:ext cx="5464175" cy="641984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" r="-42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0" indent="0">
              <a:buNone/>
              <a:defRPr>
                <a:solidFill>
                  <a:schemeClr val="accent5"/>
                </a:solidFill>
              </a:defRPr>
            </a:lvl2pPr>
            <a:lvl3pPr marL="0" indent="0">
              <a:buNone/>
              <a:defRPr>
                <a:solidFill>
                  <a:schemeClr val="accent5"/>
                </a:solidFill>
              </a:defRPr>
            </a:lvl3pPr>
            <a:lvl4pPr marL="0" indent="0">
              <a:buNone/>
              <a:defRPr>
                <a:solidFill>
                  <a:schemeClr val="accent5"/>
                </a:solidFill>
              </a:defRPr>
            </a:lvl4pPr>
            <a:lvl5pPr marL="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CA06CBC4-047B-47E3-8142-32B151A06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22251" y="209550"/>
            <a:ext cx="4567463" cy="6419849"/>
          </a:xfrm>
          <a:solidFill>
            <a:srgbClr val="1B2F46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6D328D-B518-44AE-95C9-E267D472D419}"/>
              </a:ext>
            </a:extLst>
          </p:cNvPr>
          <p:cNvSpPr>
            <a:spLocks/>
          </p:cNvSpPr>
          <p:nvPr/>
        </p:nvSpPr>
        <p:spPr bwMode="gray">
          <a:xfrm>
            <a:off x="10027445" y="5741194"/>
            <a:ext cx="1952994" cy="900111"/>
          </a:xfrm>
          <a:custGeom>
            <a:avLst/>
            <a:gdLst>
              <a:gd name="connsiteX0" fmla="*/ 523873 w 1952994"/>
              <a:gd name="connsiteY0" fmla="*/ 0 h 900111"/>
              <a:gd name="connsiteX1" fmla="*/ 1952994 w 1952994"/>
              <a:gd name="connsiteY1" fmla="*/ 0 h 900111"/>
              <a:gd name="connsiteX2" fmla="*/ 1952994 w 1952994"/>
              <a:gd name="connsiteY2" fmla="*/ 900111 h 900111"/>
              <a:gd name="connsiteX3" fmla="*/ 0 w 1952994"/>
              <a:gd name="connsiteY3" fmla="*/ 900111 h 900111"/>
              <a:gd name="connsiteX4" fmla="*/ 0 w 1952994"/>
              <a:gd name="connsiteY4" fmla="*/ 900110 h 9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94" h="900111">
                <a:moveTo>
                  <a:pt x="523873" y="0"/>
                </a:moveTo>
                <a:lnTo>
                  <a:pt x="1952994" y="0"/>
                </a:lnTo>
                <a:lnTo>
                  <a:pt x="1952994" y="900111"/>
                </a:lnTo>
                <a:lnTo>
                  <a:pt x="0" y="900111"/>
                </a:lnTo>
                <a:lnTo>
                  <a:pt x="0" y="9001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FDS"/>
              <a:ea typeface="+mn-ea"/>
              <a:cs typeface="+mn-c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5E216A-067A-4E15-A6B5-25C25A4815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48737" y="1399379"/>
            <a:ext cx="3028950" cy="5230020"/>
          </a:xfrm>
          <a:custGeom>
            <a:avLst/>
            <a:gdLst>
              <a:gd name="connsiteX0" fmla="*/ 0 w 3028950"/>
              <a:gd name="connsiteY0" fmla="*/ 0 h 5230020"/>
              <a:gd name="connsiteX1" fmla="*/ 3028950 w 3028950"/>
              <a:gd name="connsiteY1" fmla="*/ 0 h 5230020"/>
              <a:gd name="connsiteX2" fmla="*/ 3028950 w 3028950"/>
              <a:gd name="connsiteY2" fmla="*/ 4337052 h 5230020"/>
              <a:gd name="connsiteX3" fmla="*/ 1607571 w 3028950"/>
              <a:gd name="connsiteY3" fmla="*/ 4337052 h 5230020"/>
              <a:gd name="connsiteX4" fmla="*/ 1079845 w 3028950"/>
              <a:gd name="connsiteY4" fmla="*/ 5230020 h 5230020"/>
              <a:gd name="connsiteX5" fmla="*/ 0 w 3028950"/>
              <a:gd name="connsiteY5" fmla="*/ 5230020 h 52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8950" h="5230020">
                <a:moveTo>
                  <a:pt x="0" y="0"/>
                </a:moveTo>
                <a:lnTo>
                  <a:pt x="3028950" y="0"/>
                </a:lnTo>
                <a:lnTo>
                  <a:pt x="3028950" y="4337052"/>
                </a:lnTo>
                <a:lnTo>
                  <a:pt x="1607571" y="4337052"/>
                </a:lnTo>
                <a:lnTo>
                  <a:pt x="1079845" y="5230020"/>
                </a:lnTo>
                <a:lnTo>
                  <a:pt x="0" y="523002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anchor="b">
            <a:noAutofit/>
          </a:bodyPr>
          <a:lstStyle>
            <a:lvl1pPr marL="0" indent="0" algn="r">
              <a:buNone/>
              <a:defRPr sz="100">
                <a:solidFill>
                  <a:schemeClr val="bg1"/>
                </a:solidFill>
              </a:defRPr>
            </a:lvl1pPr>
            <a:lvl2pPr marL="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GB" dirty="0"/>
              <a:t>1</a:t>
            </a: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DC7734C9-B090-45E4-B4D6-1B99518F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gray">
          <a:xfrm>
            <a:off x="10398539" y="5957887"/>
            <a:ext cx="1357889" cy="469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3" y="538163"/>
            <a:ext cx="7251223" cy="946150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agenda heading 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3" y="1836676"/>
            <a:ext cx="7251223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Insert time and subject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8044AC-77EC-42E2-B7D1-26D605FFDFD0}"/>
              </a:ext>
            </a:extLst>
          </p:cNvPr>
          <p:cNvGrpSpPr/>
          <p:nvPr/>
        </p:nvGrpSpPr>
        <p:grpSpPr bwMode="gray">
          <a:xfrm>
            <a:off x="-3273766" y="68474"/>
            <a:ext cx="3146766" cy="1228130"/>
            <a:chOff x="-3451566" y="560902"/>
            <a:chExt cx="3146766" cy="122813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165F0-531C-4C29-A93F-117CBE9E1D0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865702"/>
              <a:ext cx="3146766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picture by clicking its upper right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and select Bring to Front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43CC18-661B-4A02-B39E-EDF0187EBCE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default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A6EC88-D751-454D-88FC-2BA590ADA06F}"/>
              </a:ext>
            </a:extLst>
          </p:cNvPr>
          <p:cNvGrpSpPr>
            <a:grpSpLocks/>
          </p:cNvGrpSpPr>
          <p:nvPr/>
        </p:nvGrpSpPr>
        <p:grpSpPr bwMode="gray">
          <a:xfrm>
            <a:off x="-3311866" y="2675347"/>
            <a:ext cx="3064030" cy="3690220"/>
            <a:chOff x="-3489666" y="2250077"/>
            <a:chExt cx="3064030" cy="369022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1256A98-00B0-4611-BD80-DD63EA2B728B}"/>
                </a:ext>
              </a:extLst>
            </p:cNvPr>
            <p:cNvGrpSpPr/>
            <p:nvPr/>
          </p:nvGrpSpPr>
          <p:grpSpPr bwMode="gray">
            <a:xfrm>
              <a:off x="-3489666" y="2396034"/>
              <a:ext cx="2926080" cy="2096829"/>
              <a:chOff x="-3230880" y="2396034"/>
              <a:chExt cx="2926080" cy="2096829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F4665CCE-5D1E-4E8C-B8C9-D21C7F54E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 bwMode="gray">
              <a:xfrm>
                <a:off x="-3230880" y="2396034"/>
                <a:ext cx="2926080" cy="1973068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575198-A3EC-46CE-A29F-0504D2E068AC}"/>
                  </a:ext>
                </a:extLst>
              </p:cNvPr>
              <p:cNvSpPr txBox="1"/>
              <p:nvPr/>
            </p:nvSpPr>
            <p:spPr bwMode="gray">
              <a:xfrm>
                <a:off x="-3172967" y="4354363"/>
                <a:ext cx="5717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Box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E99A3-2D31-484D-BCD1-EFE5050FD40C}"/>
                  </a:ext>
                </a:extLst>
              </p:cNvPr>
              <p:cNvSpPr txBox="1"/>
              <p:nvPr/>
            </p:nvSpPr>
            <p:spPr bwMode="gray">
              <a:xfrm>
                <a:off x="-2541702" y="4354363"/>
                <a:ext cx="5717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Ray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F855ED-9380-4175-9256-BE6584763403}"/>
                  </a:ext>
                </a:extLst>
              </p:cNvPr>
              <p:cNvSpPr txBox="1"/>
              <p:nvPr/>
            </p:nvSpPr>
            <p:spPr bwMode="gray">
              <a:xfrm>
                <a:off x="-1199894" y="4354364"/>
                <a:ext cx="77425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GB" sz="1000" dirty="0">
                    <a:solidFill>
                      <a:schemeClr val="tx2"/>
                    </a:solidFill>
                  </a:rPr>
                  <a:t>Echo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5BF706-B124-4FD4-B0B2-ED724FE8C618}"/>
                </a:ext>
              </a:extLst>
            </p:cNvPr>
            <p:cNvGrpSpPr/>
            <p:nvPr/>
          </p:nvGrpSpPr>
          <p:grpSpPr bwMode="gray">
            <a:xfrm>
              <a:off x="-3431753" y="4742201"/>
              <a:ext cx="3006117" cy="1198096"/>
              <a:chOff x="-3431753" y="2478677"/>
              <a:chExt cx="3006117" cy="119809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7F99C-9BDC-45EF-BA54-0251FA7DC68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3538274"/>
                <a:ext cx="300611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3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Do not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change the size or placement of the echo.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D34F7B-C1C6-4E25-96F4-727FAC794B5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2478677"/>
                <a:ext cx="300611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Press Shift and click the ray to select it.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Use the arrow keys on your keyboard to slide the ray left or right </a:t>
                </a:r>
                <a:r>
                  <a:rPr lang="en-GB" sz="1000" dirty="0">
                    <a:solidFill>
                      <a:schemeClr val="tx2"/>
                    </a:solidFill>
                  </a:rPr>
                  <a:t>(</a:t>
                </a:r>
                <a:r>
                  <a:rPr lang="en-GB" sz="1000" b="1" dirty="0">
                    <a:solidFill>
                      <a:schemeClr val="tx2"/>
                    </a:solidFill>
                  </a:rPr>
                  <a:t>do not </a:t>
                </a:r>
                <a:r>
                  <a:rPr lang="en-GB" sz="1000" dirty="0">
                    <a:solidFill>
                      <a:schemeClr val="tx2"/>
                    </a:solidFill>
                  </a:rPr>
                  <a:t>pull the white handles as this will distort the dimensions of the ray).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D5463-5419-4257-9B2C-F49030BE6E1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-3431753" y="3146975"/>
                <a:ext cx="3006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975" indent="-180975" algn="l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GB" sz="1000" b="1" dirty="0">
                    <a:solidFill>
                      <a:schemeClr val="tx2"/>
                    </a:solidFill>
                  </a:rPr>
                  <a:t>Select the box </a:t>
                </a:r>
                <a:r>
                  <a:rPr lang="en-GB" sz="1000" b="0" dirty="0">
                    <a:solidFill>
                      <a:schemeClr val="tx2"/>
                    </a:solidFill>
                  </a:rPr>
                  <a:t>and adjust its width by pulling the white handle in the right-hand side</a:t>
                </a:r>
                <a:r>
                  <a:rPr lang="en-GB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D47CB5-2BBA-46C6-AE26-FE75213C615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2250077"/>
              <a:ext cx="2747332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position of the ray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FE0F97-25CC-4458-B958-61C8AF715725}"/>
              </a:ext>
            </a:extLst>
          </p:cNvPr>
          <p:cNvGrpSpPr>
            <a:grpSpLocks/>
          </p:cNvGrpSpPr>
          <p:nvPr/>
        </p:nvGrpSpPr>
        <p:grpSpPr bwMode="gray">
          <a:xfrm>
            <a:off x="-3273766" y="1656604"/>
            <a:ext cx="3146766" cy="658743"/>
            <a:chOff x="-3451566" y="560902"/>
            <a:chExt cx="3146766" cy="65874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105793-5267-4E73-BFBF-6561B264EB0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865702"/>
              <a:ext cx="3146766" cy="353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marR="0" lvl="0" indent="-180975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GB" sz="1000" b="0" dirty="0">
                  <a:solidFill>
                    <a:schemeClr val="tx2"/>
                  </a:solidFill>
                </a:rPr>
                <a:t>Select the picture by clicking its upper right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Delete the picture and follow steps 3 and 4 above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5B46D1-8416-43AA-90FB-AAAB4A9B0A2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an inserted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2085976"/>
            <a:ext cx="5437087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962275"/>
            <a:ext cx="5437087" cy="2994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38A6CB-1A10-43CC-9691-1377CF2E3D2D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6312000" y="2085976"/>
            <a:ext cx="5437087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EE82064-40D1-4C69-B3F6-FDFEBE63C0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6312000" y="2962275"/>
            <a:ext cx="5437087" cy="2994025"/>
          </a:xfrm>
          <a:custGeom>
            <a:avLst/>
            <a:gdLst>
              <a:gd name="connsiteX0" fmla="*/ 0 w 5437087"/>
              <a:gd name="connsiteY0" fmla="*/ 0 h 2994025"/>
              <a:gd name="connsiteX1" fmla="*/ 5437087 w 5437087"/>
              <a:gd name="connsiteY1" fmla="*/ 0 h 2994025"/>
              <a:gd name="connsiteX2" fmla="*/ 5437087 w 5437087"/>
              <a:gd name="connsiteY2" fmla="*/ 2562225 h 2994025"/>
              <a:gd name="connsiteX3" fmla="*/ 3527324 w 5437087"/>
              <a:gd name="connsiteY3" fmla="*/ 2562225 h 2994025"/>
              <a:gd name="connsiteX4" fmla="*/ 3527324 w 5437087"/>
              <a:gd name="connsiteY4" fmla="*/ 2994025 h 2994025"/>
              <a:gd name="connsiteX5" fmla="*/ 0 w 5437087"/>
              <a:gd name="connsiteY5" fmla="*/ 2994025 h 299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7087" h="2994025">
                <a:moveTo>
                  <a:pt x="0" y="0"/>
                </a:moveTo>
                <a:lnTo>
                  <a:pt x="5437087" y="0"/>
                </a:lnTo>
                <a:lnTo>
                  <a:pt x="5437087" y="2562225"/>
                </a:lnTo>
                <a:lnTo>
                  <a:pt x="3527324" y="2562225"/>
                </a:lnTo>
                <a:lnTo>
                  <a:pt x="3527324" y="2994025"/>
                </a:lnTo>
                <a:lnTo>
                  <a:pt x="0" y="29940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CC02793-5A23-4057-9477-F72441A08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7B3A0D-64FA-4392-9433-98CB91394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F2C50B-A0AA-4E82-918C-5B34D03F33D2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8135CB-C285-46FC-9DF7-8FF202D84557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DE6F55-8D2D-427D-BA9B-B25BB05CFE11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101A6-0711-41CA-B518-4395BB2B9812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AEF15-5283-4529-8BF5-B66DD4D488A8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5F0390-8CF1-4487-8158-9B5A66E5AEA7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42AAD7-04CD-496D-BF8C-820B86D78C42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81B29-9D53-4EC5-AF26-7846DFE69AE4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BF525F-C0E9-4346-AE72-1FF3B8B0D905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5ED1F8-BEBF-4E47-BD42-74DB45F96FD8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52705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1865">
          <p15:clr>
            <a:srgbClr val="FBAE40"/>
          </p15:clr>
        </p15:guide>
        <p15:guide id="3" pos="3704">
          <p15:clr>
            <a:srgbClr val="FBAE40"/>
          </p15:clr>
        </p15:guide>
        <p15:guide id="4" pos="39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2085976"/>
            <a:ext cx="3480726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962275"/>
            <a:ext cx="3480726" cy="2994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1A8DC6-E4FC-4FFF-938F-E45AB7F1AE15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8268363" y="2085976"/>
            <a:ext cx="3480726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A3CAD0A-1813-43A6-A218-17639157D2F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8268363" y="2962275"/>
            <a:ext cx="3480726" cy="2994025"/>
          </a:xfrm>
          <a:custGeom>
            <a:avLst/>
            <a:gdLst>
              <a:gd name="connsiteX0" fmla="*/ 0 w 3480726"/>
              <a:gd name="connsiteY0" fmla="*/ 0 h 2994025"/>
              <a:gd name="connsiteX1" fmla="*/ 3480726 w 3480726"/>
              <a:gd name="connsiteY1" fmla="*/ 0 h 2994025"/>
              <a:gd name="connsiteX2" fmla="*/ 3480726 w 3480726"/>
              <a:gd name="connsiteY2" fmla="*/ 2562225 h 2994025"/>
              <a:gd name="connsiteX3" fmla="*/ 1570961 w 3480726"/>
              <a:gd name="connsiteY3" fmla="*/ 2562225 h 2994025"/>
              <a:gd name="connsiteX4" fmla="*/ 1570961 w 3480726"/>
              <a:gd name="connsiteY4" fmla="*/ 2994025 h 2994025"/>
              <a:gd name="connsiteX5" fmla="*/ 0 w 3480726"/>
              <a:gd name="connsiteY5" fmla="*/ 2994025 h 299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0726" h="2994025">
                <a:moveTo>
                  <a:pt x="0" y="0"/>
                </a:moveTo>
                <a:lnTo>
                  <a:pt x="3480726" y="0"/>
                </a:lnTo>
                <a:lnTo>
                  <a:pt x="3480726" y="2562225"/>
                </a:lnTo>
                <a:lnTo>
                  <a:pt x="1570961" y="2562225"/>
                </a:lnTo>
                <a:lnTo>
                  <a:pt x="1570961" y="2994025"/>
                </a:lnTo>
                <a:lnTo>
                  <a:pt x="0" y="29940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25E756-83C8-48AD-86FA-B9036DC35F0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 bwMode="gray">
          <a:xfrm>
            <a:off x="4355638" y="2085976"/>
            <a:ext cx="3480726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EFE8EA0-150E-440B-9384-5DDDD7EF4E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4355638" y="2962275"/>
            <a:ext cx="3480726" cy="2994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C1EF1-C220-4F96-97FF-8AE64308A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47EB712-DDA7-4E7D-9AF5-6929DDE7E4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3C9397-D8D2-4C65-96BC-89AB6DA3A49F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CBFB0F-514A-46AF-9DD5-0ED3D11029BA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D6C83-5371-45C8-9F26-2610DCA41A67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731D3-F014-4E74-A1BF-52B7266BED3D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8F18F3-7EA2-4EDA-99AE-36F239EAFB82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43843F-F46C-4762-B4ED-FDDF3F98FD54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C7C2D-011F-42E2-A036-D1E3F1C90FD9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7B806-DFF8-4D4B-B3F9-10D95B7C3D23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5A5899-830C-411F-8811-BBE75430F633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46E4AA-CAB1-4429-8804-51F4B7962DAD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1459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1865">
          <p15:clr>
            <a:srgbClr val="FBAE40"/>
          </p15:clr>
        </p15:guide>
        <p15:guide id="3" pos="2472">
          <p15:clr>
            <a:srgbClr val="FBAE40"/>
          </p15:clr>
        </p15:guide>
        <p15:guide id="4" pos="2744">
          <p15:clr>
            <a:srgbClr val="FBAE40"/>
          </p15:clr>
        </p15:guide>
        <p15:guide id="5" pos="4937">
          <p15:clr>
            <a:srgbClr val="FBAE40"/>
          </p15:clr>
        </p15:guide>
        <p15:guide id="6" pos="52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2" y="2085976"/>
            <a:ext cx="2502544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2" y="2962275"/>
            <a:ext cx="2502544" cy="2994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FC55E31-2F4E-4352-B58D-999654787F10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9246545" y="2085976"/>
            <a:ext cx="2502544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8119AF0-952C-4DC5-9010-E16D848787E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9246545" y="2962275"/>
            <a:ext cx="2502544" cy="2994025"/>
          </a:xfrm>
          <a:custGeom>
            <a:avLst/>
            <a:gdLst>
              <a:gd name="connsiteX0" fmla="*/ 0 w 2502544"/>
              <a:gd name="connsiteY0" fmla="*/ 0 h 2994025"/>
              <a:gd name="connsiteX1" fmla="*/ 2502544 w 2502544"/>
              <a:gd name="connsiteY1" fmla="*/ 0 h 2994025"/>
              <a:gd name="connsiteX2" fmla="*/ 2502544 w 2502544"/>
              <a:gd name="connsiteY2" fmla="*/ 2562225 h 2994025"/>
              <a:gd name="connsiteX3" fmla="*/ 592779 w 2502544"/>
              <a:gd name="connsiteY3" fmla="*/ 2562225 h 2994025"/>
              <a:gd name="connsiteX4" fmla="*/ 592779 w 2502544"/>
              <a:gd name="connsiteY4" fmla="*/ 2994025 h 2994025"/>
              <a:gd name="connsiteX5" fmla="*/ 0 w 2502544"/>
              <a:gd name="connsiteY5" fmla="*/ 2994025 h 299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2544" h="2994025">
                <a:moveTo>
                  <a:pt x="0" y="0"/>
                </a:moveTo>
                <a:lnTo>
                  <a:pt x="2502544" y="0"/>
                </a:lnTo>
                <a:lnTo>
                  <a:pt x="2502544" y="2562225"/>
                </a:lnTo>
                <a:lnTo>
                  <a:pt x="592779" y="2562225"/>
                </a:lnTo>
                <a:lnTo>
                  <a:pt x="592779" y="2994025"/>
                </a:lnTo>
                <a:lnTo>
                  <a:pt x="0" y="29940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25E756-83C8-48AD-86FA-B9036DC35F0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 bwMode="gray">
          <a:xfrm>
            <a:off x="3377457" y="2085976"/>
            <a:ext cx="2502544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EFE8EA0-150E-440B-9384-5DDDD7EF4E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3377457" y="2962275"/>
            <a:ext cx="2502544" cy="2994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14BF2C-3681-4DCD-BEFC-E8CD0DB1ACD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gray">
          <a:xfrm>
            <a:off x="6312001" y="2085976"/>
            <a:ext cx="2502544" cy="55086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7699549-0F18-4894-A8B0-5E21E212BF10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6312001" y="2962275"/>
            <a:ext cx="2502544" cy="2994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70E45-B59F-4D58-BB01-87ECD8D62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5ACC962-B831-4151-A564-11528B988D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50A388-0896-4E82-8AC6-52E9FA4F6357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58BEC6-4E08-4301-9206-40218B6D31DB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B4DA4-5CBD-4B20-B420-37A1D996437F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60F4FE-26C2-4A2B-90FF-D17132019703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804EE5-D6BA-4206-A4F0-ED5D14984779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E6A52B-6EBA-4B34-AF95-F49490CB0FE9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38597-B632-4D7D-91E2-C2B819590204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4CA0D-5628-47E4-82E4-07A49049588A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AC1836-62D7-4D9D-B405-209FB58429C4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78180A-0F71-49F6-8377-C2E7C286FD13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61983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1865">
          <p15:clr>
            <a:srgbClr val="FBAE40"/>
          </p15:clr>
        </p15:guide>
        <p15:guide id="3" pos="1856">
          <p15:clr>
            <a:srgbClr val="FBAE40"/>
          </p15:clr>
        </p15:guide>
        <p15:guide id="4" pos="2127">
          <p15:clr>
            <a:srgbClr val="FBAE40"/>
          </p15:clr>
        </p15:guide>
        <p15:guide id="5" pos="5553">
          <p15:clr>
            <a:srgbClr val="FBAE40"/>
          </p15:clr>
        </p15:guide>
        <p15:guide id="6" pos="5825">
          <p15:clr>
            <a:srgbClr val="FBAE40"/>
          </p15:clr>
        </p15:guide>
        <p15:guide id="7" pos="3704">
          <p15:clr>
            <a:srgbClr val="FBAE40"/>
          </p15:clr>
        </p15:guide>
        <p15:guide id="8" pos="397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2EB9-3335-4916-84A3-E2BD57E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7812F11-BBC2-43BD-BE53-AF96CB5CEDB9}" type="datetime1">
              <a:rPr lang="en-GB" smtClean="0"/>
              <a:t>08/11/2019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9BEE-9A44-46EB-AA2C-DB35F2A9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45F3-3DE9-4B21-AA11-378E62D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5D3BF5-9047-4E1C-B246-901166A0B8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42913" y="2085975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29A1BD4A-A4A7-4CCF-891E-C7191AFA3F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42913" y="3371784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2637C21-A386-4153-9319-89DB5E3D27A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42913" y="4657591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1A58260A-38C8-47C5-AD75-E4C6D4E4AF8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308270" y="2085975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8D58250C-77B1-4723-9DA2-A202A100ADF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308270" y="3371784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F94EF6B3-6D46-4AEA-8468-3927D95F9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308270" y="4657591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D818E49-05F4-484D-AD39-4E58D65F8C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306612" y="2085976"/>
            <a:ext cx="4568725" cy="90178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956AB2D6-8ED2-4DA7-9FC2-2E0D6B5B9B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306612" y="3371784"/>
            <a:ext cx="4568725" cy="901785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0F96483-CB0F-4AB7-A410-DFC7CD06A92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306612" y="4657592"/>
            <a:ext cx="4568725" cy="901785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F75A2D36-82B2-4A51-A21F-805645886E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171970" y="2085976"/>
            <a:ext cx="4568725" cy="901785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D2A42BAD-3AA1-4B6D-8165-B3DBA34718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175500" y="3371784"/>
            <a:ext cx="4568725" cy="901785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A84BC5EA-4E9D-4289-9BFE-A7379A70403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175500" y="4657592"/>
            <a:ext cx="4568725" cy="901785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AF2D35D4-D458-4489-8877-8547810934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94179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D42222FB-9A4B-47D1-83A2-6E86A68E4E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2914" y="6115248"/>
            <a:ext cx="9396410" cy="307777"/>
          </a:xfrm>
        </p:spPr>
        <p:txBody>
          <a:bodyPr wrap="square" anchor="b">
            <a:noAutofit/>
          </a:bodyPr>
          <a:lstStyle>
            <a:lvl1pPr marL="0" inden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insert notes, footnotes, and sources – max 3 lines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453125-8366-41F2-A601-3B684AB7DBA6}"/>
              </a:ext>
            </a:extLst>
          </p:cNvPr>
          <p:cNvSpPr>
            <a:spLocks/>
          </p:cNvSpPr>
          <p:nvPr/>
        </p:nvSpPr>
        <p:spPr>
          <a:xfrm>
            <a:off x="9845675" y="5528374"/>
            <a:ext cx="2466975" cy="1447800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106987-6B55-4861-9D69-15268645F96F}"/>
              </a:ext>
            </a:extLst>
          </p:cNvPr>
          <p:cNvGrpSpPr>
            <a:grpSpLocks/>
          </p:cNvGrpSpPr>
          <p:nvPr/>
        </p:nvGrpSpPr>
        <p:grpSpPr>
          <a:xfrm>
            <a:off x="12414251" y="5528374"/>
            <a:ext cx="1285874" cy="1400139"/>
            <a:chOff x="12334876" y="5789160"/>
            <a:chExt cx="1285874" cy="14001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4EC47A-45D3-4779-B30C-3A15AABDA521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6142859"/>
              <a:ext cx="1285874" cy="10464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indicates a square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in 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E1EF65-778C-49A8-B2E2-B1F1ACC0B855}"/>
                </a:ext>
              </a:extLst>
            </p:cNvPr>
            <p:cNvSpPr txBox="1">
              <a:spLocks/>
            </p:cNvSpPr>
            <p:nvPr/>
          </p:nvSpPr>
          <p:spPr>
            <a:xfrm>
              <a:off x="12334876" y="5789160"/>
              <a:ext cx="1285874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area around 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4D4F68-917A-4FA6-A16E-7D6E884A2697}"/>
              </a:ext>
            </a:extLst>
          </p:cNvPr>
          <p:cNvCxnSpPr>
            <a:cxnSpLocks/>
          </p:cNvCxnSpPr>
          <p:nvPr/>
        </p:nvCxnSpPr>
        <p:spPr>
          <a:xfrm flipV="1">
            <a:off x="-165100" y="2085977"/>
            <a:ext cx="0" cy="387032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4D8C03-89AF-4C8E-95A5-AF613EF14544}"/>
              </a:ext>
            </a:extLst>
          </p:cNvPr>
          <p:cNvSpPr txBox="1">
            <a:spLocks/>
          </p:cNvSpPr>
          <p:nvPr/>
        </p:nvSpPr>
        <p:spPr>
          <a:xfrm>
            <a:off x="-1215391" y="395188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153F01-E112-41C7-A8A4-510130264EE9}"/>
              </a:ext>
            </a:extLst>
          </p:cNvPr>
          <p:cNvSpPr txBox="1">
            <a:spLocks/>
          </p:cNvSpPr>
          <p:nvPr/>
        </p:nvSpPr>
        <p:spPr>
          <a:xfrm>
            <a:off x="-1215391" y="9398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7D8E24-E7C7-4416-9220-E0DCDD00E91B}"/>
              </a:ext>
            </a:extLst>
          </p:cNvPr>
          <p:cNvSpPr txBox="1">
            <a:spLocks/>
          </p:cNvSpPr>
          <p:nvPr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B063CB-DC29-4FD5-93E0-3A93B46DE1B5}"/>
              </a:ext>
            </a:extLst>
          </p:cNvPr>
          <p:cNvCxnSpPr>
            <a:cxnSpLocks/>
          </p:cNvCxnSpPr>
          <p:nvPr/>
        </p:nvCxnSpPr>
        <p:spPr>
          <a:xfrm flipV="1">
            <a:off x="-165100" y="538164"/>
            <a:ext cx="0" cy="94179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EDC782-9554-46F7-AE1F-052A6CF70C89}"/>
              </a:ext>
            </a:extLst>
          </p:cNvPr>
          <p:cNvCxnSpPr>
            <a:cxnSpLocks/>
          </p:cNvCxnSpPr>
          <p:nvPr/>
        </p:nvCxnSpPr>
        <p:spPr>
          <a:xfrm flipV="1">
            <a:off x="-165100" y="6115249"/>
            <a:ext cx="0" cy="3077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718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2">
          <p15:clr>
            <a:srgbClr val="FBAE40"/>
          </p15:clr>
        </p15:guide>
        <p15:guide id="4" pos="3974">
          <p15:clr>
            <a:srgbClr val="FBAE40"/>
          </p15:clr>
        </p15:guide>
        <p15:guide id="5" pos="689">
          <p15:clr>
            <a:srgbClr val="FBAE40"/>
          </p15:clr>
        </p15:guide>
        <p15:guide id="6" pos="4383">
          <p15:clr>
            <a:srgbClr val="FBAE40"/>
          </p15:clr>
        </p15:guide>
        <p15:guide id="7" pos="822">
          <p15:clr>
            <a:srgbClr val="FBAE40"/>
          </p15:clr>
        </p15:guide>
        <p15:guide id="8" pos="451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20FFF4C-5D04-40E4-86A7-07E9EAA050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43AED-8E72-49CC-8FC8-BD89C5DD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9417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684AF-1257-4D22-9A84-CB58C11D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2085975"/>
            <a:ext cx="11306175" cy="3870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BB89-C059-4C3E-B2B4-A3BC91500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74086" y="6468706"/>
            <a:ext cx="126523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DDAA016-702C-42DC-8669-692B126CA864}" type="datetime1">
              <a:rPr lang="en-GB" smtClean="0"/>
              <a:pPr/>
              <a:t>08/11/2019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C8A9-59BC-4122-A862-0CD12BD9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3" y="6468706"/>
            <a:ext cx="419219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8D20-A898-4F47-8D4B-5103B793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10225" y="6468706"/>
            <a:ext cx="97155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>
              <a:defRPr sz="800" b="1">
                <a:solidFill>
                  <a:schemeClr val="tx2"/>
                </a:solidFill>
              </a:defRPr>
            </a:lvl1pPr>
          </a:lstStyle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B306F98-C9CA-4299-BC76-7468B32813E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39" y="5957887"/>
            <a:ext cx="1357889" cy="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0" r:id="rId3"/>
    <p:sldLayoutId id="2147483679" r:id="rId4"/>
    <p:sldLayoutId id="2147483681" r:id="rId5"/>
    <p:sldLayoutId id="2147483667" r:id="rId6"/>
    <p:sldLayoutId id="2147483668" r:id="rId7"/>
    <p:sldLayoutId id="2147483669" r:id="rId8"/>
    <p:sldLayoutId id="2147483674" r:id="rId9"/>
    <p:sldLayoutId id="2147483676" r:id="rId10"/>
    <p:sldLayoutId id="2147483677" r:id="rId11"/>
    <p:sldLayoutId id="2147483654" r:id="rId12"/>
    <p:sldLayoutId id="2147483650" r:id="rId13"/>
    <p:sldLayoutId id="2147483671" r:id="rId14"/>
    <p:sldLayoutId id="2147483672" r:id="rId15"/>
    <p:sldLayoutId id="2147483673" r:id="rId16"/>
    <p:sldLayoutId id="2147483678" r:id="rId17"/>
    <p:sldLayoutId id="214748365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DFDS" panose="00000500000000000000" pitchFamily="2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DFDS" panose="00000500000000000000" pitchFamily="2" charset="0"/>
        <a:buChar char="-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542925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39">
          <p15:clr>
            <a:srgbClr val="F26B43"/>
          </p15:clr>
        </p15:guide>
        <p15:guide id="3" orient="horz" pos="935">
          <p15:clr>
            <a:srgbClr val="F26B43"/>
          </p15:clr>
        </p15:guide>
        <p15:guide id="4" orient="horz" pos="1314">
          <p15:clr>
            <a:srgbClr val="F26B43"/>
          </p15:clr>
        </p15:guide>
        <p15:guide id="5" orient="horz" pos="3752">
          <p15:clr>
            <a:srgbClr val="F26B43"/>
          </p15:clr>
        </p15:guide>
        <p15:guide id="6" orient="horz" pos="4046">
          <p15:clr>
            <a:srgbClr val="F26B43"/>
          </p15:clr>
        </p15:guide>
        <p15:guide id="7" pos="7401">
          <p15:clr>
            <a:srgbClr val="F26B43"/>
          </p15:clr>
        </p15:guide>
        <p15:guide id="8" pos="2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13D3E5-7F1B-4290-A2F2-B9BBA18569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4873F-5CE8-421D-9F90-3AF0969E38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31BC9-6A1F-4801-B228-45F868C2AF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F3B30-D642-4BCA-B946-8678B61BF6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9BA2-1136-4B0C-AEC6-B8A97BE15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Jobs &amp; </a:t>
            </a:r>
            <a:r>
              <a:rPr lang="en-GB" dirty="0" err="1"/>
              <a:t>CronJobs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130482-EE4D-43FA-8D4D-9CAB732A6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Kubernetes 4 Developers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36885E-FEF2-4FB2-9E3D-BDB33065D0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08-11-2019</a:t>
            </a:r>
          </a:p>
        </p:txBody>
      </p:sp>
    </p:spTree>
    <p:extLst>
      <p:ext uri="{BB962C8B-B14F-4D97-AF65-F5344CB8AC3E}">
        <p14:creationId xmlns:p14="http://schemas.microsoft.com/office/powerpoint/2010/main" val="330291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6E08-5A90-47AC-B4FC-EE2AB6EF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1077361"/>
            <a:ext cx="11306175" cy="4878939"/>
          </a:xfrm>
        </p:spPr>
        <p:txBody>
          <a:bodyPr/>
          <a:lstStyle/>
          <a:p>
            <a:r>
              <a:rPr lang="da-DK" dirty="0" err="1"/>
              <a:t>apiVersion</a:t>
            </a:r>
            <a:r>
              <a:rPr lang="da-DK" dirty="0"/>
              <a:t>: batch/v1</a:t>
            </a:r>
          </a:p>
          <a:p>
            <a:pPr marL="180975" lvl="1" indent="0">
              <a:buNone/>
            </a:pPr>
            <a:r>
              <a:rPr lang="da-DK" dirty="0"/>
              <a:t>kind: Job</a:t>
            </a:r>
          </a:p>
          <a:p>
            <a:pPr marL="180975" lvl="1" indent="0">
              <a:buNone/>
            </a:pPr>
            <a:r>
              <a:rPr lang="da-DK" dirty="0"/>
              <a:t>metadata:</a:t>
            </a:r>
          </a:p>
          <a:p>
            <a:pPr marL="180975" lvl="1" indent="0">
              <a:buNone/>
            </a:pPr>
            <a:r>
              <a:rPr lang="da-DK" dirty="0"/>
              <a:t>	</a:t>
            </a:r>
            <a:r>
              <a:rPr lang="da-DK" dirty="0" err="1"/>
              <a:t>name</a:t>
            </a:r>
            <a:r>
              <a:rPr lang="da-DK" dirty="0"/>
              <a:t>: pi</a:t>
            </a:r>
          </a:p>
          <a:p>
            <a:pPr marL="180975" lvl="1" indent="0">
              <a:buNone/>
            </a:pPr>
            <a:r>
              <a:rPr lang="da-DK" dirty="0" err="1"/>
              <a:t>spec</a:t>
            </a:r>
            <a:r>
              <a:rPr lang="da-DK" dirty="0"/>
              <a:t>:</a:t>
            </a:r>
          </a:p>
          <a:p>
            <a:pPr marL="180975" lvl="1" indent="0">
              <a:buNone/>
            </a:pPr>
            <a:r>
              <a:rPr lang="da-DK" dirty="0"/>
              <a:t>	containers:</a:t>
            </a:r>
          </a:p>
          <a:p>
            <a:pPr marL="180975" lvl="1" indent="0">
              <a:buNone/>
            </a:pPr>
            <a:r>
              <a:rPr lang="da-DK" dirty="0"/>
              <a:t>	- </a:t>
            </a:r>
            <a:r>
              <a:rPr lang="da-DK" dirty="0" err="1"/>
              <a:t>name</a:t>
            </a:r>
            <a:r>
              <a:rPr lang="da-DK" dirty="0"/>
              <a:t>: pi</a:t>
            </a:r>
          </a:p>
          <a:p>
            <a:pPr marL="180975" lvl="1" indent="0">
              <a:buNone/>
            </a:pPr>
            <a:r>
              <a:rPr lang="da-DK" dirty="0"/>
              <a:t>	  image: perl</a:t>
            </a:r>
          </a:p>
          <a:p>
            <a:pPr marL="180975" lvl="1" indent="0">
              <a:buNone/>
            </a:pPr>
            <a:r>
              <a:rPr lang="da-DK" dirty="0"/>
              <a:t>   	  </a:t>
            </a:r>
            <a:r>
              <a:rPr lang="da-DK" dirty="0" err="1"/>
              <a:t>command</a:t>
            </a:r>
            <a:r>
              <a:rPr lang="da-DK" dirty="0"/>
              <a:t>: [”perl”, ”-</a:t>
            </a:r>
            <a:r>
              <a:rPr lang="da-DK" dirty="0" err="1"/>
              <a:t>Mbignum</a:t>
            </a:r>
            <a:r>
              <a:rPr lang="da-DK" dirty="0"/>
              <a:t>=</a:t>
            </a:r>
            <a:r>
              <a:rPr lang="da-DK" dirty="0" err="1"/>
              <a:t>bpi</a:t>
            </a:r>
            <a:r>
              <a:rPr lang="da-DK" dirty="0"/>
              <a:t>”, ”-</a:t>
            </a:r>
            <a:r>
              <a:rPr lang="da-DK" dirty="0" err="1"/>
              <a:t>wle</a:t>
            </a:r>
            <a:r>
              <a:rPr lang="da-DK" dirty="0"/>
              <a:t>”, ”print </a:t>
            </a:r>
            <a:r>
              <a:rPr lang="da-DK" dirty="0" err="1"/>
              <a:t>bpi</a:t>
            </a:r>
            <a:r>
              <a:rPr lang="da-DK" dirty="0"/>
              <a:t>(2000)”]</a:t>
            </a:r>
          </a:p>
          <a:p>
            <a:pPr marL="180975" lvl="1" indent="0">
              <a:buNone/>
            </a:pPr>
            <a:r>
              <a:rPr lang="da-DK" dirty="0"/>
              <a:t> 	</a:t>
            </a:r>
            <a:r>
              <a:rPr lang="da-DK" dirty="0" err="1"/>
              <a:t>restartPolicy</a:t>
            </a:r>
            <a:r>
              <a:rPr lang="da-DK" dirty="0"/>
              <a:t>: Never</a:t>
            </a:r>
          </a:p>
          <a:p>
            <a:pPr marL="180975" lvl="1" indent="0">
              <a:buNone/>
            </a:pPr>
            <a:r>
              <a:rPr lang="da-DK" dirty="0" err="1"/>
              <a:t>backoffLimit</a:t>
            </a:r>
            <a:r>
              <a:rPr lang="da-DK" dirty="0"/>
              <a:t>: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8634-2E55-413C-8EBA-5F9039F3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FCFD-F83E-45F6-85F7-FA01D88755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26E806-C1ED-40FB-BABE-760C5F4C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16216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6E08-5A90-47AC-B4FC-EE2AB6EF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1077361"/>
            <a:ext cx="11306175" cy="48789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-f </a:t>
            </a:r>
            <a:r>
              <a:rPr lang="da-DK" dirty="0" err="1"/>
              <a:t>pi.yml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job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job –w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pods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logs {</a:t>
            </a:r>
            <a:r>
              <a:rPr lang="da-DK" dirty="0" err="1"/>
              <a:t>job_pod_name</a:t>
            </a:r>
            <a:r>
              <a:rPr lang="da-DK" dirty="0"/>
              <a:t>}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8634-2E55-413C-8EBA-5F9039F3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FCFD-F83E-45F6-85F7-FA01D88755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26E806-C1ED-40FB-BABE-760C5F4C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Jobs - </a:t>
            </a:r>
            <a:r>
              <a:rPr lang="da-DK" dirty="0" err="1"/>
              <a:t>Testing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07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6E08-5A90-47AC-B4FC-EE2AB6EF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1077361"/>
            <a:ext cx="11306175" cy="4878939"/>
          </a:xfrm>
        </p:spPr>
        <p:txBody>
          <a:bodyPr/>
          <a:lstStyle/>
          <a:p>
            <a:r>
              <a:rPr lang="da-DK" dirty="0" err="1"/>
              <a:t>apiVersion</a:t>
            </a:r>
            <a:r>
              <a:rPr lang="da-DK" dirty="0"/>
              <a:t>: batch/v1beta1</a:t>
            </a:r>
          </a:p>
          <a:p>
            <a:pPr marL="180975" lvl="1" indent="0">
              <a:buNone/>
            </a:pPr>
            <a:r>
              <a:rPr lang="da-DK" dirty="0"/>
              <a:t>kind: </a:t>
            </a:r>
            <a:r>
              <a:rPr lang="da-DK" dirty="0" err="1"/>
              <a:t>CronJob</a:t>
            </a:r>
            <a:endParaRPr lang="da-DK" dirty="0"/>
          </a:p>
          <a:p>
            <a:pPr marL="180975" lvl="1" indent="0">
              <a:buNone/>
            </a:pPr>
            <a:r>
              <a:rPr lang="da-DK" dirty="0"/>
              <a:t>metadata:</a:t>
            </a:r>
          </a:p>
          <a:p>
            <a:pPr marL="180975" lvl="1" indent="0">
              <a:buNone/>
            </a:pPr>
            <a:r>
              <a:rPr lang="da-DK" dirty="0"/>
              <a:t>	</a:t>
            </a:r>
            <a:r>
              <a:rPr lang="da-DK" dirty="0" err="1"/>
              <a:t>name</a:t>
            </a:r>
            <a:r>
              <a:rPr lang="da-DK" dirty="0"/>
              <a:t>: </a:t>
            </a:r>
            <a:r>
              <a:rPr lang="da-DK" dirty="0" err="1"/>
              <a:t>hello</a:t>
            </a:r>
            <a:endParaRPr lang="da-DK" dirty="0"/>
          </a:p>
          <a:p>
            <a:pPr marL="180975" lvl="1" indent="0">
              <a:buNone/>
            </a:pPr>
            <a:r>
              <a:rPr lang="da-DK" dirty="0" err="1"/>
              <a:t>spec</a:t>
            </a:r>
            <a:r>
              <a:rPr lang="da-DK" dirty="0"/>
              <a:t>:</a:t>
            </a:r>
          </a:p>
          <a:p>
            <a:pPr marL="180975" lvl="1" indent="0">
              <a:buNone/>
            </a:pPr>
            <a:r>
              <a:rPr lang="da-DK" dirty="0"/>
              <a:t>	</a:t>
            </a:r>
            <a:r>
              <a:rPr lang="da-DK" dirty="0" err="1"/>
              <a:t>jobTemplate</a:t>
            </a:r>
            <a:r>
              <a:rPr lang="da-DK" dirty="0"/>
              <a:t>:</a:t>
            </a:r>
          </a:p>
          <a:p>
            <a:pPr marL="180975" lvl="1" indent="0">
              <a:buNone/>
            </a:pPr>
            <a:r>
              <a:rPr lang="da-DK" dirty="0"/>
              <a:t>	  </a:t>
            </a:r>
            <a:r>
              <a:rPr lang="da-DK" dirty="0" err="1"/>
              <a:t>spec</a:t>
            </a:r>
            <a:r>
              <a:rPr lang="da-DK" dirty="0"/>
              <a:t>: </a:t>
            </a:r>
          </a:p>
          <a:p>
            <a:pPr marL="180975" lvl="1" indent="0">
              <a:buNone/>
            </a:pPr>
            <a:r>
              <a:rPr lang="da-DK" dirty="0"/>
              <a:t>		containers:</a:t>
            </a:r>
          </a:p>
          <a:p>
            <a:pPr marL="180975" lvl="1" indent="0">
              <a:buNone/>
            </a:pPr>
            <a:r>
              <a:rPr lang="da-DK" dirty="0"/>
              <a:t>		- </a:t>
            </a:r>
            <a:r>
              <a:rPr lang="da-DK" dirty="0" err="1"/>
              <a:t>name</a:t>
            </a:r>
            <a:r>
              <a:rPr lang="da-DK" dirty="0"/>
              <a:t>: </a:t>
            </a:r>
            <a:r>
              <a:rPr lang="da-DK" dirty="0" err="1"/>
              <a:t>hello</a:t>
            </a:r>
            <a:endParaRPr lang="da-DK" dirty="0"/>
          </a:p>
          <a:p>
            <a:pPr marL="180975" lvl="1" indent="0">
              <a:buNone/>
            </a:pPr>
            <a:r>
              <a:rPr lang="da-DK" dirty="0"/>
              <a:t>		  image: </a:t>
            </a:r>
            <a:r>
              <a:rPr lang="da-DK" dirty="0" err="1"/>
              <a:t>busybox</a:t>
            </a:r>
            <a:endParaRPr lang="da-DK" dirty="0"/>
          </a:p>
          <a:p>
            <a:pPr marL="180975" lvl="1" indent="0">
              <a:buNone/>
            </a:pPr>
            <a:r>
              <a:rPr lang="da-DK" dirty="0"/>
              <a:t>		  </a:t>
            </a:r>
            <a:r>
              <a:rPr lang="da-DK" dirty="0" err="1"/>
              <a:t>args</a:t>
            </a:r>
            <a:r>
              <a:rPr lang="da-DK" dirty="0"/>
              <a:t>:</a:t>
            </a:r>
          </a:p>
          <a:p>
            <a:pPr marL="180975" lvl="1" indent="0">
              <a:buNone/>
            </a:pPr>
            <a:r>
              <a:rPr lang="da-DK" dirty="0"/>
              <a:t>		  - /bin/</a:t>
            </a:r>
            <a:r>
              <a:rPr lang="da-DK" dirty="0" err="1"/>
              <a:t>sh</a:t>
            </a:r>
            <a:endParaRPr lang="da-DK" dirty="0"/>
          </a:p>
          <a:p>
            <a:pPr marL="180975" lvl="1" indent="0">
              <a:buNone/>
            </a:pPr>
            <a:r>
              <a:rPr lang="da-DK" dirty="0"/>
              <a:t>		  - -C</a:t>
            </a:r>
          </a:p>
          <a:p>
            <a:pPr marL="180975" lvl="1" indent="0">
              <a:buNone/>
            </a:pPr>
            <a:r>
              <a:rPr lang="da-DK" dirty="0"/>
              <a:t>		  - date; </a:t>
            </a:r>
            <a:r>
              <a:rPr lang="da-DK" dirty="0" err="1"/>
              <a:t>echo</a:t>
            </a:r>
            <a:r>
              <a:rPr lang="da-DK" dirty="0"/>
              <a:t> </a:t>
            </a:r>
            <a:r>
              <a:rPr lang="da-DK" dirty="0" err="1"/>
              <a:t>Hello</a:t>
            </a:r>
            <a:r>
              <a:rPr lang="da-DK" dirty="0"/>
              <a:t> from the </a:t>
            </a:r>
            <a:r>
              <a:rPr lang="da-DK" dirty="0" err="1"/>
              <a:t>Kubernetes</a:t>
            </a:r>
            <a:r>
              <a:rPr lang="da-DK" dirty="0"/>
              <a:t> </a:t>
            </a:r>
            <a:r>
              <a:rPr lang="da-DK" dirty="0" err="1"/>
              <a:t>cluster</a:t>
            </a:r>
            <a:endParaRPr lang="da-DK" dirty="0"/>
          </a:p>
          <a:p>
            <a:pPr marL="180975" lvl="1" indent="0">
              <a:buNone/>
            </a:pPr>
            <a:r>
              <a:rPr lang="da-DK" dirty="0"/>
              <a:t> 	</a:t>
            </a:r>
            <a:r>
              <a:rPr lang="da-DK" dirty="0" err="1"/>
              <a:t>restartPolicy</a:t>
            </a:r>
            <a:r>
              <a:rPr lang="da-DK" dirty="0"/>
              <a:t>: </a:t>
            </a:r>
            <a:r>
              <a:rPr lang="da-DK" dirty="0" err="1"/>
              <a:t>OnFailure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8634-2E55-413C-8EBA-5F9039F3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FCFD-F83E-45F6-85F7-FA01D88755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26E806-C1ED-40FB-BABE-760C5F4C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CronJobs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32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6E08-5A90-47AC-B4FC-EE2AB6EF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1077361"/>
            <a:ext cx="11306175" cy="48789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-f </a:t>
            </a:r>
            <a:r>
              <a:rPr lang="da-DK" dirty="0" err="1"/>
              <a:t>hello.yml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cronjob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pods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kubectl</a:t>
            </a:r>
            <a:r>
              <a:rPr lang="da-DK" dirty="0"/>
              <a:t> logs {</a:t>
            </a:r>
            <a:r>
              <a:rPr lang="da-DK" dirty="0" err="1"/>
              <a:t>cronjob_pod_name</a:t>
            </a:r>
            <a:r>
              <a:rPr lang="da-DK" dirty="0"/>
              <a:t>}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8634-2E55-413C-8EBA-5F9039F3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FCFD-F83E-45F6-85F7-FA01D88755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26E806-C1ED-40FB-BABE-760C5F4C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CronJobs</a:t>
            </a:r>
            <a:r>
              <a:rPr lang="da-DK" dirty="0"/>
              <a:t> - </a:t>
            </a:r>
            <a:r>
              <a:rPr lang="da-DK" dirty="0" err="1"/>
              <a:t>Testing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389991"/>
      </p:ext>
    </p:extLst>
  </p:cSld>
  <p:clrMapOvr>
    <a:masterClrMapping/>
  </p:clrMapOvr>
</p:sld>
</file>

<file path=ppt/theme/theme1.xml><?xml version="1.0" encoding="utf-8"?>
<a:theme xmlns:a="http://schemas.openxmlformats.org/drawingml/2006/main" name="190805_DFDS theme">
  <a:themeElements>
    <a:clrScheme name="190626_DFDS">
      <a:dk1>
        <a:srgbClr val="000000"/>
      </a:dk1>
      <a:lt1>
        <a:srgbClr val="FFFFFF"/>
      </a:lt1>
      <a:dk2>
        <a:srgbClr val="4D4E4C"/>
      </a:dk2>
      <a:lt2>
        <a:srgbClr val="EDF0F2"/>
      </a:lt2>
      <a:accent1>
        <a:srgbClr val="002B45"/>
      </a:accent1>
      <a:accent2>
        <a:srgbClr val="1B5786"/>
      </a:accent2>
      <a:accent3>
        <a:srgbClr val="68B2E3"/>
      </a:accent3>
      <a:accent4>
        <a:srgbClr val="4D4E4C"/>
      </a:accent4>
      <a:accent5>
        <a:srgbClr val="B8B8B7"/>
      </a:accent5>
      <a:accent6>
        <a:srgbClr val="ED8B00"/>
      </a:accent6>
      <a:hlink>
        <a:srgbClr val="1B5786"/>
      </a:hlink>
      <a:folHlink>
        <a:srgbClr val="002B45"/>
      </a:folHlink>
    </a:clrScheme>
    <a:fontScheme name="190520_DFDS regular">
      <a:majorFont>
        <a:latin typeface="DFDS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spcBef>
            <a:spcPts val="300"/>
          </a:spcBef>
          <a:spcAft>
            <a:spcPts val="300"/>
          </a:spcAft>
          <a:defRPr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300"/>
          </a:spcBef>
          <a:spcAft>
            <a:spcPts val="300"/>
          </a:spcAft>
          <a:defRPr smtClean="0">
            <a:solidFill>
              <a:schemeClr val="tx2"/>
            </a:solidFill>
          </a:defRPr>
        </a:defPPr>
      </a:lstStyle>
    </a:txDef>
  </a:objectDefaults>
  <a:extraClrSchemeLst/>
  <a:custClrLst>
    <a:custClr name="Action Medium">
      <a:srgbClr val="C3E0F4"/>
    </a:custClr>
  </a:custClrLst>
  <a:extLst>
    <a:ext uri="{05A4C25C-085E-4340-85A3-A5531E510DB2}">
      <thm15:themeFamily xmlns:thm15="http://schemas.microsoft.com/office/thememl/2012/main" name="Presentation4" id="{D0176B1E-1D09-4345-A4DD-5FD215383CD0}" vid="{B199D981-C79B-497F-A6EB-770C8D64CE6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8C37B6A87DD4EA404FE2F3352C5F4" ma:contentTypeVersion="2" ma:contentTypeDescription="Create a new document." ma:contentTypeScope="" ma:versionID="5e62d9941118d0b794382aaec42c7a3f">
  <xsd:schema xmlns:xsd="http://www.w3.org/2001/XMLSchema" xmlns:xs="http://www.w3.org/2001/XMLSchema" xmlns:p="http://schemas.microsoft.com/office/2006/metadata/properties" xmlns:ns2="ed9fdd3a-256c-4162-b3a3-30afcdfe5f96" targetNamespace="http://schemas.microsoft.com/office/2006/metadata/properties" ma:root="true" ma:fieldsID="ced3e1199e44e59e3fd8b80e2d084a8a" ns2:_="">
    <xsd:import namespace="ed9fdd3a-256c-4162-b3a3-30afcdfe5f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fdd3a-256c-4162-b3a3-30afcdfe5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B15F53-4B68-465F-81D4-8CFDCAAD5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BE4DE1-59F9-4C8A-9A9A-E5617245F0F5}"/>
</file>

<file path=customXml/itemProps3.xml><?xml version="1.0" encoding="utf-8"?>
<ds:datastoreItem xmlns:ds="http://schemas.openxmlformats.org/officeDocument/2006/customXml" ds:itemID="{EBEC44B5-37E7-47CF-9212-434532711F6F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a81c837-a1b9-4923-bbb6-6297faa5b2c9"/>
    <ds:schemaRef ds:uri="d4e1f13b-b4f3-41e7-b71c-f0155946ca2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88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DFDS</vt:lpstr>
      <vt:lpstr>190805_DFDS theme</vt:lpstr>
      <vt:lpstr>Jobs &amp; CronJobs</vt:lpstr>
      <vt:lpstr>Jobs</vt:lpstr>
      <vt:lpstr>Jobs - Testing</vt:lpstr>
      <vt:lpstr>CronJobs</vt:lpstr>
      <vt:lpstr>CronJobs -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&amp; CronJobs</dc:title>
  <dc:creator>Andersen Tobias</dc:creator>
  <cp:lastModifiedBy>Andersen Tobias</cp:lastModifiedBy>
  <cp:revision>5</cp:revision>
  <dcterms:created xsi:type="dcterms:W3CDTF">2019-11-08T10:47:34Z</dcterms:created>
  <dcterms:modified xsi:type="dcterms:W3CDTF">2019-11-08T10:59:51Z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0x010100F4A8C37B6A87DD4EA404FE2F3352C5F4</vt:lpwstr>
  </property>
  <property fmtid="{D5CDD505-2E9C-101B-9397-08002B2CF9AE}" pid="3" name="MSIP_Label_c2458218-87f2-45e0-bab0-e659c30d0ebd_Enabled">
    <vt:lpwstr>True</vt:lpwstr>
  </property>
  <property fmtid="{D5CDD505-2E9C-101B-9397-08002B2CF9AE}" pid="4" name="MSIP_Label_c2458218-87f2-45e0-bab0-e659c30d0ebd_SiteId">
    <vt:lpwstr>73a99466-ad05-4221-9f90-e7142aa2f6c1</vt:lpwstr>
  </property>
  <property fmtid="{D5CDD505-2E9C-101B-9397-08002B2CF9AE}" pid="5" name="MSIP_Label_c2458218-87f2-45e0-bab0-e659c30d0ebd_Owner">
    <vt:lpwstr>toban@dfds.com</vt:lpwstr>
  </property>
  <property fmtid="{D5CDD505-2E9C-101B-9397-08002B2CF9AE}" pid="6" name="MSIP_Label_c2458218-87f2-45e0-bab0-e659c30d0ebd_SetDate">
    <vt:lpwstr>2019-11-08T10:51:03.2941115Z</vt:lpwstr>
  </property>
  <property fmtid="{D5CDD505-2E9C-101B-9397-08002B2CF9AE}" pid="7" name="MSIP_Label_c2458218-87f2-45e0-bab0-e659c30d0ebd_Name">
    <vt:lpwstr>Public</vt:lpwstr>
  </property>
  <property fmtid="{D5CDD505-2E9C-101B-9397-08002B2CF9AE}" pid="8" name="MSIP_Label_c2458218-87f2-45e0-bab0-e659c30d0ebd_Application">
    <vt:lpwstr>Microsoft Azure Information Protection</vt:lpwstr>
  </property>
  <property fmtid="{D5CDD505-2E9C-101B-9397-08002B2CF9AE}" pid="9" name="MSIP_Label_c2458218-87f2-45e0-bab0-e659c30d0ebd_ActionId">
    <vt:lpwstr>58f678f2-c13b-4e50-8f09-13aadf39b1e4</vt:lpwstr>
  </property>
  <property fmtid="{D5CDD505-2E9C-101B-9397-08002B2CF9AE}" pid="10" name="MSIP_Label_c2458218-87f2-45e0-bab0-e659c30d0ebd_Extended_MSFT_Method">
    <vt:lpwstr>Automatic</vt:lpwstr>
  </property>
  <property fmtid="{D5CDD505-2E9C-101B-9397-08002B2CF9AE}" pid="11" name="Sensitivity">
    <vt:lpwstr>Public</vt:lpwstr>
  </property>
</Properties>
</file>