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4"/>
  </p:sldMasterIdLst>
  <p:notesMasterIdLst>
    <p:notesMasterId r:id="rId37"/>
  </p:notesMasterIdLst>
  <p:handoutMasterIdLst>
    <p:handoutMasterId r:id="rId38"/>
  </p:handoutMasterIdLst>
  <p:sldIdLst>
    <p:sldId id="372" r:id="rId5"/>
    <p:sldId id="257" r:id="rId6"/>
    <p:sldId id="470" r:id="rId7"/>
    <p:sldId id="483" r:id="rId8"/>
    <p:sldId id="484" r:id="rId9"/>
    <p:sldId id="482" r:id="rId10"/>
    <p:sldId id="462" r:id="rId11"/>
    <p:sldId id="498" r:id="rId12"/>
    <p:sldId id="480" r:id="rId13"/>
    <p:sldId id="463" r:id="rId14"/>
    <p:sldId id="442"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7" r:id="rId28"/>
    <p:sldId id="464" r:id="rId29"/>
    <p:sldId id="499" r:id="rId30"/>
    <p:sldId id="501" r:id="rId31"/>
    <p:sldId id="477" r:id="rId32"/>
    <p:sldId id="478" r:id="rId33"/>
    <p:sldId id="500" r:id="rId34"/>
    <p:sldId id="479" r:id="rId35"/>
    <p:sldId id="476" r:id="rId36"/>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DFDS" panose="020B0604020202020204" charset="0"/>
      <p:regular r:id="rId43"/>
      <p:bold r:id="rId44"/>
      <p:italic r:id="rId45"/>
    </p:embeddedFont>
    <p:embeddedFont>
      <p:font typeface="DFDS Bold" panose="020B0604020202020204" charset="0"/>
      <p:bold r:id="rId46"/>
    </p:embeddedFont>
    <p:embeddedFont>
      <p:font typeface="DFDS Light" panose="020B0604020202020204" charset="0"/>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3" userDrawn="1">
          <p15:clr>
            <a:srgbClr val="A4A3A4"/>
          </p15:clr>
        </p15:guide>
        <p15:guide id="2" pos="2865" userDrawn="1">
          <p15:clr>
            <a:srgbClr val="A4A3A4"/>
          </p15:clr>
        </p15:guide>
        <p15:guide id="3" orient="horz" pos="346" userDrawn="1">
          <p15:clr>
            <a:srgbClr val="A4A3A4"/>
          </p15:clr>
        </p15:guide>
        <p15:guide id="4" orient="horz" pos="663" userDrawn="1">
          <p15:clr>
            <a:srgbClr val="A4A3A4"/>
          </p15:clr>
        </p15:guide>
        <p15:guide id="7" pos="4679" userDrawn="1">
          <p15:clr>
            <a:srgbClr val="A4A3A4"/>
          </p15:clr>
        </p15:guide>
        <p15:guide id="8" pos="1731" userDrawn="1">
          <p15:clr>
            <a:srgbClr val="A4A3A4"/>
          </p15:clr>
        </p15:guide>
        <p15:guide id="9" pos="4861" userDrawn="1">
          <p15:clr>
            <a:srgbClr val="A4A3A4"/>
          </p15:clr>
        </p15:guide>
        <p15:guide id="10" pos="1663" userDrawn="1">
          <p15:clr>
            <a:srgbClr val="A4A3A4"/>
          </p15:clr>
        </p15:guide>
        <p15:guide id="11" pos="5292" userDrawn="1">
          <p15:clr>
            <a:srgbClr val="A4A3A4"/>
          </p15:clr>
        </p15:guide>
        <p15:guide id="12" pos="3840" userDrawn="1">
          <p15:clr>
            <a:srgbClr val="A4A3A4"/>
          </p15:clr>
        </p15:guide>
        <p15:guide id="13" orient="horz" pos="527" userDrawn="1">
          <p15:clr>
            <a:srgbClr val="A4A3A4"/>
          </p15:clr>
        </p15:guide>
        <p15:guide id="14" pos="2797" userDrawn="1">
          <p15:clr>
            <a:srgbClr val="A4A3A4"/>
          </p15:clr>
        </p15:guide>
        <p15:guide id="15" orient="horz" pos="3816" userDrawn="1">
          <p15:clr>
            <a:srgbClr val="A4A3A4"/>
          </p15:clr>
        </p15:guide>
        <p15:guide id="16" pos="6357" userDrawn="1">
          <p15:clr>
            <a:srgbClr val="A4A3A4"/>
          </p15:clr>
        </p15:guide>
        <p15:guide id="17" pos="5904" userDrawn="1">
          <p15:clr>
            <a:srgbClr val="A4A3A4"/>
          </p15:clr>
        </p15:guide>
        <p15:guide id="18" orient="horz" pos="1275" userDrawn="1">
          <p15:clr>
            <a:srgbClr val="A4A3A4"/>
          </p15:clr>
        </p15:guide>
        <p15:guide id="19" pos="2320" userDrawn="1">
          <p15:clr>
            <a:srgbClr val="A4A3A4"/>
          </p15:clr>
        </p15:guide>
        <p15:guide id="20" pos="5836" userDrawn="1">
          <p15:clr>
            <a:srgbClr val="A4A3A4"/>
          </p15:clr>
        </p15:guide>
        <p15:guide id="21" pos="2457" userDrawn="1">
          <p15:clr>
            <a:srgbClr val="A4A3A4"/>
          </p15:clr>
        </p15:guide>
        <p15:guide id="22" pos="4475" userDrawn="1">
          <p15:clr>
            <a:srgbClr val="A4A3A4"/>
          </p15:clr>
        </p15:guide>
        <p15:guide id="23" pos="6947" userDrawn="1">
          <p15:clr>
            <a:srgbClr val="A4A3A4"/>
          </p15:clr>
        </p15:guide>
        <p15:guide id="24" pos="4407" userDrawn="1">
          <p15:clr>
            <a:srgbClr val="A4A3A4"/>
          </p15:clr>
        </p15:guide>
        <p15:guide id="25" orient="horz" pos="2160" userDrawn="1">
          <p15:clr>
            <a:srgbClr val="A4A3A4"/>
          </p15:clr>
        </p15:guide>
        <p15:guide id="26" pos="1504" userDrawn="1">
          <p15:clr>
            <a:srgbClr val="A4A3A4"/>
          </p15:clr>
        </p15:guide>
        <p15:guide id="27" orient="horz" pos="2727" userDrawn="1">
          <p15:clr>
            <a:srgbClr val="A4A3A4"/>
          </p15:clr>
        </p15:guide>
        <p15:guide id="28" orient="horz" pos="2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BF4"/>
    <a:srgbClr val="C4DBF3"/>
    <a:srgbClr val="ADDDF5"/>
    <a:srgbClr val="3C536F"/>
    <a:srgbClr val="A9C0E5"/>
    <a:srgbClr val="002B45"/>
    <a:srgbClr val="44546A"/>
    <a:srgbClr val="4D6B7D"/>
    <a:srgbClr val="FFE8D2"/>
    <a:srgbClr val="ABD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4" autoAdjust="0"/>
    <p:restoredTop sz="73450" autoAdjust="0"/>
  </p:normalViewPr>
  <p:slideViewPr>
    <p:cSldViewPr snapToGrid="0" showGuides="1">
      <p:cViewPr varScale="1">
        <p:scale>
          <a:sx n="84" d="100"/>
          <a:sy n="84" d="100"/>
        </p:scale>
        <p:origin x="1344" y="108"/>
      </p:cViewPr>
      <p:guideLst>
        <p:guide orient="horz" pos="4133"/>
        <p:guide pos="2865"/>
        <p:guide orient="horz" pos="346"/>
        <p:guide orient="horz" pos="663"/>
        <p:guide pos="4679"/>
        <p:guide pos="1731"/>
        <p:guide pos="4861"/>
        <p:guide pos="1663"/>
        <p:guide pos="5292"/>
        <p:guide pos="3840"/>
        <p:guide orient="horz" pos="527"/>
        <p:guide pos="2797"/>
        <p:guide orient="horz" pos="3816"/>
        <p:guide pos="6357"/>
        <p:guide pos="5904"/>
        <p:guide orient="horz" pos="1275"/>
        <p:guide pos="2320"/>
        <p:guide pos="5836"/>
        <p:guide pos="2457"/>
        <p:guide pos="4475"/>
        <p:guide pos="6947"/>
        <p:guide pos="4407"/>
        <p:guide orient="horz" pos="2160"/>
        <p:guide pos="1504"/>
        <p:guide orient="horz" pos="2727"/>
        <p:guide orient="horz" pos="2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6CF7F-7C05-4CC7-A03E-2BDBDEBE505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6FEB98AE-C4F2-4058-B403-4EB01BEF754A}">
      <dgm:prSet/>
      <dgm:spPr/>
      <dgm:t>
        <a:bodyPr/>
        <a:lstStyle/>
        <a:p>
          <a:r>
            <a:rPr lang="en-US" dirty="0"/>
            <a:t>Big picture</a:t>
          </a:r>
        </a:p>
      </dgm:t>
    </dgm:pt>
    <dgm:pt modelId="{60938E6F-044B-41B4-989D-7D3473D4DA17}" type="parTrans" cxnId="{A6AF26EB-9C67-4650-85A4-E8FBA13DFB42}">
      <dgm:prSet/>
      <dgm:spPr/>
      <dgm:t>
        <a:bodyPr/>
        <a:lstStyle/>
        <a:p>
          <a:endParaRPr lang="en-US"/>
        </a:p>
      </dgm:t>
    </dgm:pt>
    <dgm:pt modelId="{09F7D9FA-04CC-4ABE-A7AC-AAD64CC13FCB}" type="sibTrans" cxnId="{A6AF26EB-9C67-4650-85A4-E8FBA13DFB42}">
      <dgm:prSet/>
      <dgm:spPr/>
      <dgm:t>
        <a:bodyPr/>
        <a:lstStyle/>
        <a:p>
          <a:endParaRPr lang="en-US"/>
        </a:p>
      </dgm:t>
    </dgm:pt>
    <dgm:pt modelId="{B2305CD8-162D-42EB-A2D8-5851BACC788E}">
      <dgm:prSet/>
      <dgm:spPr/>
      <dgm:t>
        <a:bodyPr/>
        <a:lstStyle/>
        <a:p>
          <a:r>
            <a:rPr lang="en-US" dirty="0">
              <a:solidFill>
                <a:schemeClr val="bg1"/>
              </a:solidFill>
            </a:rPr>
            <a:t>Github.com</a:t>
          </a:r>
          <a:endParaRPr lang="en-US" dirty="0"/>
        </a:p>
      </dgm:t>
    </dgm:pt>
    <dgm:pt modelId="{5ABF9D48-8E98-4C99-859C-39110AAB2E64}" type="parTrans" cxnId="{9D6CC551-1375-429D-8C50-3693AF3C90BC}">
      <dgm:prSet/>
      <dgm:spPr/>
      <dgm:t>
        <a:bodyPr/>
        <a:lstStyle/>
        <a:p>
          <a:endParaRPr lang="en-US"/>
        </a:p>
      </dgm:t>
    </dgm:pt>
    <dgm:pt modelId="{BBBC1F02-8394-4958-B87A-7269B9401BC0}" type="sibTrans" cxnId="{9D6CC551-1375-429D-8C50-3693AF3C90BC}">
      <dgm:prSet/>
      <dgm:spPr/>
      <dgm:t>
        <a:bodyPr/>
        <a:lstStyle/>
        <a:p>
          <a:endParaRPr lang="en-US"/>
        </a:p>
      </dgm:t>
    </dgm:pt>
    <dgm:pt modelId="{98B7283A-9D77-415B-8ECC-D43E3D24679E}">
      <dgm:prSet/>
      <dgm:spPr/>
      <dgm:t>
        <a:bodyPr/>
        <a:lstStyle/>
        <a:p>
          <a:r>
            <a:rPr lang="en-US" dirty="0"/>
            <a:t>Q&amp;A</a:t>
          </a:r>
        </a:p>
      </dgm:t>
    </dgm:pt>
    <dgm:pt modelId="{45B8345C-AE24-4FBB-9082-486D5F57FEB7}" type="parTrans" cxnId="{A21E44DF-D340-4618-85AD-5CB7598FF8F2}">
      <dgm:prSet/>
      <dgm:spPr/>
      <dgm:t>
        <a:bodyPr/>
        <a:lstStyle/>
        <a:p>
          <a:endParaRPr lang="en-US"/>
        </a:p>
      </dgm:t>
    </dgm:pt>
    <dgm:pt modelId="{FF3CB658-A6E4-4B4C-A697-C79D8C4B601A}" type="sibTrans" cxnId="{A21E44DF-D340-4618-85AD-5CB7598FF8F2}">
      <dgm:prSet/>
      <dgm:spPr/>
      <dgm:t>
        <a:bodyPr/>
        <a:lstStyle/>
        <a:p>
          <a:endParaRPr lang="en-US"/>
        </a:p>
      </dgm:t>
    </dgm:pt>
    <dgm:pt modelId="{7FE7A56F-0316-4DBA-AA74-9E1D390FDB86}">
      <dgm:prSet/>
      <dgm:spPr/>
      <dgm:t>
        <a:bodyPr/>
        <a:lstStyle/>
        <a:p>
          <a:r>
            <a:rPr lang="en-US" dirty="0"/>
            <a:t>Git</a:t>
          </a:r>
        </a:p>
      </dgm:t>
    </dgm:pt>
    <dgm:pt modelId="{34D7FB62-34CF-45FB-8365-5308288C927E}" type="parTrans" cxnId="{32063605-C25C-4765-8FA5-BCC1972F3C82}">
      <dgm:prSet/>
      <dgm:spPr/>
      <dgm:t>
        <a:bodyPr/>
        <a:lstStyle/>
        <a:p>
          <a:endParaRPr lang="da-DK"/>
        </a:p>
      </dgm:t>
    </dgm:pt>
    <dgm:pt modelId="{608A1172-30F8-46C5-A182-A41F40D0F34A}" type="sibTrans" cxnId="{32063605-C25C-4765-8FA5-BCC1972F3C82}">
      <dgm:prSet/>
      <dgm:spPr/>
      <dgm:t>
        <a:bodyPr/>
        <a:lstStyle/>
        <a:p>
          <a:endParaRPr lang="da-DK"/>
        </a:p>
      </dgm:t>
    </dgm:pt>
    <dgm:pt modelId="{30AECAEA-DECC-4ABA-8EAC-6241F74EAB92}" type="pres">
      <dgm:prSet presAssocID="{33F6CF7F-7C05-4CC7-A03E-2BDBDEBE5051}" presName="CompostProcess" presStyleCnt="0">
        <dgm:presLayoutVars>
          <dgm:dir/>
          <dgm:resizeHandles val="exact"/>
        </dgm:presLayoutVars>
      </dgm:prSet>
      <dgm:spPr/>
    </dgm:pt>
    <dgm:pt modelId="{71757BC5-FD58-4092-9D20-A0775832EB03}" type="pres">
      <dgm:prSet presAssocID="{33F6CF7F-7C05-4CC7-A03E-2BDBDEBE5051}" presName="arrow" presStyleLbl="bgShp" presStyleIdx="0" presStyleCnt="1"/>
      <dgm:spPr/>
    </dgm:pt>
    <dgm:pt modelId="{A7B82D27-447E-4FAD-A4BB-CED5622127D4}" type="pres">
      <dgm:prSet presAssocID="{33F6CF7F-7C05-4CC7-A03E-2BDBDEBE5051}" presName="linearProcess" presStyleCnt="0"/>
      <dgm:spPr/>
    </dgm:pt>
    <dgm:pt modelId="{4290901C-A830-48F6-853B-7274D824E05D}" type="pres">
      <dgm:prSet presAssocID="{6FEB98AE-C4F2-4058-B403-4EB01BEF754A}" presName="textNode" presStyleLbl="node1" presStyleIdx="0" presStyleCnt="4">
        <dgm:presLayoutVars>
          <dgm:bulletEnabled val="1"/>
        </dgm:presLayoutVars>
      </dgm:prSet>
      <dgm:spPr/>
    </dgm:pt>
    <dgm:pt modelId="{5A9A8B9F-EC33-4AA8-ADA3-57E89ACE8AC2}" type="pres">
      <dgm:prSet presAssocID="{09F7D9FA-04CC-4ABE-A7AC-AAD64CC13FCB}" presName="sibTrans" presStyleCnt="0"/>
      <dgm:spPr/>
    </dgm:pt>
    <dgm:pt modelId="{023EE649-D501-4243-BBD6-15F7682770C8}" type="pres">
      <dgm:prSet presAssocID="{7FE7A56F-0316-4DBA-AA74-9E1D390FDB86}" presName="textNode" presStyleLbl="node1" presStyleIdx="1" presStyleCnt="4">
        <dgm:presLayoutVars>
          <dgm:bulletEnabled val="1"/>
        </dgm:presLayoutVars>
      </dgm:prSet>
      <dgm:spPr/>
    </dgm:pt>
    <dgm:pt modelId="{67A78DE7-8CF2-458E-B62D-64C6745362C9}" type="pres">
      <dgm:prSet presAssocID="{608A1172-30F8-46C5-A182-A41F40D0F34A}" presName="sibTrans" presStyleCnt="0"/>
      <dgm:spPr/>
    </dgm:pt>
    <dgm:pt modelId="{85DB3C2C-F0EF-4458-B722-8D5D0E262489}" type="pres">
      <dgm:prSet presAssocID="{B2305CD8-162D-42EB-A2D8-5851BACC788E}" presName="textNode" presStyleLbl="node1" presStyleIdx="2" presStyleCnt="4">
        <dgm:presLayoutVars>
          <dgm:bulletEnabled val="1"/>
        </dgm:presLayoutVars>
      </dgm:prSet>
      <dgm:spPr/>
    </dgm:pt>
    <dgm:pt modelId="{76B92DBE-B947-4F9B-82D4-47F043ED7639}" type="pres">
      <dgm:prSet presAssocID="{BBBC1F02-8394-4958-B87A-7269B9401BC0}" presName="sibTrans" presStyleCnt="0"/>
      <dgm:spPr/>
    </dgm:pt>
    <dgm:pt modelId="{234D0A35-B628-40DB-880F-F41E6740D644}" type="pres">
      <dgm:prSet presAssocID="{98B7283A-9D77-415B-8ECC-D43E3D24679E}" presName="textNode" presStyleLbl="node1" presStyleIdx="3" presStyleCnt="4">
        <dgm:presLayoutVars>
          <dgm:bulletEnabled val="1"/>
        </dgm:presLayoutVars>
      </dgm:prSet>
      <dgm:spPr/>
    </dgm:pt>
  </dgm:ptLst>
  <dgm:cxnLst>
    <dgm:cxn modelId="{32063605-C25C-4765-8FA5-BCC1972F3C82}" srcId="{33F6CF7F-7C05-4CC7-A03E-2BDBDEBE5051}" destId="{7FE7A56F-0316-4DBA-AA74-9E1D390FDB86}" srcOrd="1" destOrd="0" parTransId="{34D7FB62-34CF-45FB-8365-5308288C927E}" sibTransId="{608A1172-30F8-46C5-A182-A41F40D0F34A}"/>
    <dgm:cxn modelId="{858C7720-720E-4A21-8571-FD64FA9A0289}" type="presOf" srcId="{98B7283A-9D77-415B-8ECC-D43E3D24679E}" destId="{234D0A35-B628-40DB-880F-F41E6740D644}" srcOrd="0" destOrd="0" presId="urn:microsoft.com/office/officeart/2005/8/layout/hProcess9"/>
    <dgm:cxn modelId="{E1B9E04B-8008-4913-B329-79CEBEB9A2DB}" type="presOf" srcId="{6FEB98AE-C4F2-4058-B403-4EB01BEF754A}" destId="{4290901C-A830-48F6-853B-7274D824E05D}" srcOrd="0" destOrd="0" presId="urn:microsoft.com/office/officeart/2005/8/layout/hProcess9"/>
    <dgm:cxn modelId="{AB6A2F6D-8157-4178-AEC2-F31BC8AC7BF9}" type="presOf" srcId="{B2305CD8-162D-42EB-A2D8-5851BACC788E}" destId="{85DB3C2C-F0EF-4458-B722-8D5D0E262489}" srcOrd="0" destOrd="0" presId="urn:microsoft.com/office/officeart/2005/8/layout/hProcess9"/>
    <dgm:cxn modelId="{9D6CC551-1375-429D-8C50-3693AF3C90BC}" srcId="{33F6CF7F-7C05-4CC7-A03E-2BDBDEBE5051}" destId="{B2305CD8-162D-42EB-A2D8-5851BACC788E}" srcOrd="2" destOrd="0" parTransId="{5ABF9D48-8E98-4C99-859C-39110AAB2E64}" sibTransId="{BBBC1F02-8394-4958-B87A-7269B9401BC0}"/>
    <dgm:cxn modelId="{B895C679-6E6A-4411-B827-D0ED5298A9B4}" type="presOf" srcId="{7FE7A56F-0316-4DBA-AA74-9E1D390FDB86}" destId="{023EE649-D501-4243-BBD6-15F7682770C8}" srcOrd="0" destOrd="0" presId="urn:microsoft.com/office/officeart/2005/8/layout/hProcess9"/>
    <dgm:cxn modelId="{5E9C0AD3-74C1-42F9-85AA-D1B627E22478}" type="presOf" srcId="{33F6CF7F-7C05-4CC7-A03E-2BDBDEBE5051}" destId="{30AECAEA-DECC-4ABA-8EAC-6241F74EAB92}" srcOrd="0" destOrd="0" presId="urn:microsoft.com/office/officeart/2005/8/layout/hProcess9"/>
    <dgm:cxn modelId="{A21E44DF-D340-4618-85AD-5CB7598FF8F2}" srcId="{33F6CF7F-7C05-4CC7-A03E-2BDBDEBE5051}" destId="{98B7283A-9D77-415B-8ECC-D43E3D24679E}" srcOrd="3" destOrd="0" parTransId="{45B8345C-AE24-4FBB-9082-486D5F57FEB7}" sibTransId="{FF3CB658-A6E4-4B4C-A697-C79D8C4B601A}"/>
    <dgm:cxn modelId="{A6AF26EB-9C67-4650-85A4-E8FBA13DFB42}" srcId="{33F6CF7F-7C05-4CC7-A03E-2BDBDEBE5051}" destId="{6FEB98AE-C4F2-4058-B403-4EB01BEF754A}" srcOrd="0" destOrd="0" parTransId="{60938E6F-044B-41B4-989D-7D3473D4DA17}" sibTransId="{09F7D9FA-04CC-4ABE-A7AC-AAD64CC13FCB}"/>
    <dgm:cxn modelId="{1C7FAAD5-BF38-41B7-8CE1-C8A583D5DDA5}" type="presParOf" srcId="{30AECAEA-DECC-4ABA-8EAC-6241F74EAB92}" destId="{71757BC5-FD58-4092-9D20-A0775832EB03}" srcOrd="0" destOrd="0" presId="urn:microsoft.com/office/officeart/2005/8/layout/hProcess9"/>
    <dgm:cxn modelId="{63DFE9FC-9462-4295-8E1C-54780EE12D0E}" type="presParOf" srcId="{30AECAEA-DECC-4ABA-8EAC-6241F74EAB92}" destId="{A7B82D27-447E-4FAD-A4BB-CED5622127D4}" srcOrd="1" destOrd="0" presId="urn:microsoft.com/office/officeart/2005/8/layout/hProcess9"/>
    <dgm:cxn modelId="{15FC901B-2F50-4E56-82E9-462E9F1AB88F}" type="presParOf" srcId="{A7B82D27-447E-4FAD-A4BB-CED5622127D4}" destId="{4290901C-A830-48F6-853B-7274D824E05D}" srcOrd="0" destOrd="0" presId="urn:microsoft.com/office/officeart/2005/8/layout/hProcess9"/>
    <dgm:cxn modelId="{FF5C38F6-6EFB-46D4-8494-8A26DAD799F4}" type="presParOf" srcId="{A7B82D27-447E-4FAD-A4BB-CED5622127D4}" destId="{5A9A8B9F-EC33-4AA8-ADA3-57E89ACE8AC2}" srcOrd="1" destOrd="0" presId="urn:microsoft.com/office/officeart/2005/8/layout/hProcess9"/>
    <dgm:cxn modelId="{D509389A-5F2B-44BD-AE84-C420434530C5}" type="presParOf" srcId="{A7B82D27-447E-4FAD-A4BB-CED5622127D4}" destId="{023EE649-D501-4243-BBD6-15F7682770C8}" srcOrd="2" destOrd="0" presId="urn:microsoft.com/office/officeart/2005/8/layout/hProcess9"/>
    <dgm:cxn modelId="{99ACA1EB-3811-42D0-8869-792E6817F65C}" type="presParOf" srcId="{A7B82D27-447E-4FAD-A4BB-CED5622127D4}" destId="{67A78DE7-8CF2-458E-B62D-64C6745362C9}" srcOrd="3" destOrd="0" presId="urn:microsoft.com/office/officeart/2005/8/layout/hProcess9"/>
    <dgm:cxn modelId="{156C8833-B39A-459B-892D-A0D3C411963C}" type="presParOf" srcId="{A7B82D27-447E-4FAD-A4BB-CED5622127D4}" destId="{85DB3C2C-F0EF-4458-B722-8D5D0E262489}" srcOrd="4" destOrd="0" presId="urn:microsoft.com/office/officeart/2005/8/layout/hProcess9"/>
    <dgm:cxn modelId="{540DB7D9-CEDA-42FA-A009-6BB93A844627}" type="presParOf" srcId="{A7B82D27-447E-4FAD-A4BB-CED5622127D4}" destId="{76B92DBE-B947-4F9B-82D4-47F043ED7639}" srcOrd="5" destOrd="0" presId="urn:microsoft.com/office/officeart/2005/8/layout/hProcess9"/>
    <dgm:cxn modelId="{11D91A5E-A690-4D65-83F5-AF161CDA8173}" type="presParOf" srcId="{A7B82D27-447E-4FAD-A4BB-CED5622127D4}" destId="{234D0A35-B628-40DB-880F-F41E6740D64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7BC5-FD58-4092-9D20-A0775832EB03}">
      <dsp:nvSpPr>
        <dsp:cNvPr id="0" name=""/>
        <dsp:cNvSpPr/>
      </dsp:nvSpPr>
      <dsp:spPr>
        <a:xfrm>
          <a:off x="771428" y="0"/>
          <a:ext cx="8742861" cy="286232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0901C-A830-48F6-853B-7274D824E05D}">
      <dsp:nvSpPr>
        <dsp:cNvPr id="0" name=""/>
        <dsp:cNvSpPr/>
      </dsp:nvSpPr>
      <dsp:spPr>
        <a:xfrm>
          <a:off x="772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Big picture</a:t>
          </a:r>
        </a:p>
      </dsp:txBody>
      <dsp:txXfrm>
        <a:off x="63612" y="914587"/>
        <a:ext cx="2259539" cy="1033147"/>
      </dsp:txXfrm>
    </dsp:sp>
    <dsp:sp modelId="{023EE649-D501-4243-BBD6-15F7682770C8}">
      <dsp:nvSpPr>
        <dsp:cNvPr id="0" name=""/>
        <dsp:cNvSpPr/>
      </dsp:nvSpPr>
      <dsp:spPr>
        <a:xfrm>
          <a:off x="2640706"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Git</a:t>
          </a:r>
        </a:p>
      </dsp:txBody>
      <dsp:txXfrm>
        <a:off x="2696597" y="914587"/>
        <a:ext cx="2259539" cy="1033147"/>
      </dsp:txXfrm>
    </dsp:sp>
    <dsp:sp modelId="{85DB3C2C-F0EF-4458-B722-8D5D0E262489}">
      <dsp:nvSpPr>
        <dsp:cNvPr id="0" name=""/>
        <dsp:cNvSpPr/>
      </dsp:nvSpPr>
      <dsp:spPr>
        <a:xfrm>
          <a:off x="527369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bg1"/>
              </a:solidFill>
            </a:rPr>
            <a:t>Github.com</a:t>
          </a:r>
          <a:endParaRPr lang="en-US" sz="3100" kern="1200" dirty="0"/>
        </a:p>
      </dsp:txBody>
      <dsp:txXfrm>
        <a:off x="5329582" y="914587"/>
        <a:ext cx="2259539" cy="1033147"/>
      </dsp:txXfrm>
    </dsp:sp>
    <dsp:sp modelId="{234D0A35-B628-40DB-880F-F41E6740D644}">
      <dsp:nvSpPr>
        <dsp:cNvPr id="0" name=""/>
        <dsp:cNvSpPr/>
      </dsp:nvSpPr>
      <dsp:spPr>
        <a:xfrm>
          <a:off x="7906675"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Q&amp;A</a:t>
          </a:r>
        </a:p>
      </dsp:txBody>
      <dsp:txXfrm>
        <a:off x="7962566" y="914587"/>
        <a:ext cx="2259539" cy="10331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40F470-726F-426E-889A-8E92A4693460}" type="datetimeFigureOut">
              <a:rPr lang="en-GB" smtClean="0"/>
              <a:t>08/10/2020</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B878E9-47B1-4362-B238-A547D75475E0}" type="slidenum">
              <a:rPr lang="en-GB" smtClean="0"/>
              <a:t>‹#›</a:t>
            </a:fld>
            <a:endParaRPr lang="en-GB" dirty="0"/>
          </a:p>
        </p:txBody>
      </p:sp>
    </p:spTree>
    <p:extLst>
      <p:ext uri="{BB962C8B-B14F-4D97-AF65-F5344CB8AC3E}">
        <p14:creationId xmlns:p14="http://schemas.microsoft.com/office/powerpoint/2010/main" val="422384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CD72A38B-F9FA-4036-A084-652409E98F08}" type="datetimeFigureOut">
              <a:rPr lang="en-GB" smtClean="0"/>
              <a:pPr/>
              <a:t>08/10/2020</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smtClean="0"/>
              <a:pPr/>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a:t>
            </a:fld>
            <a:endParaRPr lang="en-GB" dirty="0"/>
          </a:p>
        </p:txBody>
      </p:sp>
    </p:spTree>
    <p:extLst>
      <p:ext uri="{BB962C8B-B14F-4D97-AF65-F5344CB8AC3E}">
        <p14:creationId xmlns:p14="http://schemas.microsoft.com/office/powerpoint/2010/main" val="64498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17</a:t>
            </a:fld>
            <a:endParaRPr lang="en-GB" dirty="0"/>
          </a:p>
        </p:txBody>
      </p:sp>
    </p:spTree>
    <p:extLst>
      <p:ext uri="{BB962C8B-B14F-4D97-AF65-F5344CB8AC3E}">
        <p14:creationId xmlns:p14="http://schemas.microsoft.com/office/powerpoint/2010/main" val="1906114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https://git-scm.com/book/en/v2/Git-Branching-Basic-Branching-and-Merging</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18</a:t>
            </a:fld>
            <a:endParaRPr lang="en-GB" dirty="0"/>
          </a:p>
        </p:txBody>
      </p:sp>
    </p:spTree>
    <p:extLst>
      <p:ext uri="{BB962C8B-B14F-4D97-AF65-F5344CB8AC3E}">
        <p14:creationId xmlns:p14="http://schemas.microsoft.com/office/powerpoint/2010/main" val="3008834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19</a:t>
            </a:fld>
            <a:endParaRPr lang="en-GB" dirty="0"/>
          </a:p>
        </p:txBody>
      </p:sp>
    </p:spTree>
    <p:extLst>
      <p:ext uri="{BB962C8B-B14F-4D97-AF65-F5344CB8AC3E}">
        <p14:creationId xmlns:p14="http://schemas.microsoft.com/office/powerpoint/2010/main" val="3104378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https://www.git-tower.com/learn/git/commands/git-commit/</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20</a:t>
            </a:fld>
            <a:endParaRPr lang="en-GB" dirty="0"/>
          </a:p>
        </p:txBody>
      </p:sp>
    </p:spTree>
    <p:extLst>
      <p:ext uri="{BB962C8B-B14F-4D97-AF65-F5344CB8AC3E}">
        <p14:creationId xmlns:p14="http://schemas.microsoft.com/office/powerpoint/2010/main" val="2551835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21</a:t>
            </a:fld>
            <a:endParaRPr lang="en-GB" dirty="0"/>
          </a:p>
        </p:txBody>
      </p:sp>
    </p:spTree>
    <p:extLst>
      <p:ext uri="{BB962C8B-B14F-4D97-AF65-F5344CB8AC3E}">
        <p14:creationId xmlns:p14="http://schemas.microsoft.com/office/powerpoint/2010/main" val="7852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https://www.benmarshall.me/git-rebase/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22</a:t>
            </a:fld>
            <a:endParaRPr lang="en-GB" dirty="0"/>
          </a:p>
        </p:txBody>
      </p:sp>
    </p:spTree>
    <p:extLst>
      <p:ext uri="{BB962C8B-B14F-4D97-AF65-F5344CB8AC3E}">
        <p14:creationId xmlns:p14="http://schemas.microsoft.com/office/powerpoint/2010/main" val="3662449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https://git-scm.com/book/en/v2/Git-Basics-Working-with-Remotes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24</a:t>
            </a:fld>
            <a:endParaRPr lang="en-GB" dirty="0"/>
          </a:p>
        </p:txBody>
      </p:sp>
    </p:spTree>
    <p:extLst>
      <p:ext uri="{BB962C8B-B14F-4D97-AF65-F5344CB8AC3E}">
        <p14:creationId xmlns:p14="http://schemas.microsoft.com/office/powerpoint/2010/main" val="2932350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26</a:t>
            </a:fld>
            <a:endParaRPr lang="en-GB" dirty="0"/>
          </a:p>
        </p:txBody>
      </p:sp>
    </p:spTree>
    <p:extLst>
      <p:ext uri="{BB962C8B-B14F-4D97-AF65-F5344CB8AC3E}">
        <p14:creationId xmlns:p14="http://schemas.microsoft.com/office/powerpoint/2010/main" val="1833540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27</a:t>
            </a:fld>
            <a:endParaRPr lang="en-GB" dirty="0"/>
          </a:p>
        </p:txBody>
      </p:sp>
    </p:spTree>
    <p:extLst>
      <p:ext uri="{BB962C8B-B14F-4D97-AF65-F5344CB8AC3E}">
        <p14:creationId xmlns:p14="http://schemas.microsoft.com/office/powerpoint/2010/main" val="58489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Big Picture =&gt; </a:t>
            </a:r>
            <a:r>
              <a:rPr lang="en-US" b="0" dirty="0"/>
              <a:t>What is version control?</a:t>
            </a:r>
          </a:p>
          <a:p>
            <a:endParaRPr lang="en-US" b="0" dirty="0"/>
          </a:p>
          <a:p>
            <a:r>
              <a:rPr lang="en-US" b="1" dirty="0"/>
              <a:t>Git =&gt; </a:t>
            </a:r>
            <a:r>
              <a:rPr lang="en-US" b="0" dirty="0"/>
              <a:t>What is Git?</a:t>
            </a:r>
          </a:p>
          <a:p>
            <a:endParaRPr lang="en-US" b="0" dirty="0"/>
          </a:p>
          <a:p>
            <a:r>
              <a:rPr lang="en-US" b="1" dirty="0"/>
              <a:t>Github.com =&gt; </a:t>
            </a:r>
            <a:r>
              <a:rPr lang="en-US" b="0" dirty="0"/>
              <a:t>Why are we using Github.com?</a:t>
            </a:r>
          </a:p>
          <a:p>
            <a:endParaRPr lang="en-US" b="0" dirty="0"/>
          </a:p>
          <a:p>
            <a:r>
              <a:rPr lang="en-US" b="1" dirty="0"/>
              <a:t>Q/A =&gt; </a:t>
            </a:r>
            <a:r>
              <a:rPr lang="en-US" b="0" dirty="0"/>
              <a:t>Questions?</a:t>
            </a:r>
            <a:endParaRPr lang="da-DK" b="1"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3927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4</a:t>
            </a:fld>
            <a:endParaRPr lang="en-GB" dirty="0"/>
          </a:p>
        </p:txBody>
      </p:sp>
    </p:spTree>
    <p:extLst>
      <p:ext uri="{BB962C8B-B14F-4D97-AF65-F5344CB8AC3E}">
        <p14:creationId xmlns:p14="http://schemas.microsoft.com/office/powerpoint/2010/main" val="156816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7</a:t>
            </a:fld>
            <a:endParaRPr lang="en-GB" dirty="0"/>
          </a:p>
        </p:txBody>
      </p:sp>
    </p:spTree>
    <p:extLst>
      <p:ext uri="{BB962C8B-B14F-4D97-AF65-F5344CB8AC3E}">
        <p14:creationId xmlns:p14="http://schemas.microsoft.com/office/powerpoint/2010/main" val="882130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Free =&gt; </a:t>
            </a:r>
            <a:r>
              <a:rPr lang="en-US" sz="1200" dirty="0"/>
              <a:t>Git is released under GPL’s (General Public License) open source license.</a:t>
            </a:r>
          </a:p>
          <a:p>
            <a:endParaRPr lang="en-US" sz="1200" b="1" dirty="0"/>
          </a:p>
          <a:p>
            <a:r>
              <a:rPr lang="en-US" sz="1200" b="1" dirty="0"/>
              <a:t>Fast =&gt; </a:t>
            </a:r>
            <a:r>
              <a:rPr lang="en-US" sz="1200" b="0" dirty="0"/>
              <a:t>Performance tests done by Mozilla showed it was an order of magnitude faster than other version control systems.</a:t>
            </a:r>
          </a:p>
          <a:p>
            <a:endParaRPr lang="en-US" sz="1200" b="0" dirty="0"/>
          </a:p>
          <a:p>
            <a:r>
              <a:rPr lang="en-US" sz="1200" b="1" dirty="0"/>
              <a:t>Scalable =&gt; </a:t>
            </a:r>
            <a:r>
              <a:rPr lang="en-US" sz="1200" b="0" dirty="0"/>
              <a:t>Git is very scalable and will easily handle all the future needs of DFDS</a:t>
            </a:r>
          </a:p>
          <a:p>
            <a:endParaRPr lang="en-US" sz="1200" b="0" dirty="0"/>
          </a:p>
          <a:p>
            <a:r>
              <a:rPr lang="da-DK" b="1" dirty="0"/>
              <a:t>Reliable =&gt; </a:t>
            </a:r>
            <a:r>
              <a:rPr lang="en-US" b="0" dirty="0"/>
              <a:t>Every contributor has its own local repository, so in the events of a system crash, data can be recovered from any of the local repositories.</a:t>
            </a:r>
          </a:p>
          <a:p>
            <a:endParaRPr lang="en-US" b="0" dirty="0"/>
          </a:p>
          <a:p>
            <a:r>
              <a:rPr lang="da-DK" b="1" dirty="0"/>
              <a:t>Secure =&gt; </a:t>
            </a:r>
            <a:r>
              <a:rPr lang="en-US" b="0" dirty="0"/>
              <a:t>Git uses the SHA1 (Secure Hash Function) to name and identify objects within its repository. Every file and commit is check-summed and retrieved by its checksum at the time of checkout. The Git history is stored in such a way that the ID of a particular version (a commit in Git terms) depends upon the complete development history leading up to that commit. Once it is published, it is not possible to change the old versions without it being noticed.</a:t>
            </a:r>
          </a:p>
          <a:p>
            <a:endParaRPr lang="en-US" b="0" dirty="0"/>
          </a:p>
          <a:p>
            <a:r>
              <a:rPr lang="da-DK" b="1" dirty="0"/>
              <a:t>Economical </a:t>
            </a:r>
            <a:r>
              <a:rPr lang="en-US" b="1" dirty="0"/>
              <a:t>=&gt; </a:t>
            </a:r>
            <a:r>
              <a:rPr lang="en-US" b="0" dirty="0"/>
              <a:t>In case of centralized version control systems, the central server needs to be powerful enough to serve requests of the entire team. For smaller teams, it is not an issue, but as the team size grows, the hardware  limitations of the server can be a performance bottleneck. Decentralized version control systems don’t interact with the server unless they need to push or pull changes. All the heavy lifting happens on the client side.</a:t>
            </a:r>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9</a:t>
            </a:fld>
            <a:endParaRPr lang="en-GB" dirty="0"/>
          </a:p>
        </p:txBody>
      </p:sp>
    </p:spTree>
    <p:extLst>
      <p:ext uri="{BB962C8B-B14F-4D97-AF65-F5344CB8AC3E}">
        <p14:creationId xmlns:p14="http://schemas.microsoft.com/office/powerpoint/2010/main" val="313979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13</a:t>
            </a:fld>
            <a:endParaRPr lang="en-GB" dirty="0"/>
          </a:p>
        </p:txBody>
      </p:sp>
    </p:spTree>
    <p:extLst>
      <p:ext uri="{BB962C8B-B14F-4D97-AF65-F5344CB8AC3E}">
        <p14:creationId xmlns:p14="http://schemas.microsoft.com/office/powerpoint/2010/main" val="3753399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14</a:t>
            </a:fld>
            <a:endParaRPr lang="en-GB" dirty="0"/>
          </a:p>
        </p:txBody>
      </p:sp>
    </p:spTree>
    <p:extLst>
      <p:ext uri="{BB962C8B-B14F-4D97-AF65-F5344CB8AC3E}">
        <p14:creationId xmlns:p14="http://schemas.microsoft.com/office/powerpoint/2010/main" val="367813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15</a:t>
            </a:fld>
            <a:endParaRPr lang="en-GB" dirty="0"/>
          </a:p>
        </p:txBody>
      </p:sp>
    </p:spTree>
    <p:extLst>
      <p:ext uri="{BB962C8B-B14F-4D97-AF65-F5344CB8AC3E}">
        <p14:creationId xmlns:p14="http://schemas.microsoft.com/office/powerpoint/2010/main" val="180351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https://docs.github.com/en/free-pro-team@latest/github/managing-files-in-a-repository</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16</a:t>
            </a:fld>
            <a:endParaRPr lang="en-GB" dirty="0"/>
          </a:p>
        </p:txBody>
      </p:sp>
    </p:spTree>
    <p:extLst>
      <p:ext uri="{BB962C8B-B14F-4D97-AF65-F5344CB8AC3E}">
        <p14:creationId xmlns:p14="http://schemas.microsoft.com/office/powerpoint/2010/main" val="1135674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9" name="Pladsholder til diasnummer 5">
            <a:extLst>
              <a:ext uri="{FF2B5EF4-FFF2-40B4-BE49-F238E27FC236}">
                <a16:creationId xmlns:a16="http://schemas.microsoft.com/office/drawing/2014/main" id="{77C56E99-434F-4322-94CC-F04E4ED58225}"/>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87233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Click to add title max two lines</a:t>
            </a:r>
          </a:p>
        </p:txBody>
      </p:sp>
      <p:sp>
        <p:nvSpPr>
          <p:cNvPr id="3" name="Content Placeholder 2"/>
          <p:cNvSpPr>
            <a:spLocks noGrp="1"/>
          </p:cNvSpPr>
          <p:nvPr>
            <p:ph idx="1" hasCustomPrompt="1"/>
          </p:nvPr>
        </p:nvSpPr>
        <p:spPr>
          <a:xfrm>
            <a:off x="358775" y="1231900"/>
            <a:ext cx="11469600" cy="4921250"/>
          </a:xfrm>
        </p:spPr>
        <p:txBody>
          <a:bodyPr/>
          <a:lstStyle>
            <a:lvl1pPr>
              <a:defRPr/>
            </a:lvl1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10"/>
          </p:nvPr>
        </p:nvSpPr>
        <p:spPr>
          <a:xfrm>
            <a:off x="-3001963" y="2115263"/>
            <a:ext cx="2224088" cy="1187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Tree>
    <p:extLst>
      <p:ext uri="{BB962C8B-B14F-4D97-AF65-F5344CB8AC3E}">
        <p14:creationId xmlns:p14="http://schemas.microsoft.com/office/powerpoint/2010/main" val="714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2" name="Title 1"/>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sp>
        <p:nvSpPr>
          <p:cNvPr id="3" name="Content Placeholder 2"/>
          <p:cNvSpPr>
            <a:spLocks noGrp="1"/>
          </p:cNvSpPr>
          <p:nvPr>
            <p:ph idx="1" hasCustomPrompt="1"/>
          </p:nvPr>
        </p:nvSpPr>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0" indent="0">
              <a:buClrTx/>
              <a:buFont typeface="Arial" panose="020B0604020202020204" pitchFamily="34" charset="0"/>
              <a:buChar char="​"/>
              <a:defRPr>
                <a:solidFill>
                  <a:schemeClr val="bg1"/>
                </a:solidFill>
              </a:defRPr>
            </a:lvl5pPr>
            <a:lvl6pPr marL="0" indent="0">
              <a:buClrTx/>
              <a:buFont typeface="Arial" panose="020B0604020202020204" pitchFamily="34" charset="0"/>
              <a:buChar char="​"/>
              <a:defRPr>
                <a:solidFill>
                  <a:schemeClr val="bg1"/>
                </a:solidFill>
              </a:defRPr>
            </a:lvl6pPr>
            <a:lvl7pPr marL="0" indent="0">
              <a:buClrTx/>
              <a:buFont typeface="Arial" panose="020B0604020202020204" pitchFamily="34" charset="0"/>
              <a:buChar char="​"/>
              <a:defRPr sz="1000">
                <a:solidFill>
                  <a:schemeClr val="bg1"/>
                </a:solidFill>
              </a:defRPr>
            </a:lvl7pPr>
            <a:lvl8pPr marL="0" indent="0">
              <a:buClrTx/>
              <a:buFont typeface="Arial" panose="020B0604020202020204" pitchFamily="34" charset="0"/>
              <a:buChar char="​"/>
              <a:defRPr sz="1000">
                <a:solidFill>
                  <a:schemeClr val="bg1"/>
                </a:solidFill>
              </a:defRPr>
            </a:lvl8pPr>
            <a:lvl9pPr marL="0" indent="0">
              <a:buClrTx/>
              <a:buFont typeface="Arial" panose="020B0604020202020204" pitchFamily="34" charset="0"/>
              <a:buChar char="​"/>
              <a:defRPr sz="1000">
                <a:solidFill>
                  <a:schemeClr val="bg1"/>
                </a:solidFill>
              </a:defRPr>
            </a:lvl9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6 level</a:t>
            </a:r>
          </a:p>
          <a:p>
            <a:pPr lvl="6"/>
            <a:r>
              <a:rPr lang="en-GB" dirty="0"/>
              <a:t>7</a:t>
            </a:r>
          </a:p>
          <a:p>
            <a:pPr lvl="7"/>
            <a:r>
              <a:rPr lang="en-GB" dirty="0"/>
              <a:t>8</a:t>
            </a:r>
          </a:p>
          <a:p>
            <a:pPr lvl="8"/>
            <a:r>
              <a:rPr lang="en-GB" dirty="0"/>
              <a:t>9</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cxnSp>
        <p:nvCxnSpPr>
          <p:cNvPr id="8" name="Straight Connector 7"/>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hidden="1"/>
          <p:cNvSpPr>
            <a:spLocks noGrp="1"/>
          </p:cNvSpPr>
          <p:nvPr>
            <p:ph type="dt" sz="half" idx="10"/>
          </p:nvPr>
        </p:nvSpPr>
        <p:spPr/>
        <p:txBody>
          <a:bodyPr/>
          <a:lstStyle/>
          <a:p>
            <a:fld id="{CAE15A36-EF7C-49E1-9E28-DC0261021B88}" type="datetime4">
              <a:rPr lang="en-GB" smtClean="0"/>
              <a:t>08 October 2020</a:t>
            </a:fld>
            <a:endParaRPr lang="en-GB" dirty="0"/>
          </a:p>
        </p:txBody>
      </p:sp>
      <p:sp>
        <p:nvSpPr>
          <p:cNvPr id="5" name="Footer Placeholder 4" hidden="1"/>
          <p:cNvSpPr>
            <a:spLocks noGrp="1"/>
          </p:cNvSpPr>
          <p:nvPr>
            <p:ph type="ftr" sz="quarter" idx="11"/>
          </p:nvPr>
        </p:nvSpPr>
        <p:spPr/>
        <p:txBody>
          <a:bodyPr/>
          <a:lstStyle/>
          <a:p>
            <a:endParaRPr lang="en-GB" dirty="0"/>
          </a:p>
        </p:txBody>
      </p:sp>
      <p:sp>
        <p:nvSpPr>
          <p:cNvPr id="9" name="Pladsholder til diasnummer 5">
            <a:extLst>
              <a:ext uri="{FF2B5EF4-FFF2-40B4-BE49-F238E27FC236}">
                <a16:creationId xmlns:a16="http://schemas.microsoft.com/office/drawing/2014/main" id="{E4DB5CC0-3980-4243-BB79-9A20CC9B01F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57271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p:spPr>
        <p:txBody>
          <a:bodyPr lIns="0" r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p:spPr>
        <p:txBody>
          <a:bodyPr lIns="0" tIns="0" rIns="0" b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wrap="square"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Pladsholder til dato 1" hidden="1"/>
          <p:cNvSpPr>
            <a:spLocks noGrp="1"/>
          </p:cNvSpPr>
          <p:nvPr>
            <p:ph type="dt" sz="half" idx="15"/>
          </p:nvPr>
        </p:nvSpPr>
        <p:spPr/>
        <p:txBody>
          <a:bodyPr/>
          <a:lstStyle/>
          <a:p>
            <a:fld id="{73A80043-8D1A-4EE7-8835-0FA45918CF0B}" type="datetime4">
              <a:rPr lang="en-GB" smtClean="0"/>
              <a:t>08 October 2020</a:t>
            </a:fld>
            <a:endParaRPr lang="en-GB" dirty="0"/>
          </a:p>
        </p:txBody>
      </p:sp>
      <p:sp>
        <p:nvSpPr>
          <p:cNvPr id="4" name="Pladsholder til sidefod 3"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297701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ored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a:solidFill>
            <a:schemeClr val="accent1"/>
          </a:solidFill>
        </p:spPr>
        <p:txBody>
          <a:bodyPr lIns="72000" tIns="0" rIns="72000" bIns="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9706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4" name="Content Placeholder 9"/>
          <p:cNvSpPr>
            <a:spLocks noGrp="1"/>
          </p:cNvSpPr>
          <p:nvPr>
            <p:ph sz="quarter" idx="20"/>
          </p:nvPr>
        </p:nvSpPr>
        <p:spPr>
          <a:xfrm>
            <a:off x="358775" y="3349592"/>
            <a:ext cx="11469600" cy="28044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76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s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9"/>
          <p:cNvSpPr>
            <a:spLocks noGrp="1"/>
          </p:cNvSpPr>
          <p:nvPr>
            <p:ph sz="quarter" idx="20"/>
          </p:nvPr>
        </p:nvSpPr>
        <p:spPr>
          <a:xfrm>
            <a:off x="358775" y="3349592"/>
            <a:ext cx="11469600" cy="2804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611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4" name="Content Placeholder 3"/>
          <p:cNvSpPr>
            <a:spLocks noGrp="1"/>
          </p:cNvSpPr>
          <p:nvPr>
            <p:ph sz="half" idx="2" hasCustomPrompt="1"/>
          </p:nvPr>
        </p:nvSpPr>
        <p:spPr>
          <a:xfrm>
            <a:off x="358775" y="1494423"/>
            <a:ext cx="3582000" cy="1287279"/>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4" hasCustomPrompt="1"/>
          </p:nvPr>
        </p:nvSpPr>
        <p:spPr>
          <a:xfrm>
            <a:off x="4303285"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7"/>
          <p:cNvSpPr>
            <a:spLocks noGrp="1"/>
          </p:cNvSpPr>
          <p:nvPr>
            <p:ph sz="quarter" idx="14" hasCustomPrompt="1"/>
          </p:nvPr>
        </p:nvSpPr>
        <p:spPr>
          <a:xfrm>
            <a:off x="8246553"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Placeholder 9"/>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5" name="Picture Placeholder 10"/>
          <p:cNvSpPr>
            <a:spLocks noGrp="1"/>
          </p:cNvSpPr>
          <p:nvPr>
            <p:ph type="pic" sz="quarter" idx="17"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316566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s - one Image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9"/>
          <p:cNvSpPr>
            <a:spLocks noGrp="1"/>
          </p:cNvSpPr>
          <p:nvPr>
            <p:ph type="pic" sz="quarter" idx="20"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427548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620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4037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1" name="Pladsholder til diasnummer 5">
            <a:extLst>
              <a:ext uri="{FF2B5EF4-FFF2-40B4-BE49-F238E27FC236}">
                <a16:creationId xmlns:a16="http://schemas.microsoft.com/office/drawing/2014/main" id="{FEEAF3EB-92D1-4F39-8839-FECF5B55287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40654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705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8146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s portrait">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1138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s portrait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015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5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2097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4"/>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5"/>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123924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Picture Placeholder 6"/>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23133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reaker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2014717"/>
            <a:ext cx="11474450" cy="2788287"/>
          </a:xfrm>
        </p:spPr>
        <p:txBody>
          <a:bodyPr anchor="ctr" anchorCtr="0"/>
          <a:lstStyle>
            <a:lvl1pPr algn="ctr">
              <a:lnSpc>
                <a:spcPct val="100000"/>
              </a:lnSpc>
              <a:defRPr sz="14500" cap="all" baseline="0">
                <a:solidFill>
                  <a:schemeClr val="accent1"/>
                </a:solidFill>
              </a:defRPr>
            </a:lvl1pPr>
          </a:lstStyle>
          <a:p>
            <a:r>
              <a:rPr lang="en-GB" dirty="0"/>
              <a:t>Add text</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4400"/>
            <a:ext cx="877868" cy="306000"/>
          </a:xfrm>
          <a:prstGeom prst="rect">
            <a:avLst/>
          </a:prstGeom>
        </p:spPr>
      </p:pic>
    </p:spTree>
    <p:extLst>
      <p:ext uri="{BB962C8B-B14F-4D97-AF65-F5344CB8AC3E}">
        <p14:creationId xmlns:p14="http://schemas.microsoft.com/office/powerpoint/2010/main" val="206419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reaker II">
    <p:spTree>
      <p:nvGrpSpPr>
        <p:cNvPr id="1" name=""/>
        <p:cNvGrpSpPr/>
        <p:nvPr/>
      </p:nvGrpSpPr>
      <p:grpSpPr>
        <a:xfrm>
          <a:off x="0" y="0"/>
          <a:ext cx="0" cy="0"/>
          <a:chOff x="0" y="0"/>
          <a:chExt cx="0" cy="0"/>
        </a:xfrm>
      </p:grpSpPr>
      <p:sp>
        <p:nvSpPr>
          <p:cNvPr id="9" name="Rectangle 8"/>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50000"/>
          <a:stretch/>
        </p:blipFill>
        <p:spPr>
          <a:xfrm>
            <a:off x="-7982" y="900000"/>
            <a:ext cx="2530988" cy="5069868"/>
          </a:xfrm>
          <a:prstGeom prst="rect">
            <a:avLst/>
          </a:prstGeom>
        </p:spPr>
      </p:pic>
      <p:sp>
        <p:nvSpPr>
          <p:cNvPr id="11" name="Title 1"/>
          <p:cNvSpPr>
            <a:spLocks noGrp="1"/>
          </p:cNvSpPr>
          <p:nvPr>
            <p:ph type="title" hasCustomPrompt="1"/>
          </p:nvPr>
        </p:nvSpPr>
        <p:spPr>
          <a:xfrm>
            <a:off x="3423007" y="1357026"/>
            <a:ext cx="8410218" cy="4254501"/>
          </a:xfrm>
        </p:spPr>
        <p:txBody>
          <a:bodyPr anchor="t" anchorCtr="0"/>
          <a:lstStyle>
            <a:lvl1pPr algn="r">
              <a:lnSpc>
                <a:spcPct val="100000"/>
              </a:lnSpc>
              <a:defRPr sz="6000" cap="all" baseline="0">
                <a:solidFill>
                  <a:schemeClr val="bg1"/>
                </a:solidFill>
              </a:defRPr>
            </a:lvl1pPr>
          </a:lstStyle>
          <a:p>
            <a:r>
              <a:rPr lang="en-GB" dirty="0"/>
              <a:t>Add text</a:t>
            </a:r>
          </a:p>
        </p:txBody>
      </p:sp>
      <p:sp>
        <p:nvSpPr>
          <p:cNvPr id="10" name="Pladsholder til diasnummer 5" hidden="1"/>
          <p:cNvSpPr txBox="1">
            <a:spLocks/>
          </p:cNvSpPr>
          <p:nvPr userDrawn="1"/>
        </p:nvSpPr>
        <p:spPr>
          <a:xfrm>
            <a:off x="360000" y="7297372"/>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2"/>
                </a:solidFill>
                <a:latin typeface="+mj-lt"/>
              </a:rPr>
              <a:pPr algn="l"/>
              <a:t>‹#›</a:t>
            </a:fld>
            <a:endParaRPr lang="en-GB" sz="950" dirty="0">
              <a:solidFill>
                <a:schemeClr val="bg2"/>
              </a:solidFill>
              <a:latin typeface="+mj-lt"/>
            </a:endParaRPr>
          </a:p>
        </p:txBody>
      </p:sp>
      <p:pic>
        <p:nvPicPr>
          <p:cNvPr id="12" name="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Tree>
    <p:extLst>
      <p:ext uri="{BB962C8B-B14F-4D97-AF65-F5344CB8AC3E}">
        <p14:creationId xmlns:p14="http://schemas.microsoft.com/office/powerpoint/2010/main" val="148455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D109318C-4F41-4505-97E4-ABFC57736E2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74993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3" name="Date Placeholder 2" hidden="1"/>
          <p:cNvSpPr>
            <a:spLocks noGrp="1"/>
          </p:cNvSpPr>
          <p:nvPr>
            <p:ph type="dt" sz="half" idx="10"/>
          </p:nvPr>
        </p:nvSpPr>
        <p:spPr/>
        <p:txBody>
          <a:bodyPr/>
          <a:lstStyle/>
          <a:p>
            <a:fld id="{61C39D88-A2D2-46EF-88AA-9A0C8DF2E827}" type="datetime4">
              <a:rPr lang="en-GB" smtClean="0"/>
              <a:t>08 October 2020</a:t>
            </a:fld>
            <a:endParaRPr lang="en-GB" dirty="0"/>
          </a:p>
        </p:txBody>
      </p:sp>
      <p:sp>
        <p:nvSpPr>
          <p:cNvPr id="4" name="Footer Placeholder 3" hidden="1"/>
          <p:cNvSpPr>
            <a:spLocks noGrp="1"/>
          </p:cNvSpPr>
          <p:nvPr>
            <p:ph type="ftr" sz="quarter" idx="11"/>
          </p:nvPr>
        </p:nvSpPr>
        <p:spPr/>
        <p:txBody>
          <a:bodyPr/>
          <a:lstStyle/>
          <a:p>
            <a:endParaRPr lang="en-GB"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60029" y="1790479"/>
            <a:ext cx="3271942" cy="3277043"/>
          </a:xfrm>
          <a:prstGeom prst="rect">
            <a:avLst/>
          </a:prstGeom>
        </p:spPr>
      </p:pic>
    </p:spTree>
    <p:extLst>
      <p:ext uri="{BB962C8B-B14F-4D97-AF65-F5344CB8AC3E}">
        <p14:creationId xmlns:p14="http://schemas.microsoft.com/office/powerpoint/2010/main" val="223419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I">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GB" dirty="0"/>
              <a:t>Click to add title max two lines</a:t>
            </a:r>
          </a:p>
        </p:txBody>
      </p:sp>
    </p:spTree>
    <p:extLst>
      <p:ext uri="{BB962C8B-B14F-4D97-AF65-F5344CB8AC3E}">
        <p14:creationId xmlns:p14="http://schemas.microsoft.com/office/powerpoint/2010/main" val="9452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Only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7" name="Title 6"/>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10" name="Pladsholder til diasnummer 5">
            <a:extLst>
              <a:ext uri="{FF2B5EF4-FFF2-40B4-BE49-F238E27FC236}">
                <a16:creationId xmlns:a16="http://schemas.microsoft.com/office/drawing/2014/main" id="{3D21CFF8-B240-4C5A-AA2F-B21EBD9BED93}"/>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254563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I">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2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II">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6" name="Pladsholder til diasnummer 5">
            <a:extLst>
              <a:ext uri="{FF2B5EF4-FFF2-40B4-BE49-F238E27FC236}">
                <a16:creationId xmlns:a16="http://schemas.microsoft.com/office/drawing/2014/main" id="{F734CF4E-E2CB-468E-92D9-4F5EB6D4DC48}"/>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95366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Routemap">
    <p:spTree>
      <p:nvGrpSpPr>
        <p:cNvPr id="1" name=""/>
        <p:cNvGrpSpPr/>
        <p:nvPr/>
      </p:nvGrpSpPr>
      <p:grpSpPr>
        <a:xfrm>
          <a:off x="0" y="0"/>
          <a:ext cx="0" cy="0"/>
          <a:chOff x="0" y="0"/>
          <a:chExt cx="0" cy="0"/>
        </a:xfrm>
      </p:grpSpPr>
      <p:sp>
        <p:nvSpPr>
          <p:cNvPr id="11" name="Rectangle 10"/>
          <p:cNvSpPr/>
          <p:nvPr userDrawn="1"/>
        </p:nvSpPr>
        <p:spPr>
          <a:xfrm>
            <a:off x="0" y="0"/>
            <a:ext cx="4695568" cy="6858000"/>
          </a:xfrm>
          <a:prstGeom prst="rect">
            <a:avLst/>
          </a:prstGeom>
          <a:solidFill>
            <a:srgbClr val="C4DB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a-DK" sz="2100" dirty="0" err="1"/>
          </a:p>
        </p:txBody>
      </p:sp>
      <p:sp>
        <p:nvSpPr>
          <p:cNvPr id="9" name="Picture Placeholder 8"/>
          <p:cNvSpPr>
            <a:spLocks noGrp="1"/>
          </p:cNvSpPr>
          <p:nvPr>
            <p:ph type="pic" sz="quarter" idx="12"/>
          </p:nvPr>
        </p:nvSpPr>
        <p:spPr>
          <a:xfrm>
            <a:off x="2662306" y="0"/>
            <a:ext cx="9540000" cy="6858000"/>
          </a:xfrm>
          <a:noFill/>
        </p:spPr>
        <p:txBody>
          <a:bodyPr/>
          <a:lstStyle/>
          <a:p>
            <a:r>
              <a:rPr lang="en-US"/>
              <a:t>Click icon to add picture</a:t>
            </a:r>
            <a:endParaRPr lang="da-DK" dirty="0"/>
          </a:p>
        </p:txBody>
      </p:sp>
      <p:pic>
        <p:nvPicPr>
          <p:cNvPr id="5"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6"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accent1"/>
                </a:solidFill>
                <a:latin typeface="+mj-lt"/>
              </a:defRPr>
            </a:lvl1pPr>
          </a:lstStyle>
          <a:p>
            <a:r>
              <a:rPr lang="da-DK" sz="3600" dirty="0" err="1"/>
              <a:t>Dfds</a:t>
            </a:r>
            <a:r>
              <a:rPr lang="da-DK" sz="3600" dirty="0"/>
              <a:t> at the </a:t>
            </a:r>
            <a:br>
              <a:rPr lang="da-DK" sz="3600" dirty="0"/>
            </a:br>
            <a:r>
              <a:rPr lang="da-DK" sz="3600" dirty="0" err="1">
                <a:solidFill>
                  <a:schemeClr val="accent3"/>
                </a:solidFill>
              </a:rPr>
              <a:t>heart</a:t>
            </a:r>
            <a:r>
              <a:rPr lang="da-DK" sz="3600" dirty="0">
                <a:solidFill>
                  <a:schemeClr val="accent3"/>
                </a:solidFill>
              </a:rPr>
              <a:t> of </a:t>
            </a:r>
            <a:r>
              <a:rPr lang="da-DK" sz="3600" dirty="0" err="1">
                <a:solidFill>
                  <a:schemeClr val="accent3"/>
                </a:solidFill>
              </a:rPr>
              <a:t>europe</a:t>
            </a:r>
            <a:endParaRPr lang="en-GB" dirty="0"/>
          </a:p>
        </p:txBody>
      </p:sp>
      <p:sp>
        <p:nvSpPr>
          <p:cNvPr id="7" name="Subtitle 2"/>
          <p:cNvSpPr>
            <a:spLocks noGrp="1"/>
          </p:cNvSpPr>
          <p:nvPr>
            <p:ph type="subTitle" idx="1" hasCustomPrompt="1"/>
          </p:nvPr>
        </p:nvSpPr>
        <p:spPr>
          <a:xfrm>
            <a:off x="360000" y="1836000"/>
            <a:ext cx="5503010" cy="864766"/>
          </a:xfrm>
        </p:spPr>
        <p:txBody>
          <a:bodyPr/>
          <a:lstStyle>
            <a:lvl1pPr marL="0" indent="0" algn="l">
              <a:buNone/>
              <a:defRPr sz="18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8" name="Pladsholder til diasnummer 5">
            <a:extLst>
              <a:ext uri="{FF2B5EF4-FFF2-40B4-BE49-F238E27FC236}">
                <a16:creationId xmlns:a16="http://schemas.microsoft.com/office/drawing/2014/main" id="{EF1669B0-49F3-4E66-857D-52731B3441D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177770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023969" y="6408250"/>
            <a:ext cx="816000" cy="163229"/>
          </a:xfrm>
          <a:prstGeom prst="rect">
            <a:avLst/>
          </a:prstGeom>
        </p:spPr>
        <p:txBody>
          <a:bodyPr/>
          <a:lstStyle/>
          <a:p>
            <a:fld id="{E66F39FE-A71C-4EA9-B6A2-49D418A61827}" type="datetimeFigureOut">
              <a:rPr lang="en-US" smtClean="0"/>
              <a:t>10/8/2020</a:t>
            </a:fld>
            <a:endParaRPr lang="en-US"/>
          </a:p>
        </p:txBody>
      </p:sp>
      <p:sp>
        <p:nvSpPr>
          <p:cNvPr id="5" name="Footer Placeholder 4"/>
          <p:cNvSpPr>
            <a:spLocks noGrp="1"/>
          </p:cNvSpPr>
          <p:nvPr>
            <p:ph type="ftr" sz="quarter" idx="11"/>
          </p:nvPr>
        </p:nvSpPr>
        <p:spPr>
          <a:xfrm>
            <a:off x="6576000" y="6408250"/>
            <a:ext cx="2400000" cy="163229"/>
          </a:xfrm>
          <a:prstGeom prst="rect">
            <a:avLst/>
          </a:prstGeom>
        </p:spPr>
        <p:txBody>
          <a:bodyPr/>
          <a:lstStyle/>
          <a:p>
            <a:endParaRPr lang="en-US"/>
          </a:p>
        </p:txBody>
      </p:sp>
      <p:sp>
        <p:nvSpPr>
          <p:cNvPr id="6" name="Slide Number Placeholder 5"/>
          <p:cNvSpPr>
            <a:spLocks noGrp="1"/>
          </p:cNvSpPr>
          <p:nvPr>
            <p:ph type="sldNum" sz="quarter" idx="12"/>
          </p:nvPr>
        </p:nvSpPr>
        <p:spPr>
          <a:xfrm>
            <a:off x="576000" y="6081601"/>
            <a:ext cx="373952" cy="489879"/>
          </a:xfrm>
          <a:prstGeom prst="rect">
            <a:avLst/>
          </a:prstGeom>
        </p:spPr>
        <p:txBody>
          <a:bodyPr/>
          <a:lstStyle/>
          <a:p>
            <a:fld id="{201C90D5-DB52-4DB2-A9D7-5E39CB459C06}" type="slidenum">
              <a:rPr lang="en-US" smtClean="0"/>
              <a:t>‹#›</a:t>
            </a:fld>
            <a:endParaRPr lang="en-US"/>
          </a:p>
        </p:txBody>
      </p:sp>
    </p:spTree>
    <p:extLst>
      <p:ext uri="{BB962C8B-B14F-4D97-AF65-F5344CB8AC3E}">
        <p14:creationId xmlns:p14="http://schemas.microsoft.com/office/powerpoint/2010/main" val="27170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3"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45439285-538C-487D-8D31-1CB4FC22A674}"/>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49539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906B16A8-636F-4F92-866C-74B192C6E1D7}"/>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1625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VI">
    <p:spTree>
      <p:nvGrpSpPr>
        <p:cNvPr id="1" name=""/>
        <p:cNvGrpSpPr/>
        <p:nvPr/>
      </p:nvGrpSpPr>
      <p:grpSpPr>
        <a:xfrm>
          <a:off x="0" y="0"/>
          <a:ext cx="0" cy="0"/>
          <a:chOff x="0" y="0"/>
          <a:chExt cx="0" cy="0"/>
        </a:xfrm>
      </p:grpSpPr>
      <p:sp>
        <p:nvSpPr>
          <p:cNvPr id="12"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4"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5CC3AC24-9EE3-4E49-9150-A30C62BC9CC2}"/>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65443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VII">
    <p:spTree>
      <p:nvGrpSpPr>
        <p:cNvPr id="1" name=""/>
        <p:cNvGrpSpPr/>
        <p:nvPr/>
      </p:nvGrpSpPr>
      <p:grpSpPr>
        <a:xfrm>
          <a:off x="0" y="0"/>
          <a:ext cx="0" cy="0"/>
          <a:chOff x="0" y="0"/>
          <a:chExt cx="0" cy="0"/>
        </a:xfrm>
      </p:grpSpPr>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5999967" y="2012134"/>
            <a:ext cx="5818833" cy="2547625"/>
          </a:xfrm>
        </p:spPr>
        <p:txBody>
          <a:bodyPr anchor="b" anchorCtr="0"/>
          <a:lstStyle>
            <a:lvl1pPr algn="r">
              <a:defRPr sz="6000" cap="all" baseline="0">
                <a:solidFill>
                  <a:schemeClr val="accent1"/>
                </a:solidFill>
                <a:latin typeface="+mj-lt"/>
              </a:defRPr>
            </a:lvl1pPr>
          </a:lstStyle>
          <a:p>
            <a:r>
              <a:rPr lang="en-GB" dirty="0"/>
              <a:t>Click to add  title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7" name="Pladsholder til diasnummer 5">
            <a:extLst>
              <a:ext uri="{FF2B5EF4-FFF2-40B4-BE49-F238E27FC236}">
                <a16:creationId xmlns:a16="http://schemas.microsoft.com/office/drawing/2014/main" id="{3C56051B-E622-4E99-93F4-F268A159014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85635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V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rot="10800000">
            <a:off x="4070622"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6308836" y="3776766"/>
            <a:ext cx="5503010" cy="866952"/>
          </a:xfrm>
        </p:spPr>
        <p:txBody>
          <a:bodyPr anchor="b" anchorCtr="0"/>
          <a:lstStyle>
            <a:lvl1pPr marL="0" indent="0" algn="r">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5798696" y="4822520"/>
            <a:ext cx="6013150" cy="1490597"/>
          </a:xfrm>
        </p:spPr>
        <p:txBody>
          <a:bodyPr anchor="t" anchorCtr="0"/>
          <a:lstStyle>
            <a:lvl1pPr algn="r">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379F6721-15B7-4E08-AD53-BFBE57877941}"/>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316846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Title Slide IX">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92000"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358774" y="2523306"/>
            <a:ext cx="5503010" cy="866952"/>
          </a:xfrm>
        </p:spPr>
        <p:txBody>
          <a:bodyPr anchor="t" anchorCtr="0"/>
          <a:lstStyle>
            <a:lvl1pPr marL="0" indent="0" algn="l">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358774" y="827459"/>
            <a:ext cx="5826269" cy="1490597"/>
          </a:xfrm>
        </p:spPr>
        <p:txBody>
          <a:bodyPr anchor="t" anchorCtr="0"/>
          <a:lstStyle>
            <a:lvl1pPr algn="l">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227AD0B9-239B-48B7-B7EE-8AEC1E43033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42172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775" y="155066"/>
            <a:ext cx="10393200" cy="684000"/>
          </a:xfrm>
          <a:prstGeom prst="rect">
            <a:avLst/>
          </a:prstGeom>
        </p:spPr>
        <p:txBody>
          <a:bodyPr vert="horz" lIns="0" tIns="0" rIns="0" bIns="0" rtlCol="0" anchor="ctr" anchorCtr="0">
            <a:noAutofit/>
          </a:bodyPr>
          <a:lstStyle/>
          <a:p>
            <a:r>
              <a:rPr lang="en-GB" dirty="0"/>
              <a:t>Click to add title max two lines</a:t>
            </a:r>
          </a:p>
        </p:txBody>
      </p:sp>
      <p:sp>
        <p:nvSpPr>
          <p:cNvPr id="3" name="Text Placeholder 2"/>
          <p:cNvSpPr>
            <a:spLocks noGrp="1"/>
          </p:cNvSpPr>
          <p:nvPr>
            <p:ph type="body" idx="1"/>
          </p:nvPr>
        </p:nvSpPr>
        <p:spPr>
          <a:xfrm>
            <a:off x="358775" y="1231900"/>
            <a:ext cx="11470506" cy="4921250"/>
          </a:xfrm>
          <a:prstGeom prst="rect">
            <a:avLst/>
          </a:prstGeom>
        </p:spPr>
        <p:txBody>
          <a:bodyPr vert="horz" lIns="0" tIns="0" rIns="0" bIns="0" rtlCol="0">
            <a:noAutofit/>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cxnSp>
        <p:nvCxnSpPr>
          <p:cNvPr id="11" name="Straight Connector 10"/>
          <p:cNvCxnSpPr/>
          <p:nvPr/>
        </p:nvCxnSpPr>
        <p:spPr>
          <a:xfrm>
            <a:off x="360000" y="917143"/>
            <a:ext cx="114732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Logo"/>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4" name="Date Placeholder 3" hidden="1"/>
          <p:cNvSpPr>
            <a:spLocks noGrp="1"/>
          </p:cNvSpPr>
          <p:nvPr>
            <p:ph type="dt" sz="half" idx="2"/>
          </p:nvPr>
        </p:nvSpPr>
        <p:spPr>
          <a:xfrm>
            <a:off x="5264543" y="7222141"/>
            <a:ext cx="2743200" cy="365125"/>
          </a:xfrm>
          <a:prstGeom prst="rect">
            <a:avLst/>
          </a:prstGeom>
        </p:spPr>
        <p:txBody>
          <a:bodyPr vert="horz" lIns="0" tIns="0" rIns="0" bIns="0" rtlCol="0" anchor="ctr">
            <a:noAutofit/>
          </a:bodyPr>
          <a:lstStyle>
            <a:lvl1pPr algn="l">
              <a:defRPr sz="100">
                <a:solidFill>
                  <a:schemeClr val="bg1">
                    <a:lumMod val="75000"/>
                  </a:schemeClr>
                </a:solidFill>
              </a:defRPr>
            </a:lvl1pPr>
          </a:lstStyle>
          <a:p>
            <a:fld id="{A98DB34D-784C-4D9C-ABD8-61F63F762187}" type="datetime4">
              <a:rPr lang="en-GB" smtClean="0"/>
              <a:t>08 October 2020</a:t>
            </a:fld>
            <a:endParaRPr lang="en-GB" dirty="0"/>
          </a:p>
        </p:txBody>
      </p:sp>
      <p:sp>
        <p:nvSpPr>
          <p:cNvPr id="5" name="Footer Placeholder 4" hidden="1"/>
          <p:cNvSpPr>
            <a:spLocks noGrp="1"/>
          </p:cNvSpPr>
          <p:nvPr>
            <p:ph type="ftr" sz="quarter" idx="3"/>
          </p:nvPr>
        </p:nvSpPr>
        <p:spPr>
          <a:xfrm>
            <a:off x="8077200" y="7214105"/>
            <a:ext cx="4114800" cy="365125"/>
          </a:xfrm>
          <a:prstGeom prst="rect">
            <a:avLst/>
          </a:prstGeom>
        </p:spPr>
        <p:txBody>
          <a:bodyPr vert="horz" lIns="0" tIns="0" rIns="0" bIns="0" rtlCol="0" anchor="ctr">
            <a:noAutofit/>
          </a:bodyPr>
          <a:lstStyle>
            <a:lvl1pPr algn="ctr">
              <a:defRPr sz="100">
                <a:solidFill>
                  <a:schemeClr val="bg1">
                    <a:lumMod val="75000"/>
                  </a:schemeClr>
                </a:solidFill>
              </a:defRPr>
            </a:lvl1pPr>
          </a:lstStyle>
          <a:p>
            <a:endParaRPr lang="en-GB" dirty="0"/>
          </a:p>
        </p:txBody>
      </p:sp>
      <p:sp>
        <p:nvSpPr>
          <p:cNvPr id="9" name="Pladsholder til diasnummer 5">
            <a:extLst>
              <a:ext uri="{FF2B5EF4-FFF2-40B4-BE49-F238E27FC236}">
                <a16:creationId xmlns:a16="http://schemas.microsoft.com/office/drawing/2014/main" id="{75F75773-463E-48DD-B2BB-C89ED35423E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649" r:id="rId1"/>
    <p:sldLayoutId id="2147483687" r:id="rId2"/>
    <p:sldLayoutId id="2147483660" r:id="rId3"/>
    <p:sldLayoutId id="2147483688" r:id="rId4"/>
    <p:sldLayoutId id="2147483691" r:id="rId5"/>
    <p:sldLayoutId id="2147483692" r:id="rId6"/>
    <p:sldLayoutId id="2147483694" r:id="rId7"/>
    <p:sldLayoutId id="2147483693" r:id="rId8"/>
    <p:sldLayoutId id="2147483695" r:id="rId9"/>
    <p:sldLayoutId id="2147483650" r:id="rId10"/>
    <p:sldLayoutId id="2147483661" r:id="rId11"/>
    <p:sldLayoutId id="2147483653" r:id="rId12"/>
    <p:sldLayoutId id="2147483678" r:id="rId13"/>
    <p:sldLayoutId id="2147483668" r:id="rId14"/>
    <p:sldLayoutId id="2147483679" r:id="rId15"/>
    <p:sldLayoutId id="2147483669" r:id="rId16"/>
    <p:sldLayoutId id="2147483681" r:id="rId17"/>
    <p:sldLayoutId id="2147483670" r:id="rId18"/>
    <p:sldLayoutId id="2147483680" r:id="rId19"/>
    <p:sldLayoutId id="2147483671" r:id="rId20"/>
    <p:sldLayoutId id="2147483682" r:id="rId21"/>
    <p:sldLayoutId id="2147483672" r:id="rId22"/>
    <p:sldLayoutId id="2147483683" r:id="rId23"/>
    <p:sldLayoutId id="2147483674" r:id="rId24"/>
    <p:sldLayoutId id="2147483684" r:id="rId25"/>
    <p:sldLayoutId id="2147483673" r:id="rId26"/>
    <p:sldLayoutId id="2147483685" r:id="rId27"/>
    <p:sldLayoutId id="2147483651" r:id="rId28"/>
    <p:sldLayoutId id="2147483690" r:id="rId29"/>
    <p:sldLayoutId id="2147483676" r:id="rId30"/>
    <p:sldLayoutId id="2147483654" r:id="rId31"/>
    <p:sldLayoutId id="2147483665" r:id="rId32"/>
    <p:sldLayoutId id="2147483655" r:id="rId33"/>
    <p:sldLayoutId id="2147483675" r:id="rId34"/>
    <p:sldLayoutId id="2147483697" r:id="rId35"/>
    <p:sldLayoutId id="2147483700"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400" kern="1200" cap="all" baseline="0">
          <a:solidFill>
            <a:schemeClr val="accent1"/>
          </a:solidFill>
          <a:latin typeface="+mj-lt"/>
          <a:ea typeface="+mj-ea"/>
          <a:cs typeface="+mj-cs"/>
        </a:defRPr>
      </a:lvl1pPr>
    </p:titleStyle>
    <p:bodyStyle>
      <a:lvl1pPr marL="0" indent="0" algn="l" defTabSz="914400" rtl="0" eaLnBrk="1" latinLnBrk="0" hangingPunct="1">
        <a:lnSpc>
          <a:spcPct val="94000"/>
        </a:lnSpc>
        <a:spcBef>
          <a:spcPts val="600"/>
        </a:spcBef>
        <a:spcAft>
          <a:spcPts val="600"/>
        </a:spcAft>
        <a:buFont typeface="Arial" panose="020B0604020202020204" pitchFamily="34" charset="0"/>
        <a:buChar char="​"/>
        <a:defRPr sz="1400" kern="1200">
          <a:solidFill>
            <a:schemeClr val="accent1"/>
          </a:solidFill>
          <a:latin typeface="+mn-lt"/>
          <a:ea typeface="+mn-ea"/>
          <a:cs typeface="+mn-cs"/>
        </a:defRPr>
      </a:lvl1pPr>
      <a:lvl2pPr marL="144000" indent="-144000" algn="l" defTabSz="914400" rtl="0" eaLnBrk="1" latinLnBrk="0" hangingPunct="1">
        <a:lnSpc>
          <a:spcPct val="95000"/>
        </a:lnSpc>
        <a:spcBef>
          <a:spcPts val="0"/>
        </a:spcBef>
        <a:spcAft>
          <a:spcPts val="600"/>
        </a:spcAft>
        <a:buClr>
          <a:schemeClr val="accent3"/>
        </a:buClr>
        <a:buFont typeface="Arial" panose="020B0604020202020204" pitchFamily="34" charset="0"/>
        <a:buChar char="•"/>
        <a:defRPr sz="1400" b="0" kern="1200">
          <a:solidFill>
            <a:schemeClr val="accent1"/>
          </a:solidFill>
          <a:latin typeface="+mn-lt"/>
          <a:ea typeface="+mn-ea"/>
          <a:cs typeface="+mn-cs"/>
        </a:defRPr>
      </a:lvl2pPr>
      <a:lvl3pPr marL="288000" indent="-144000" algn="l" defTabSz="914400" rtl="0" eaLnBrk="1" latinLnBrk="0" hangingPunct="1">
        <a:lnSpc>
          <a:spcPct val="95000"/>
        </a:lnSpc>
        <a:spcBef>
          <a:spcPts val="0"/>
        </a:spcBef>
        <a:spcAft>
          <a:spcPts val="600"/>
        </a:spcAft>
        <a:buClr>
          <a:schemeClr val="accent3"/>
        </a:buClr>
        <a:buSzPct val="100000"/>
        <a:buFont typeface="DFDS Light" panose="02000300000000020000" pitchFamily="2" charset="0"/>
        <a:buChar char="–"/>
        <a:defRPr lang="en-GB" sz="1200" kern="1200" dirty="0" smtClean="0">
          <a:solidFill>
            <a:schemeClr val="accent1"/>
          </a:solidFill>
          <a:latin typeface="+mn-lt"/>
          <a:ea typeface="+mn-ea"/>
          <a:cs typeface="+mn-cs"/>
        </a:defRPr>
      </a:lvl3pPr>
      <a:lvl4pPr marL="432000" indent="-144000" algn="l" defTabSz="914400" rtl="0" eaLnBrk="1" latinLnBrk="0" hangingPunct="1">
        <a:lnSpc>
          <a:spcPct val="95000"/>
        </a:lnSpc>
        <a:spcBef>
          <a:spcPts val="0"/>
        </a:spcBef>
        <a:spcAft>
          <a:spcPts val="600"/>
        </a:spcAft>
        <a:buClr>
          <a:schemeClr val="accent3"/>
        </a:buClr>
        <a:buFont typeface="DFDS Light" panose="02000300000000020000" pitchFamily="2" charset="0"/>
        <a:buChar char="–"/>
        <a:defRPr sz="1200" kern="1200">
          <a:solidFill>
            <a:schemeClr val="accent1"/>
          </a:solidFill>
          <a:latin typeface="+mn-lt"/>
          <a:ea typeface="+mn-ea"/>
          <a:cs typeface="+mn-cs"/>
        </a:defRPr>
      </a:lvl4pPr>
      <a:lvl5pPr marL="0" indent="0" algn="l" defTabSz="914400" rtl="0" eaLnBrk="1" latinLnBrk="0" hangingPunct="1">
        <a:lnSpc>
          <a:spcPct val="95000"/>
        </a:lnSpc>
        <a:spcBef>
          <a:spcPts val="0"/>
        </a:spcBef>
        <a:spcAft>
          <a:spcPts val="600"/>
        </a:spcAft>
        <a:buFont typeface="Arial" panose="020B0604020202020204" pitchFamily="34" charset="0"/>
        <a:buChar char="​"/>
        <a:defRPr lang="en-GB" sz="1200" kern="1200" dirty="0" smtClean="0">
          <a:solidFill>
            <a:schemeClr val="accent1"/>
          </a:solidFill>
          <a:latin typeface="+mn-lt"/>
          <a:ea typeface="+mn-ea"/>
          <a:cs typeface="+mn-cs"/>
        </a:defRPr>
      </a:lvl5pPr>
      <a:lvl6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6pPr>
      <a:lvl7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7pPr>
      <a:lvl8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8pPr>
      <a:lvl9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 TargetMode="External"/><Relationship Id="rId7" Type="http://schemas.openxmlformats.org/officeDocument/2006/relationships/hyperlink" Target="https://phoenixnap.com/kb/git-commands-cheat-sheet" TargetMode="External"/><Relationship Id="rId2" Type="http://schemas.openxmlformats.org/officeDocument/2006/relationships/image" Target="../media/image9.png"/><Relationship Id="rId1" Type="http://schemas.openxmlformats.org/officeDocument/2006/relationships/slideLayout" Target="../slideLayouts/slideLayout36.xml"/><Relationship Id="rId6" Type="http://schemas.openxmlformats.org/officeDocument/2006/relationships/hyperlink" Target="http://jr0cket.co.uk/slides/getting-started-with-git.html#/" TargetMode="External"/><Relationship Id="rId5" Type="http://schemas.openxmlformats.org/officeDocument/2006/relationships/hyperlink" Target="https://medium.com/@shashankmohabia/up-and-running-with-version-control-systems-88c9857abe09" TargetMode="External"/><Relationship Id="rId4" Type="http://schemas.openxmlformats.org/officeDocument/2006/relationships/hyperlink" Target="https://en.wikipedia.org/wiki/Version_contro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889" y="1357027"/>
            <a:ext cx="9050337" cy="4254501"/>
          </a:xfrm>
        </p:spPr>
        <p:txBody>
          <a:bodyPr/>
          <a:lstStyle/>
          <a:p>
            <a:r>
              <a:rPr lang="da-DK" sz="9000" dirty="0"/>
              <a:t>GIT &amp; GitHUB</a:t>
            </a:r>
            <a:br>
              <a:rPr lang="da-DK" sz="9000" dirty="0"/>
            </a:br>
            <a:r>
              <a:rPr lang="da-DK" sz="9000" dirty="0"/>
              <a:t>DEEP-DIVE</a:t>
            </a:r>
            <a:br>
              <a:rPr lang="da-DK" sz="9000" dirty="0"/>
            </a:br>
            <a:br>
              <a:rPr lang="da-DK" sz="9000" dirty="0"/>
            </a:br>
            <a:r>
              <a:rPr lang="da-DK" sz="1400" dirty="0"/>
              <a:t>U</a:t>
            </a:r>
            <a:r>
              <a:rPr lang="da-DK" sz="1400" cap="none" dirty="0"/>
              <a:t>pdated 6 October 2020</a:t>
            </a:r>
            <a:br>
              <a:rPr lang="da-DK" sz="1400" cap="none" dirty="0"/>
            </a:br>
            <a:br>
              <a:rPr lang="en-GB" sz="1400" dirty="0"/>
            </a:br>
            <a:endParaRPr lang="en-GB" sz="1400" dirty="0"/>
          </a:p>
        </p:txBody>
      </p:sp>
    </p:spTree>
    <p:extLst>
      <p:ext uri="{BB962C8B-B14F-4D97-AF65-F5344CB8AC3E}">
        <p14:creationId xmlns:p14="http://schemas.microsoft.com/office/powerpoint/2010/main" val="187751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Workflow</a:t>
              </a:r>
            </a:p>
          </p:txBody>
        </p:sp>
      </p:grpSp>
      <p:pic>
        <p:nvPicPr>
          <p:cNvPr id="5" name="Picture 4">
            <a:extLst>
              <a:ext uri="{FF2B5EF4-FFF2-40B4-BE49-F238E27FC236}">
                <a16:creationId xmlns:a16="http://schemas.microsoft.com/office/drawing/2014/main" id="{3A326044-D280-492F-9E4C-55845CC16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351" y="1263702"/>
            <a:ext cx="7841297" cy="5076933"/>
          </a:xfrm>
          <a:prstGeom prst="rect">
            <a:avLst/>
          </a:prstGeom>
        </p:spPr>
      </p:pic>
    </p:spTree>
    <p:extLst>
      <p:ext uri="{BB962C8B-B14F-4D97-AF65-F5344CB8AC3E}">
        <p14:creationId xmlns:p14="http://schemas.microsoft.com/office/powerpoint/2010/main" val="128525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Git repository: </a:t>
            </a:r>
            <a:r>
              <a:rPr lang="en-US" sz="2100" dirty="0">
                <a:solidFill>
                  <a:srgbClr val="002060"/>
                </a:solidFill>
              </a:rPr>
              <a:t>git </a:t>
            </a:r>
            <a:r>
              <a:rPr lang="en-US" sz="2100" dirty="0" err="1">
                <a:solidFill>
                  <a:srgbClr val="002060"/>
                </a:solidFill>
              </a:rPr>
              <a:t>init</a:t>
            </a:r>
            <a:r>
              <a:rPr lang="en-US" sz="2100" dirty="0">
                <a:solidFill>
                  <a:srgbClr val="002060"/>
                </a:solidFill>
              </a:rPr>
              <a:t>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Clone an existing repository: </a:t>
            </a:r>
            <a:r>
              <a:rPr lang="en-US" sz="2100" dirty="0">
                <a:solidFill>
                  <a:srgbClr val="002060"/>
                </a:solidFill>
              </a:rPr>
              <a:t>git clone [workspace / URL]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p>
          <a:p>
            <a:pPr marL="800100" lvl="1"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136473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 &gt; Code Kate #1</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68904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a:t>
              </a:r>
            </a:p>
          </p:txBody>
        </p:sp>
      </p:grpSp>
      <p:sp>
        <p:nvSpPr>
          <p:cNvPr id="13" name="TextBox 12">
            <a:extLst>
              <a:ext uri="{FF2B5EF4-FFF2-40B4-BE49-F238E27FC236}">
                <a16:creationId xmlns:a16="http://schemas.microsoft.com/office/drawing/2014/main" id="{895923AD-EECF-4C70-9A87-D1EF15371266}"/>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your global configuration: </a:t>
            </a:r>
            <a:r>
              <a:rPr lang="en-US" sz="2100" dirty="0">
                <a:solidFill>
                  <a:srgbClr val="002060"/>
                </a:solidFill>
              </a:rPr>
              <a:t>git config --list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Attach a name to all commits: </a:t>
            </a:r>
            <a:r>
              <a:rPr lang="en-US" sz="2100" dirty="0">
                <a:solidFill>
                  <a:srgbClr val="002060"/>
                </a:solidFill>
              </a:rPr>
              <a:t>git config --global user.name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Attach an email to all commits: </a:t>
            </a:r>
            <a:r>
              <a:rPr lang="en-US" sz="2100" dirty="0">
                <a:solidFill>
                  <a:srgbClr val="002060"/>
                </a:solidFill>
              </a:rPr>
              <a:t>git config --global </a:t>
            </a:r>
            <a:r>
              <a:rPr lang="en-US" sz="2100" dirty="0" err="1">
                <a:solidFill>
                  <a:srgbClr val="002060"/>
                </a:solidFill>
              </a:rPr>
              <a:t>user.email</a:t>
            </a:r>
            <a:r>
              <a:rPr lang="en-US" sz="2100" dirty="0">
                <a:solidFill>
                  <a:srgbClr val="002060"/>
                </a:solidFill>
              </a:rPr>
              <a:t> [email]</a:t>
            </a:r>
            <a:br>
              <a:rPr lang="en-US"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Create a alias for a Git command: </a:t>
            </a:r>
            <a:r>
              <a:rPr lang="en-US" sz="2100" dirty="0">
                <a:solidFill>
                  <a:srgbClr val="002060"/>
                </a:solidFill>
              </a:rPr>
              <a:t>git config --global alias.[name] [command]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Auto-convert CRLF line endings into LF: </a:t>
            </a:r>
            <a:r>
              <a:rPr lang="en-US" sz="2100" dirty="0">
                <a:solidFill>
                  <a:srgbClr val="002060"/>
                </a:solidFill>
              </a:rPr>
              <a:t>git config --global </a:t>
            </a:r>
            <a:r>
              <a:rPr lang="en-US" sz="2100" dirty="0" err="1">
                <a:solidFill>
                  <a:srgbClr val="002060"/>
                </a:solidFill>
              </a:rPr>
              <a:t>core.autocrlf</a:t>
            </a:r>
            <a:r>
              <a:rPr lang="en-US" sz="2100" dirty="0">
                <a:solidFill>
                  <a:srgbClr val="002060"/>
                </a:solidFill>
              </a:rPr>
              <a:t> true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Auto-correct CLI mistakes: </a:t>
            </a:r>
            <a:r>
              <a:rPr lang="en-US" sz="2100" dirty="0">
                <a:solidFill>
                  <a:srgbClr val="002060"/>
                </a:solidFill>
              </a:rPr>
              <a:t>git config --global </a:t>
            </a:r>
            <a:r>
              <a:rPr lang="en-US" sz="2100" dirty="0" err="1">
                <a:solidFill>
                  <a:srgbClr val="002060"/>
                </a:solidFill>
              </a:rPr>
              <a:t>help.autocorrect</a:t>
            </a:r>
            <a:r>
              <a:rPr lang="en-US" sz="2100" dirty="0">
                <a:solidFill>
                  <a:srgbClr val="002060"/>
                </a:solidFill>
              </a:rPr>
              <a:t> true</a:t>
            </a:r>
            <a:endParaRPr lang="en-US" sz="2100" dirty="0"/>
          </a:p>
        </p:txBody>
      </p:sp>
    </p:spTree>
    <p:extLst>
      <p:ext uri="{BB962C8B-B14F-4D97-AF65-F5344CB8AC3E}">
        <p14:creationId xmlns:p14="http://schemas.microsoft.com/office/powerpoint/2010/main" val="230032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 &gt; Code Kate #2</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2567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a:t>
              </a:r>
            </a:p>
          </p:txBody>
        </p:sp>
      </p:grpSp>
      <p:sp>
        <p:nvSpPr>
          <p:cNvPr id="15" name="TextBox 14">
            <a:extLst>
              <a:ext uri="{FF2B5EF4-FFF2-40B4-BE49-F238E27FC236}">
                <a16:creationId xmlns:a16="http://schemas.microsoft.com/office/drawing/2014/main" id="{DA253E0B-BCB8-4D56-8949-97864E6D2994}"/>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the state of the workspace: </a:t>
            </a:r>
            <a:r>
              <a:rPr lang="en-US" sz="2100" dirty="0">
                <a:solidFill>
                  <a:srgbClr val="002060"/>
                </a:solidFill>
              </a:rPr>
              <a:t>git status</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the commit history of the current branch: </a:t>
            </a:r>
            <a:r>
              <a:rPr lang="en-US" sz="2100" dirty="0">
                <a:solidFill>
                  <a:srgbClr val="002060"/>
                </a:solidFill>
              </a:rPr>
              <a:t>git log</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two branches: </a:t>
            </a:r>
            <a:r>
              <a:rPr lang="en-US" sz="2100" dirty="0">
                <a:solidFill>
                  <a:srgbClr val="002060"/>
                </a:solidFill>
              </a:rPr>
              <a:t>git log [branch1]..[branch2]</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Examine the difference between the workspace and the index: </a:t>
            </a:r>
            <a:r>
              <a:rPr lang="en-US" sz="2100" dirty="0">
                <a:solidFill>
                  <a:srgbClr val="002060"/>
                </a:solidFill>
              </a:rPr>
              <a:t>git diff</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the workspace and the local repository: </a:t>
            </a:r>
            <a:r>
              <a:rPr lang="en-US" sz="2100" dirty="0">
                <a:solidFill>
                  <a:srgbClr val="002060"/>
                </a:solidFill>
              </a:rPr>
              <a:t>git diff HEAD</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Display the content and metadata of an object: </a:t>
            </a:r>
            <a:r>
              <a:rPr lang="en-US" sz="2100" dirty="0">
                <a:solidFill>
                  <a:srgbClr val="002060"/>
                </a:solidFill>
              </a:rPr>
              <a:t>git show [object]</a:t>
            </a:r>
            <a:endParaRPr lang="en-US" sz="2100" dirty="0"/>
          </a:p>
        </p:txBody>
      </p:sp>
    </p:spTree>
    <p:extLst>
      <p:ext uri="{BB962C8B-B14F-4D97-AF65-F5344CB8AC3E}">
        <p14:creationId xmlns:p14="http://schemas.microsoft.com/office/powerpoint/2010/main" val="380310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 &gt; Code Kate #3</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42995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List all branches in the repository: </a:t>
            </a:r>
            <a:r>
              <a:rPr lang="en-US" sz="2100" dirty="0">
                <a:solidFill>
                  <a:srgbClr val="002060"/>
                </a:solidFill>
              </a:rPr>
              <a:t>git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all remote branches: </a:t>
            </a:r>
            <a:r>
              <a:rPr lang="en-US" sz="2100" dirty="0">
                <a:solidFill>
                  <a:srgbClr val="002060"/>
                </a:solidFill>
              </a:rPr>
              <a:t>git branch -aa</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Create a new branch: </a:t>
            </a:r>
            <a:r>
              <a:rPr lang="en-US" sz="2100" dirty="0">
                <a:solidFill>
                  <a:srgbClr val="002060"/>
                </a:solidFill>
              </a:rPr>
              <a:t>git branch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Switch to a branch under a specified name: </a:t>
            </a:r>
            <a:r>
              <a:rPr lang="en-US" sz="2100" dirty="0">
                <a:solidFill>
                  <a:srgbClr val="002060"/>
                </a:solidFill>
              </a:rPr>
              <a:t>git checkout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Delete a local branch: </a:t>
            </a:r>
            <a:r>
              <a:rPr lang="en-US" sz="2100" dirty="0">
                <a:solidFill>
                  <a:srgbClr val="002060"/>
                </a:solidFill>
              </a:rPr>
              <a:t>git branch -d [name]</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Rename a branch: </a:t>
            </a:r>
            <a:r>
              <a:rPr lang="en-US" sz="2100" dirty="0">
                <a:solidFill>
                  <a:srgbClr val="002060"/>
                </a:solidFill>
              </a:rPr>
              <a:t>git branch -m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Merge the specified branch with the current branch</a:t>
            </a:r>
            <a:r>
              <a:rPr lang="en-US" sz="2100" dirty="0">
                <a:solidFill>
                  <a:srgbClr val="002060"/>
                </a:solidFill>
              </a:rPr>
              <a:t>: git merge [name]</a:t>
            </a:r>
            <a:endParaRPr lang="en-US" sz="2100" dirty="0"/>
          </a:p>
        </p:txBody>
      </p:sp>
    </p:spTree>
    <p:extLst>
      <p:ext uri="{BB962C8B-B14F-4D97-AF65-F5344CB8AC3E}">
        <p14:creationId xmlns:p14="http://schemas.microsoft.com/office/powerpoint/2010/main" val="229747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 &gt; Code Kate #4</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524912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Stage changes for the next commit: </a:t>
            </a:r>
            <a:r>
              <a:rPr lang="en-US" sz="2100" dirty="0">
                <a:solidFill>
                  <a:srgbClr val="002060"/>
                </a:solidFill>
              </a:rPr>
              <a:t>git add [file/directory]</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Stage everything in the directory for an initial commit: </a:t>
            </a:r>
            <a:r>
              <a:rPr lang="en-US" sz="2100" dirty="0">
                <a:solidFill>
                  <a:srgbClr val="002060"/>
                </a:solidFill>
              </a:rPr>
              <a:t>git add .</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Commit staged changes: </a:t>
            </a:r>
            <a:r>
              <a:rPr lang="fr-FR" sz="2100" dirty="0">
                <a:solidFill>
                  <a:srgbClr val="002060"/>
                </a:solidFill>
              </a:rPr>
              <a:t>git commit –m [message]</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Undo changes: </a:t>
            </a:r>
            <a:r>
              <a:rPr lang="fr-FR" sz="2100" dirty="0">
                <a:solidFill>
                  <a:srgbClr val="002060"/>
                </a:solidFill>
              </a:rPr>
              <a:t>git </a:t>
            </a:r>
            <a:r>
              <a:rPr lang="fr-FR" sz="2100" dirty="0" err="1">
                <a:solidFill>
                  <a:srgbClr val="002060"/>
                </a:solidFill>
              </a:rPr>
              <a:t>revert</a:t>
            </a:r>
            <a:r>
              <a:rPr lang="fr-FR" sz="2100" dirty="0">
                <a:solidFill>
                  <a:srgbClr val="002060"/>
                </a:solidFill>
              </a:rPr>
              <a:t> [file/directory]</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err="1"/>
              <a:t>Unstage</a:t>
            </a:r>
            <a:r>
              <a:rPr lang="en-US" sz="2100" dirty="0"/>
              <a:t> a file without overwriting changes: </a:t>
            </a:r>
            <a:r>
              <a:rPr lang="fr-FR" sz="2100" dirty="0">
                <a:solidFill>
                  <a:srgbClr val="002060"/>
                </a:solidFill>
              </a:rPr>
              <a:t>git reset [file]</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Undo any changes introduced after the specified commit: </a:t>
            </a:r>
            <a:r>
              <a:rPr lang="fr-FR" sz="2100" dirty="0">
                <a:solidFill>
                  <a:srgbClr val="002060"/>
                </a:solidFill>
              </a:rPr>
              <a:t>git reset [commit]</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Show untracked files: </a:t>
            </a:r>
            <a:r>
              <a:rPr lang="fr-FR" sz="2100" dirty="0">
                <a:solidFill>
                  <a:srgbClr val="002060"/>
                </a:solidFill>
              </a:rPr>
              <a:t>git clean -n</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Remove untracked files: </a:t>
            </a:r>
            <a:r>
              <a:rPr lang="fr-FR" sz="2100" dirty="0">
                <a:solidFill>
                  <a:srgbClr val="002060"/>
                </a:solidFill>
              </a:rPr>
              <a:t>git clean -f</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6227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801036E-B63C-45D7-819A-E0C1980A8A44}"/>
              </a:ext>
            </a:extLst>
          </p:cNvPr>
          <p:cNvGraphicFramePr/>
          <p:nvPr>
            <p:extLst>
              <p:ext uri="{D42A27DB-BD31-4B8C-83A1-F6EECF244321}">
                <p14:modId xmlns:p14="http://schemas.microsoft.com/office/powerpoint/2010/main" val="74063751"/>
              </p:ext>
            </p:extLst>
          </p:nvPr>
        </p:nvGraphicFramePr>
        <p:xfrm>
          <a:off x="953142" y="2427987"/>
          <a:ext cx="10285719" cy="2862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Agenda</a:t>
              </a:r>
            </a:p>
          </p:txBody>
        </p:sp>
      </p:grpSp>
    </p:spTree>
    <p:extLst>
      <p:ext uri="{BB962C8B-B14F-4D97-AF65-F5344CB8AC3E}">
        <p14:creationId xmlns:p14="http://schemas.microsoft.com/office/powerpoint/2010/main" val="279507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dgm id="{71757BC5-FD58-4092-9D20-A0775832EB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4290901C-A830-48F6-853B-7274D824E05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023EE649-D501-4243-BBD6-15F7682770C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85DB3C2C-F0EF-4458-B722-8D5D0E262489}"/>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graphicEl>
                                              <a:dgm id="{234D0A35-B628-40DB-880F-F41E6740D64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 &gt; Code Kate #5</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89740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Replace the last commit with a combination of the staged changes and the last commit: </a:t>
            </a:r>
            <a:r>
              <a:rPr lang="en-US" sz="2100" dirty="0">
                <a:solidFill>
                  <a:srgbClr val="002060"/>
                </a:solidFill>
              </a:rPr>
              <a:t>git commit --amend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Rebase the current branch with the specified base: </a:t>
            </a:r>
            <a:r>
              <a:rPr lang="en-US" sz="2100" dirty="0">
                <a:solidFill>
                  <a:srgbClr val="002060"/>
                </a:solidFill>
              </a:rPr>
              <a:t>git rebase [base]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changes made to the HEAD of the local repository: </a:t>
            </a:r>
            <a:r>
              <a:rPr lang="en-US" sz="2100" dirty="0">
                <a:solidFill>
                  <a:srgbClr val="002060"/>
                </a:solidFill>
              </a:rPr>
              <a:t>git </a:t>
            </a:r>
            <a:r>
              <a:rPr lang="en-US" sz="2100" dirty="0" err="1">
                <a:solidFill>
                  <a:srgbClr val="002060"/>
                </a:solidFill>
              </a:rPr>
              <a:t>reflog</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271654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 &gt; Code Kate #6</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1623345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connection to a remote repository: </a:t>
            </a:r>
            <a:r>
              <a:rPr lang="en-US" sz="2100" dirty="0">
                <a:solidFill>
                  <a:srgbClr val="002060"/>
                </a:solidFill>
              </a:rPr>
              <a:t>git remote add [name] [URL]</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branch from a remote repository: </a:t>
            </a:r>
            <a:r>
              <a:rPr lang="en-US" sz="2100" dirty="0">
                <a:solidFill>
                  <a:srgbClr val="002060"/>
                </a:solidFill>
              </a:rPr>
              <a:t>git fetch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repository and merge it with the local copy: </a:t>
            </a:r>
            <a:r>
              <a:rPr lang="en-US" sz="2100" dirty="0">
                <a:solidFill>
                  <a:srgbClr val="002060"/>
                </a:solidFill>
              </a:rPr>
              <a:t>git pull [</a:t>
            </a:r>
            <a:r>
              <a:rPr lang="en-US" sz="2100" dirty="0" err="1">
                <a:solidFill>
                  <a:srgbClr val="002060"/>
                </a:solidFill>
              </a:rPr>
              <a:t>remote_repo</a:t>
            </a:r>
            <a:r>
              <a:rPr lang="en-US" sz="2100" dirty="0">
                <a:solidFill>
                  <a:srgbClr val="002060"/>
                </a:solidFill>
              </a:rPr>
              <a:t>]</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Push a branch to a remote repository: </a:t>
            </a:r>
            <a:r>
              <a:rPr lang="en-US" sz="2100" dirty="0">
                <a:solidFill>
                  <a:srgbClr val="002060"/>
                </a:solidFill>
              </a:rPr>
              <a:t>git push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410680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 &gt; Code Kate #7</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67738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421853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The main purpose of GitHub.com is to facilitate the version control and issue tracking aspects of software development.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Labels, milestones, responsibility assignment and a search engine are available for issue tracking.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For version control, Git (and by extension GitHub.com) allows pull requests to propose changes to the source code.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Users with the ability to review the proposed changes can see a diff of the requested changes and approve them. </a:t>
            </a:r>
          </a:p>
        </p:txBody>
      </p:sp>
    </p:spTree>
    <p:extLst>
      <p:ext uri="{BB962C8B-B14F-4D97-AF65-F5344CB8AC3E}">
        <p14:creationId xmlns:p14="http://schemas.microsoft.com/office/powerpoint/2010/main" val="263408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a:t>
              </a:r>
            </a:p>
          </p:txBody>
        </p:sp>
      </p:grpSp>
      <p:pic>
        <p:nvPicPr>
          <p:cNvPr id="4" name="Picture 3">
            <a:extLst>
              <a:ext uri="{FF2B5EF4-FFF2-40B4-BE49-F238E27FC236}">
                <a16:creationId xmlns:a16="http://schemas.microsoft.com/office/drawing/2014/main" id="{564CBC53-2F4F-4760-AF18-7C1B756CE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253" y="1506133"/>
            <a:ext cx="9837493" cy="4426037"/>
          </a:xfrm>
          <a:prstGeom prst="rect">
            <a:avLst/>
          </a:prstGeom>
        </p:spPr>
      </p:pic>
    </p:spTree>
    <p:extLst>
      <p:ext uri="{BB962C8B-B14F-4D97-AF65-F5344CB8AC3E}">
        <p14:creationId xmlns:p14="http://schemas.microsoft.com/office/powerpoint/2010/main" val="1330171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pic>
        <p:nvPicPr>
          <p:cNvPr id="8" name="Picture 7">
            <a:extLst>
              <a:ext uri="{FF2B5EF4-FFF2-40B4-BE49-F238E27FC236}">
                <a16:creationId xmlns:a16="http://schemas.microsoft.com/office/drawing/2014/main" id="{8DF66D6C-4FDB-4361-99A8-EE2075D45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030842"/>
            <a:ext cx="7620000" cy="5715000"/>
          </a:xfrm>
          <a:prstGeom prst="rect">
            <a:avLst/>
          </a:prstGeom>
        </p:spPr>
      </p:pic>
    </p:spTree>
    <p:extLst>
      <p:ext uri="{BB962C8B-B14F-4D97-AF65-F5344CB8AC3E}">
        <p14:creationId xmlns:p14="http://schemas.microsoft.com/office/powerpoint/2010/main" val="2054031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sp>
        <p:nvSpPr>
          <p:cNvPr id="13" name="TextBox 12">
            <a:extLst>
              <a:ext uri="{FF2B5EF4-FFF2-40B4-BE49-F238E27FC236}">
                <a16:creationId xmlns:a16="http://schemas.microsoft.com/office/drawing/2014/main" id="{73557DE6-81D8-499A-879C-F8A4E1CCCF2D}"/>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organization.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account.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project in your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milestones: </a:t>
            </a:r>
            <a:r>
              <a:rPr lang="en-US" sz="2100" dirty="0" err="1"/>
              <a:t>poc</a:t>
            </a:r>
            <a:r>
              <a:rPr lang="en-US" sz="2100" dirty="0"/>
              <a:t>, </a:t>
            </a:r>
            <a:r>
              <a:rPr lang="en-US" sz="2100" dirty="0" err="1"/>
              <a:t>mvp</a:t>
            </a:r>
            <a:r>
              <a:rPr lang="en-US" sz="2100" dirty="0"/>
              <a:t>, v1</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labels: test, </a:t>
            </a:r>
            <a:r>
              <a:rPr lang="en-US" sz="2100" dirty="0" err="1"/>
              <a:t>qa</a:t>
            </a:r>
            <a:r>
              <a:rPr lang="en-US" sz="2100" dirty="0"/>
              <a:t>, prod.</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three issues: A, B &amp; C. Add labels, milestones and project to each issue.</a:t>
            </a:r>
          </a:p>
          <a:p>
            <a:pPr marL="342900" indent="-342900">
              <a:buFont typeface="Arial" panose="020B0604020202020204" pitchFamily="34" charset="0"/>
              <a:buChar char="•"/>
            </a:pPr>
            <a:endParaRPr lang="en-US" sz="2100" dirty="0"/>
          </a:p>
          <a:p>
            <a:endParaRPr lang="en-US" sz="2100" dirty="0"/>
          </a:p>
          <a:p>
            <a:endParaRPr lang="en-US" sz="2100" dirty="0"/>
          </a:p>
          <a:p>
            <a:pPr marL="342900"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24859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0"/>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a:t>
              </a:r>
            </a:p>
          </p:txBody>
        </p:sp>
      </p:grpSp>
      <p:pic>
        <p:nvPicPr>
          <p:cNvPr id="6" name="Picture 5">
            <a:extLst>
              <a:ext uri="{FF2B5EF4-FFF2-40B4-BE49-F238E27FC236}">
                <a16:creationId xmlns:a16="http://schemas.microsoft.com/office/drawing/2014/main" id="{C5B0A1AC-F69A-488F-A222-30E639AFE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04" y="1030840"/>
            <a:ext cx="10664190" cy="5985403"/>
          </a:xfrm>
          <a:prstGeom prst="rect">
            <a:avLst/>
          </a:prstGeom>
        </p:spPr>
      </p:pic>
    </p:spTree>
    <p:extLst>
      <p:ext uri="{BB962C8B-B14F-4D97-AF65-F5344CB8AC3E}">
        <p14:creationId xmlns:p14="http://schemas.microsoft.com/office/powerpoint/2010/main" val="421121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Github.com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658284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Feedback</a:t>
              </a:r>
            </a:p>
          </p:txBody>
        </p:sp>
      </p:grpSp>
      <p:sp>
        <p:nvSpPr>
          <p:cNvPr id="2" name="Rectangle 1">
            <a:extLst>
              <a:ext uri="{FF2B5EF4-FFF2-40B4-BE49-F238E27FC236}">
                <a16:creationId xmlns:a16="http://schemas.microsoft.com/office/drawing/2014/main" id="{3628E48B-4CAB-47B0-98B4-B6732F7224BD}"/>
              </a:ext>
            </a:extLst>
          </p:cNvPr>
          <p:cNvSpPr/>
          <p:nvPr/>
        </p:nvSpPr>
        <p:spPr>
          <a:xfrm>
            <a:off x="549211" y="3185720"/>
            <a:ext cx="11093578" cy="830997"/>
          </a:xfrm>
          <a:prstGeom prst="rect">
            <a:avLst/>
          </a:prstGeom>
        </p:spPr>
        <p:txBody>
          <a:bodyPr wrap="square">
            <a:spAutoFit/>
          </a:bodyPr>
          <a:lstStyle/>
          <a:p>
            <a:r>
              <a:rPr lang="da-DK" sz="4800" dirty="0"/>
              <a:t>https://airtable.com/shrDUlkEelfraVzON</a:t>
            </a:r>
          </a:p>
        </p:txBody>
      </p:sp>
    </p:spTree>
    <p:extLst>
      <p:ext uri="{BB962C8B-B14F-4D97-AF65-F5344CB8AC3E}">
        <p14:creationId xmlns:p14="http://schemas.microsoft.com/office/powerpoint/2010/main" val="1151304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Literature</a:t>
              </a:r>
            </a:p>
          </p:txBody>
        </p:sp>
      </p:grpSp>
      <p:sp>
        <p:nvSpPr>
          <p:cNvPr id="10" name="TextBox 9">
            <a:extLst>
              <a:ext uri="{FF2B5EF4-FFF2-40B4-BE49-F238E27FC236}">
                <a16:creationId xmlns:a16="http://schemas.microsoft.com/office/drawing/2014/main" id="{76E61E68-877D-4888-B34E-7FFC97D3F182}"/>
              </a:ext>
            </a:extLst>
          </p:cNvPr>
          <p:cNvSpPr txBox="1"/>
          <p:nvPr/>
        </p:nvSpPr>
        <p:spPr>
          <a:xfrm>
            <a:off x="1288741" y="1669002"/>
            <a:ext cx="9614518" cy="4216893"/>
          </a:xfrm>
          <a:prstGeom prst="rect">
            <a:avLst/>
          </a:prstGeom>
          <a:noFill/>
        </p:spPr>
        <p:txBody>
          <a:bodyPr wrap="square" lIns="0" tIns="0" rIns="0" bIns="0" rtlCol="0">
            <a:noAutofit/>
          </a:bodyPr>
          <a:lstStyle/>
          <a:p>
            <a:pPr marL="342900" indent="-342900">
              <a:buFont typeface="Arial" panose="020B0604020202020204" pitchFamily="34" charset="0"/>
              <a:buChar char="•"/>
            </a:pPr>
            <a:r>
              <a:rPr lang="da-DK" sz="2100" dirty="0">
                <a:hlinkClick r:id="rId3"/>
              </a:rPr>
              <a:t>https://github.com/</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4"/>
              </a:rPr>
              <a:t>https://en.wikipedia.org/wiki/Version_control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5"/>
              </a:rPr>
              <a:t>https://medium.com/@shashankmohabia/up-and-running-with-version-control-systems-88c9857abe09</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6"/>
              </a:rPr>
              <a:t>http://jr0cket.co.uk/slides/getting-started-with-git.html#/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7"/>
              </a:rPr>
              <a:t>https://phoenixnap.com/kb/git-commands-cheat-sheet</a:t>
            </a:r>
            <a:endParaRPr lang="da-DK" sz="2100" dirty="0"/>
          </a:p>
          <a:p>
            <a:endParaRPr lang="da-DK" sz="2100" dirty="0"/>
          </a:p>
        </p:txBody>
      </p:sp>
    </p:spTree>
    <p:extLst>
      <p:ext uri="{BB962C8B-B14F-4D97-AF65-F5344CB8AC3E}">
        <p14:creationId xmlns:p14="http://schemas.microsoft.com/office/powerpoint/2010/main" val="371653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vs Decentralized</a:t>
              </a:r>
            </a:p>
          </p:txBody>
        </p:sp>
      </p:grpSp>
      <p:pic>
        <p:nvPicPr>
          <p:cNvPr id="5" name="Picture 4">
            <a:extLst>
              <a:ext uri="{FF2B5EF4-FFF2-40B4-BE49-F238E27FC236}">
                <a16:creationId xmlns:a16="http://schemas.microsoft.com/office/drawing/2014/main" id="{C8B4D78F-48FD-4A0B-841A-A6E430F34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991" y="1392497"/>
            <a:ext cx="5130018" cy="5150136"/>
          </a:xfrm>
          <a:prstGeom prst="rect">
            <a:avLst/>
          </a:prstGeom>
        </p:spPr>
      </p:pic>
      <p:sp>
        <p:nvSpPr>
          <p:cNvPr id="6" name="Thought Bubble: Cloud 5">
            <a:extLst>
              <a:ext uri="{FF2B5EF4-FFF2-40B4-BE49-F238E27FC236}">
                <a16:creationId xmlns:a16="http://schemas.microsoft.com/office/drawing/2014/main" id="{38D8A8B3-D191-4390-8517-48BFD0721952}"/>
              </a:ext>
            </a:extLst>
          </p:cNvPr>
          <p:cNvSpPr/>
          <p:nvPr/>
        </p:nvSpPr>
        <p:spPr>
          <a:xfrm>
            <a:off x="501408" y="1470210"/>
            <a:ext cx="2436102" cy="3833310"/>
          </a:xfrm>
          <a:prstGeom prst="cloudCallout">
            <a:avLst>
              <a:gd name="adj1" fmla="val 97651"/>
              <a:gd name="adj2" fmla="val -9543"/>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centralized version control systems all the work is done on the server.</a:t>
            </a:r>
            <a:endParaRPr lang="da-DK" sz="2100" dirty="0" err="1"/>
          </a:p>
        </p:txBody>
      </p:sp>
      <p:sp>
        <p:nvSpPr>
          <p:cNvPr id="9" name="Thought Bubble: Cloud 8">
            <a:extLst>
              <a:ext uri="{FF2B5EF4-FFF2-40B4-BE49-F238E27FC236}">
                <a16:creationId xmlns:a16="http://schemas.microsoft.com/office/drawing/2014/main" id="{6DE449CE-51C8-4462-B736-5F99E32BBD9C}"/>
              </a:ext>
            </a:extLst>
          </p:cNvPr>
          <p:cNvSpPr/>
          <p:nvPr/>
        </p:nvSpPr>
        <p:spPr>
          <a:xfrm>
            <a:off x="9123438" y="1599750"/>
            <a:ext cx="2729472" cy="3833310"/>
          </a:xfrm>
          <a:prstGeom prst="cloudCallout">
            <a:avLst>
              <a:gd name="adj1" fmla="val -74698"/>
              <a:gd name="adj2" fmla="val 327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distributed version control systems all the work is offloaded to the clients.</a:t>
            </a:r>
            <a:endParaRPr lang="da-DK" sz="2100" dirty="0" err="1"/>
          </a:p>
        </p:txBody>
      </p:sp>
    </p:spTree>
    <p:extLst>
      <p:ext uri="{BB962C8B-B14F-4D97-AF65-F5344CB8AC3E}">
        <p14:creationId xmlns:p14="http://schemas.microsoft.com/office/powerpoint/2010/main" val="154907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90E0F3-32AF-4275-BFDD-30447BFE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437" y="1480872"/>
            <a:ext cx="6913126" cy="4599888"/>
          </a:xfrm>
          <a:prstGeom prst="rect">
            <a:avLst/>
          </a:prstGeom>
        </p:spPr>
      </p:pic>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Version Control Systems</a:t>
              </a:r>
            </a:p>
          </p:txBody>
        </p:sp>
      </p:grpSp>
      <p:sp>
        <p:nvSpPr>
          <p:cNvPr id="8" name="Thought Bubble: Cloud 7">
            <a:extLst>
              <a:ext uri="{FF2B5EF4-FFF2-40B4-BE49-F238E27FC236}">
                <a16:creationId xmlns:a16="http://schemas.microsoft.com/office/drawing/2014/main" id="{AA235C04-BE11-4E6A-A830-65E27FB60A18}"/>
              </a:ext>
            </a:extLst>
          </p:cNvPr>
          <p:cNvSpPr/>
          <p:nvPr/>
        </p:nvSpPr>
        <p:spPr>
          <a:xfrm>
            <a:off x="729116" y="4853430"/>
            <a:ext cx="1910321" cy="1759865"/>
          </a:xfrm>
          <a:prstGeom prst="cloudCallout">
            <a:avLst>
              <a:gd name="adj1" fmla="val 104807"/>
              <a:gd name="adj2" fmla="val -12017"/>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wants Soup.</a:t>
            </a:r>
            <a:endParaRPr lang="da-DK" sz="2100" dirty="0" err="1"/>
          </a:p>
        </p:txBody>
      </p:sp>
      <p:sp>
        <p:nvSpPr>
          <p:cNvPr id="9" name="Thought Bubble: Cloud 8">
            <a:extLst>
              <a:ext uri="{FF2B5EF4-FFF2-40B4-BE49-F238E27FC236}">
                <a16:creationId xmlns:a16="http://schemas.microsoft.com/office/drawing/2014/main" id="{AF083CD1-E260-4E81-ACF6-B09FBF71958C}"/>
              </a:ext>
            </a:extLst>
          </p:cNvPr>
          <p:cNvSpPr/>
          <p:nvPr/>
        </p:nvSpPr>
        <p:spPr>
          <a:xfrm>
            <a:off x="729116" y="1014756"/>
            <a:ext cx="2426077" cy="2766060"/>
          </a:xfrm>
          <a:prstGeom prst="cloudCallout">
            <a:avLst>
              <a:gd name="adj1" fmla="val 142705"/>
              <a:gd name="adj2" fmla="val 1056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but have to wait for Sue to be done eating.</a:t>
            </a:r>
            <a:endParaRPr lang="da-DK" sz="2100" dirty="0" err="1"/>
          </a:p>
        </p:txBody>
      </p:sp>
      <p:sp>
        <p:nvSpPr>
          <p:cNvPr id="10" name="Thought Bubble: Cloud 9">
            <a:extLst>
              <a:ext uri="{FF2B5EF4-FFF2-40B4-BE49-F238E27FC236}">
                <a16:creationId xmlns:a16="http://schemas.microsoft.com/office/drawing/2014/main" id="{B1EC8769-3671-4891-B189-4561043A6D06}"/>
              </a:ext>
            </a:extLst>
          </p:cNvPr>
          <p:cNvSpPr/>
          <p:nvPr/>
        </p:nvSpPr>
        <p:spPr>
          <a:xfrm>
            <a:off x="9254490" y="1480872"/>
            <a:ext cx="2697480" cy="4408092"/>
          </a:xfrm>
          <a:prstGeom prst="cloudCallout">
            <a:avLst>
              <a:gd name="adj1" fmla="val -113042"/>
              <a:gd name="adj2" fmla="val 4149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got up late and have to wait for Sue and Joe to finish eating before she can cook her Eggs.</a:t>
            </a:r>
            <a:endParaRPr lang="da-DK" sz="2100" dirty="0" err="1"/>
          </a:p>
        </p:txBody>
      </p:sp>
    </p:spTree>
    <p:extLst>
      <p:ext uri="{BB962C8B-B14F-4D97-AF65-F5344CB8AC3E}">
        <p14:creationId xmlns:p14="http://schemas.microsoft.com/office/powerpoint/2010/main" val="24509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Distributed Version Control Systems</a:t>
              </a:r>
            </a:p>
          </p:txBody>
        </p:sp>
      </p:grpSp>
      <p:pic>
        <p:nvPicPr>
          <p:cNvPr id="5" name="Picture 4">
            <a:extLst>
              <a:ext uri="{FF2B5EF4-FFF2-40B4-BE49-F238E27FC236}">
                <a16:creationId xmlns:a16="http://schemas.microsoft.com/office/drawing/2014/main" id="{52AE95EC-CCC7-4AD5-B79D-38CB4CC86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455" y="1350882"/>
            <a:ext cx="6337090" cy="4935618"/>
          </a:xfrm>
          <a:prstGeom prst="rect">
            <a:avLst/>
          </a:prstGeom>
        </p:spPr>
      </p:pic>
      <p:sp>
        <p:nvSpPr>
          <p:cNvPr id="6" name="Thought Bubble: Cloud 5">
            <a:extLst>
              <a:ext uri="{FF2B5EF4-FFF2-40B4-BE49-F238E27FC236}">
                <a16:creationId xmlns:a16="http://schemas.microsoft.com/office/drawing/2014/main" id="{D71FF243-9F76-40E4-8697-C7A0C6B75906}"/>
              </a:ext>
            </a:extLst>
          </p:cNvPr>
          <p:cNvSpPr/>
          <p:nvPr/>
        </p:nvSpPr>
        <p:spPr>
          <a:xfrm>
            <a:off x="501409" y="1451610"/>
            <a:ext cx="1910321" cy="1759865"/>
          </a:xfrm>
          <a:prstGeom prst="cloudCallout">
            <a:avLst>
              <a:gd name="adj1" fmla="val 90447"/>
              <a:gd name="adj2" fmla="val 6657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only wants Soup.</a:t>
            </a:r>
            <a:endParaRPr lang="da-DK" sz="2100" dirty="0" err="1"/>
          </a:p>
        </p:txBody>
      </p:sp>
      <p:sp>
        <p:nvSpPr>
          <p:cNvPr id="9" name="Thought Bubble: Cloud 8">
            <a:extLst>
              <a:ext uri="{FF2B5EF4-FFF2-40B4-BE49-F238E27FC236}">
                <a16:creationId xmlns:a16="http://schemas.microsoft.com/office/drawing/2014/main" id="{195AEBDF-A426-48FF-835A-58647F0DDCD9}"/>
              </a:ext>
            </a:extLst>
          </p:cNvPr>
          <p:cNvSpPr/>
          <p:nvPr/>
        </p:nvSpPr>
        <p:spPr>
          <a:xfrm>
            <a:off x="834390" y="4629150"/>
            <a:ext cx="2093065" cy="2059895"/>
          </a:xfrm>
          <a:prstGeom prst="cloudCallout">
            <a:avLst>
              <a:gd name="adj1" fmla="val 178250"/>
              <a:gd name="adj2" fmla="val 601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with his Soup.</a:t>
            </a:r>
            <a:endParaRPr lang="da-DK" sz="2100" dirty="0" err="1"/>
          </a:p>
        </p:txBody>
      </p:sp>
      <p:sp>
        <p:nvSpPr>
          <p:cNvPr id="10" name="Thought Bubble: Cloud 9">
            <a:extLst>
              <a:ext uri="{FF2B5EF4-FFF2-40B4-BE49-F238E27FC236}">
                <a16:creationId xmlns:a16="http://schemas.microsoft.com/office/drawing/2014/main" id="{A3233F97-A9C3-4424-A401-987ED64BBFE3}"/>
              </a:ext>
            </a:extLst>
          </p:cNvPr>
          <p:cNvSpPr/>
          <p:nvPr/>
        </p:nvSpPr>
        <p:spPr>
          <a:xfrm>
            <a:off x="9067800" y="4080511"/>
            <a:ext cx="2807970" cy="2407262"/>
          </a:xfrm>
          <a:prstGeom prst="cloudCallout">
            <a:avLst>
              <a:gd name="adj1" fmla="val -51128"/>
              <a:gd name="adj2" fmla="val -53945"/>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doesn’t like Soup so she wants Eggs with her Juice.</a:t>
            </a:r>
            <a:endParaRPr lang="da-DK" sz="2100" dirty="0" err="1"/>
          </a:p>
        </p:txBody>
      </p:sp>
      <p:sp>
        <p:nvSpPr>
          <p:cNvPr id="11" name="Thought Bubble: Cloud 10">
            <a:extLst>
              <a:ext uri="{FF2B5EF4-FFF2-40B4-BE49-F238E27FC236}">
                <a16:creationId xmlns:a16="http://schemas.microsoft.com/office/drawing/2014/main" id="{EDE258A3-9B38-4D74-82CB-1052E9222604}"/>
              </a:ext>
            </a:extLst>
          </p:cNvPr>
          <p:cNvSpPr/>
          <p:nvPr/>
        </p:nvSpPr>
        <p:spPr>
          <a:xfrm>
            <a:off x="8378190" y="1030842"/>
            <a:ext cx="3497580" cy="2398158"/>
          </a:xfrm>
          <a:prstGeom prst="cloudCallout">
            <a:avLst>
              <a:gd name="adj1" fmla="val -114766"/>
              <a:gd name="adj2" fmla="val 14314"/>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Main doesn’t care cause it knows Sue, Joe and Eve will figure out the menu via a PR.</a:t>
            </a:r>
            <a:endParaRPr lang="da-DK" sz="2100" dirty="0" err="1"/>
          </a:p>
        </p:txBody>
      </p:sp>
    </p:spTree>
    <p:extLst>
      <p:ext uri="{BB962C8B-B14F-4D97-AF65-F5344CB8AC3E}">
        <p14:creationId xmlns:p14="http://schemas.microsoft.com/office/powerpoint/2010/main" val="424401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369868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Big Picture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1274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is a open source distributed version control system designed to handle everything from small to very large projects with speed and efficiency. It was created by Linus Torvalds in 2005 to support the development of the Linux Kernel. Defining characteristics of Git are: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Free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Fast</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Scalable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Secure</a:t>
            </a:r>
          </a:p>
          <a:p>
            <a:pPr marL="342900" indent="-342900">
              <a:buFont typeface="Arial" panose="020B0604020202020204" pitchFamily="34" charset="0"/>
              <a:buChar char="•"/>
            </a:pPr>
            <a:endParaRPr lang="en-US" sz="2100" b="1" dirty="0"/>
          </a:p>
          <a:p>
            <a:pPr marL="342900" indent="-342900">
              <a:buFont typeface="Arial" panose="020B0604020202020204" pitchFamily="34" charset="0"/>
              <a:buChar char="•"/>
            </a:pPr>
            <a:r>
              <a:rPr lang="en-US" sz="2100" dirty="0"/>
              <a:t>Git is </a:t>
            </a:r>
            <a:r>
              <a:rPr lang="en-US" sz="2100" b="1" dirty="0"/>
              <a:t>Economical</a:t>
            </a:r>
          </a:p>
          <a:p>
            <a:pPr marL="342900" indent="-342900">
              <a:buFont typeface="Arial" panose="020B0604020202020204" pitchFamily="34" charset="0"/>
              <a:buChar char="•"/>
            </a:pPr>
            <a:endParaRPr lang="en-US" sz="2100" b="1" dirty="0"/>
          </a:p>
        </p:txBody>
      </p:sp>
    </p:spTree>
    <p:extLst>
      <p:ext uri="{BB962C8B-B14F-4D97-AF65-F5344CB8AC3E}">
        <p14:creationId xmlns:p14="http://schemas.microsoft.com/office/powerpoint/2010/main" val="179392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FDS PowerPoint Template 16_9 logo top">
  <a:themeElements>
    <a:clrScheme name="DFDS">
      <a:dk1>
        <a:srgbClr val="000000"/>
      </a:dk1>
      <a:lt1>
        <a:sysClr val="window" lastClr="FFFFFF"/>
      </a:lt1>
      <a:dk2>
        <a:srgbClr val="999A9C"/>
      </a:dk2>
      <a:lt2>
        <a:srgbClr val="B2BFC7"/>
      </a:lt2>
      <a:accent1>
        <a:srgbClr val="002B45"/>
      </a:accent1>
      <a:accent2>
        <a:srgbClr val="1B5786"/>
      </a:accent2>
      <a:accent3>
        <a:srgbClr val="ED8B00"/>
      </a:accent3>
      <a:accent4>
        <a:srgbClr val="6D6F71"/>
      </a:accent4>
      <a:accent5>
        <a:srgbClr val="5087AC"/>
      </a:accent5>
      <a:accent6>
        <a:srgbClr val="68B2E3"/>
      </a:accent6>
      <a:hlink>
        <a:srgbClr val="000000"/>
      </a:hlink>
      <a:folHlink>
        <a:srgbClr val="000000"/>
      </a:folHlink>
    </a:clrScheme>
    <a:fontScheme name="DFDS">
      <a:majorFont>
        <a:latin typeface="DFDS Bold"/>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a:solidFill>
            <a:schemeClr val="accent1"/>
          </a:solid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21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100" dirty="0" err="1" smtClean="0"/>
        </a:defPPr>
      </a:lstStyle>
    </a:txDef>
  </a:objectDefaults>
  <a:extraClrSchemeLst/>
  <a:extLst>
    <a:ext uri="{05A4C25C-085E-4340-85A3-A5531E510DB2}">
      <thm15:themeFamily xmlns:thm15="http://schemas.microsoft.com/office/thememl/2012/main" name="Presentation1" id="{7D43EC03-67F5-4F81-9AD7-58BC9E8771E9}" vid="{CC25375D-1E03-4284-8BC0-9882BEFE5D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65BD4264CB9094CA7944F610D2D7DCA" ma:contentTypeVersion="7" ma:contentTypeDescription="Opret et nyt dokument." ma:contentTypeScope="" ma:versionID="285eed63ac2e046b8ebe16ddc91dee82">
  <xsd:schema xmlns:xsd="http://www.w3.org/2001/XMLSchema" xmlns:xs="http://www.w3.org/2001/XMLSchema" xmlns:p="http://schemas.microsoft.com/office/2006/metadata/properties" xmlns:ns2="2279a1a0-7112-41f8-b496-d9a5c3576fb0" xmlns:ns3="95c0be1d-4093-4789-923d-5b0c8c8304dc" targetNamespace="http://schemas.microsoft.com/office/2006/metadata/properties" ma:root="true" ma:fieldsID="92b7f3ae194bb82c73e460576e55bd12" ns2:_="" ns3:_="">
    <xsd:import namespace="2279a1a0-7112-41f8-b496-d9a5c3576fb0"/>
    <xsd:import namespace="95c0be1d-4093-4789-923d-5b0c8c8304d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9a1a0-7112-41f8-b496-d9a5c3576f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c0be1d-4093-4789-923d-5b0c8c8304dc"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1EE2CA-DCC7-45E5-87C8-6789A166AF7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273EE10-C1B2-449B-9085-39965BA21A56}">
  <ds:schemaRefs>
    <ds:schemaRef ds:uri="http://schemas.microsoft.com/sharepoint/v3/contenttype/forms"/>
  </ds:schemaRefs>
</ds:datastoreItem>
</file>

<file path=customXml/itemProps3.xml><?xml version="1.0" encoding="utf-8"?>
<ds:datastoreItem xmlns:ds="http://schemas.openxmlformats.org/officeDocument/2006/customXml" ds:itemID="{D4EFA56C-2770-467D-8E59-C07C9A9CC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9a1a0-7112-41f8-b496-d9a5c3576fb0"/>
    <ds:schemaRef ds:uri="95c0be1d-4093-4789-923d-5b0c8c830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DFDS_Group_PPTX_Compressed_06_2018</Template>
  <TotalTime>0</TotalTime>
  <Words>1527</Words>
  <Application>Microsoft Office PowerPoint</Application>
  <PresentationFormat>Widescreen</PresentationFormat>
  <Paragraphs>186</Paragraphs>
  <Slides>32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DFDS Light</vt:lpstr>
      <vt:lpstr>DFDS</vt:lpstr>
      <vt:lpstr>DFDS Bold</vt:lpstr>
      <vt:lpstr>Arial</vt:lpstr>
      <vt:lpstr>DFDS PowerPoint Template 16_9 logo top</vt:lpstr>
      <vt:lpstr>GIT &amp; GitHUB DEEP-DIVE  Updated 6 October 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2018-06-22T08:51:20Z</dcterms:created>
  <dcterms:modified xsi:type="dcterms:W3CDTF">2020-10-08T12:17:56Z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SD_DocumentLanguage">
    <vt:lpwstr>en-GB</vt:lpwstr>
  </property>
  <property fmtid="{D5CDD505-2E9C-101B-9397-08002B2CF9AE}" pid="4" name="ContentTypeId">
    <vt:lpwstr>0x010100F65BD4264CB9094CA7944F610D2D7DCA</vt:lpwstr>
  </property>
  <property fmtid="{D5CDD505-2E9C-101B-9397-08002B2CF9AE}" pid="5" name="MSIP_Label_c2458218-87f2-45e0-bab0-e659c30d0ebd_Enabled">
    <vt:lpwstr>True</vt:lpwstr>
  </property>
  <property fmtid="{D5CDD505-2E9C-101B-9397-08002B2CF9AE}" pid="6" name="MSIP_Label_c2458218-87f2-45e0-bab0-e659c30d0ebd_SiteId">
    <vt:lpwstr>73a99466-ad05-4221-9f90-e7142aa2f6c1</vt:lpwstr>
  </property>
  <property fmtid="{D5CDD505-2E9C-101B-9397-08002B2CF9AE}" pid="7" name="MSIP_Label_c2458218-87f2-45e0-bab0-e659c30d0ebd_Owner">
    <vt:lpwstr>toban@dfds.com</vt:lpwstr>
  </property>
  <property fmtid="{D5CDD505-2E9C-101B-9397-08002B2CF9AE}" pid="8" name="MSIP_Label_c2458218-87f2-45e0-bab0-e659c30d0ebd_SetDate">
    <vt:lpwstr>2019-10-18T10:26:23.9121466Z</vt:lpwstr>
  </property>
  <property fmtid="{D5CDD505-2E9C-101B-9397-08002B2CF9AE}" pid="9" name="MSIP_Label_c2458218-87f2-45e0-bab0-e659c30d0ebd_Name">
    <vt:lpwstr>Public</vt:lpwstr>
  </property>
  <property fmtid="{D5CDD505-2E9C-101B-9397-08002B2CF9AE}" pid="10" name="MSIP_Label_c2458218-87f2-45e0-bab0-e659c30d0ebd_Application">
    <vt:lpwstr>Microsoft Azure Information Protection</vt:lpwstr>
  </property>
  <property fmtid="{D5CDD505-2E9C-101B-9397-08002B2CF9AE}" pid="11" name="MSIP_Label_c2458218-87f2-45e0-bab0-e659c30d0ebd_ActionId">
    <vt:lpwstr>289ffa8a-9637-4421-9530-7573293065f2</vt:lpwstr>
  </property>
  <property fmtid="{D5CDD505-2E9C-101B-9397-08002B2CF9AE}" pid="12" name="MSIP_Label_c2458218-87f2-45e0-bab0-e659c30d0ebd_Extended_MSFT_Method">
    <vt:lpwstr>Automatic</vt:lpwstr>
  </property>
  <property fmtid="{D5CDD505-2E9C-101B-9397-08002B2CF9AE}" pid="13" name="Sensitivity">
    <vt:lpwstr>Public</vt:lpwstr>
  </property>
</Properties>
</file>