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372" r:id="rId5"/>
    <p:sldId id="257" r:id="rId6"/>
    <p:sldId id="354" r:id="rId7"/>
    <p:sldId id="567" r:id="rId8"/>
    <p:sldId id="550" r:id="rId9"/>
    <p:sldId id="463" r:id="rId10"/>
    <p:sldId id="405" r:id="rId11"/>
    <p:sldId id="551" r:id="rId12"/>
    <p:sldId id="552" r:id="rId13"/>
    <p:sldId id="554" r:id="rId14"/>
    <p:sldId id="423" r:id="rId15"/>
    <p:sldId id="416" r:id="rId16"/>
    <p:sldId id="431" r:id="rId17"/>
    <p:sldId id="560" r:id="rId18"/>
    <p:sldId id="568" r:id="rId19"/>
    <p:sldId id="557" r:id="rId20"/>
    <p:sldId id="558" r:id="rId21"/>
    <p:sldId id="559" r:id="rId22"/>
    <p:sldId id="556" r:id="rId23"/>
    <p:sldId id="561" r:id="rId24"/>
    <p:sldId id="564" r:id="rId25"/>
    <p:sldId id="565" r:id="rId26"/>
    <p:sldId id="566" r:id="rId27"/>
    <p:sldId id="562" r:id="rId28"/>
    <p:sldId id="479" r:id="rId29"/>
    <p:sldId id="513" r:id="rId30"/>
  </p:sldIdLst>
  <p:sldSz cx="12192000" cy="6858000"/>
  <p:notesSz cx="6858000" cy="9144000"/>
  <p:embeddedFontLs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DFDS" panose="00000500000000000000" pitchFamily="2" charset="0"/>
      <p:regular r:id="rId37"/>
      <p:bold r:id="rId38"/>
      <p:italic r:id="rId39"/>
    </p:embeddedFont>
    <p:embeddedFont>
      <p:font typeface="DFDS Bold" panose="00000800000000000000" pitchFamily="2" charset="0"/>
      <p:bold r:id="rId40"/>
    </p:embeddedFont>
    <p:embeddedFont>
      <p:font typeface="DFDS Light" panose="00000400000000000000" pitchFamily="2" charset="0"/>
      <p:regular r:id="rId4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33" userDrawn="1">
          <p15:clr>
            <a:srgbClr val="A4A3A4"/>
          </p15:clr>
        </p15:guide>
        <p15:guide id="2" pos="2865" userDrawn="1">
          <p15:clr>
            <a:srgbClr val="A4A3A4"/>
          </p15:clr>
        </p15:guide>
        <p15:guide id="3" orient="horz" pos="346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  <p15:guide id="7" pos="4679" userDrawn="1">
          <p15:clr>
            <a:srgbClr val="A4A3A4"/>
          </p15:clr>
        </p15:guide>
        <p15:guide id="8" pos="1731" userDrawn="1">
          <p15:clr>
            <a:srgbClr val="A4A3A4"/>
          </p15:clr>
        </p15:guide>
        <p15:guide id="9" pos="4861" userDrawn="1">
          <p15:clr>
            <a:srgbClr val="A4A3A4"/>
          </p15:clr>
        </p15:guide>
        <p15:guide id="10" pos="1663" userDrawn="1">
          <p15:clr>
            <a:srgbClr val="A4A3A4"/>
          </p15:clr>
        </p15:guide>
        <p15:guide id="11" pos="5292" userDrawn="1">
          <p15:clr>
            <a:srgbClr val="A4A3A4"/>
          </p15:clr>
        </p15:guide>
        <p15:guide id="12" pos="3840" userDrawn="1">
          <p15:clr>
            <a:srgbClr val="A4A3A4"/>
          </p15:clr>
        </p15:guide>
        <p15:guide id="13" orient="horz" pos="527" userDrawn="1">
          <p15:clr>
            <a:srgbClr val="A4A3A4"/>
          </p15:clr>
        </p15:guide>
        <p15:guide id="14" pos="2797" userDrawn="1">
          <p15:clr>
            <a:srgbClr val="A4A3A4"/>
          </p15:clr>
        </p15:guide>
        <p15:guide id="15" orient="horz" pos="3816" userDrawn="1">
          <p15:clr>
            <a:srgbClr val="A4A3A4"/>
          </p15:clr>
        </p15:guide>
        <p15:guide id="16" pos="6357" userDrawn="1">
          <p15:clr>
            <a:srgbClr val="A4A3A4"/>
          </p15:clr>
        </p15:guide>
        <p15:guide id="17" pos="5904" userDrawn="1">
          <p15:clr>
            <a:srgbClr val="A4A3A4"/>
          </p15:clr>
        </p15:guide>
        <p15:guide id="18" orient="horz" pos="1275" userDrawn="1">
          <p15:clr>
            <a:srgbClr val="A4A3A4"/>
          </p15:clr>
        </p15:guide>
        <p15:guide id="19" pos="2320" userDrawn="1">
          <p15:clr>
            <a:srgbClr val="A4A3A4"/>
          </p15:clr>
        </p15:guide>
        <p15:guide id="20" pos="5836" userDrawn="1">
          <p15:clr>
            <a:srgbClr val="A4A3A4"/>
          </p15:clr>
        </p15:guide>
        <p15:guide id="21" pos="2457" userDrawn="1">
          <p15:clr>
            <a:srgbClr val="A4A3A4"/>
          </p15:clr>
        </p15:guide>
        <p15:guide id="22" pos="4475" userDrawn="1">
          <p15:clr>
            <a:srgbClr val="A4A3A4"/>
          </p15:clr>
        </p15:guide>
        <p15:guide id="23" pos="6947" userDrawn="1">
          <p15:clr>
            <a:srgbClr val="A4A3A4"/>
          </p15:clr>
        </p15:guide>
        <p15:guide id="24" pos="4407" userDrawn="1">
          <p15:clr>
            <a:srgbClr val="A4A3A4"/>
          </p15:clr>
        </p15:guide>
        <p15:guide id="25" orient="horz" pos="2160" userDrawn="1">
          <p15:clr>
            <a:srgbClr val="A4A3A4"/>
          </p15:clr>
        </p15:guide>
        <p15:guide id="26" pos="1504" userDrawn="1">
          <p15:clr>
            <a:srgbClr val="A4A3A4"/>
          </p15:clr>
        </p15:guide>
        <p15:guide id="27" orient="horz" pos="2727" userDrawn="1">
          <p15:clr>
            <a:srgbClr val="A4A3A4"/>
          </p15:clr>
        </p15:guide>
        <p15:guide id="28" orient="horz" pos="2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DBF4"/>
    <a:srgbClr val="C4DBF3"/>
    <a:srgbClr val="ADDDF5"/>
    <a:srgbClr val="3C536F"/>
    <a:srgbClr val="A9C0E5"/>
    <a:srgbClr val="002B45"/>
    <a:srgbClr val="44546A"/>
    <a:srgbClr val="4D6B7D"/>
    <a:srgbClr val="FFE8D2"/>
    <a:srgbClr val="ABD3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4" autoAdjust="0"/>
    <p:restoredTop sz="65100" autoAdjust="0"/>
  </p:normalViewPr>
  <p:slideViewPr>
    <p:cSldViewPr snapToGrid="0" showGuides="1">
      <p:cViewPr varScale="1">
        <p:scale>
          <a:sx n="105" d="100"/>
          <a:sy n="105" d="100"/>
        </p:scale>
        <p:origin x="1458" y="150"/>
      </p:cViewPr>
      <p:guideLst>
        <p:guide orient="horz" pos="4133"/>
        <p:guide pos="2865"/>
        <p:guide orient="horz" pos="346"/>
        <p:guide orient="horz" pos="663"/>
        <p:guide pos="4679"/>
        <p:guide pos="1731"/>
        <p:guide pos="4861"/>
        <p:guide pos="1663"/>
        <p:guide pos="5292"/>
        <p:guide pos="3840"/>
        <p:guide orient="horz" pos="527"/>
        <p:guide pos="2797"/>
        <p:guide orient="horz" pos="3816"/>
        <p:guide pos="6357"/>
        <p:guide pos="5904"/>
        <p:guide orient="horz" pos="1275"/>
        <p:guide pos="2320"/>
        <p:guide pos="5836"/>
        <p:guide pos="2457"/>
        <p:guide pos="4475"/>
        <p:guide pos="6947"/>
        <p:guide pos="4407"/>
        <p:guide orient="horz" pos="2160"/>
        <p:guide pos="1504"/>
        <p:guide orient="horz" pos="2727"/>
        <p:guide orient="horz" pos="2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83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7.fntdata"/><Relationship Id="rId21" Type="http://schemas.openxmlformats.org/officeDocument/2006/relationships/slide" Target="slides/slide17.xml"/><Relationship Id="rId34" Type="http://schemas.openxmlformats.org/officeDocument/2006/relationships/font" Target="fonts/font2.fntdata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4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3.fntdata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20" Type="http://schemas.openxmlformats.org/officeDocument/2006/relationships/slide" Target="slides/slide16.xml"/><Relationship Id="rId41" Type="http://schemas.openxmlformats.org/officeDocument/2006/relationships/font" Target="fonts/font9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F6CF7F-7C05-4CC7-A03E-2BDBDEBE5051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EB98AE-C4F2-4058-B403-4EB01BEF754A}">
      <dgm:prSet/>
      <dgm:spPr/>
      <dgm:t>
        <a:bodyPr/>
        <a:lstStyle/>
        <a:p>
          <a:r>
            <a:rPr lang="en-US" dirty="0"/>
            <a:t>Big picture</a:t>
          </a:r>
        </a:p>
      </dgm:t>
    </dgm:pt>
    <dgm:pt modelId="{60938E6F-044B-41B4-989D-7D3473D4DA17}" type="parTrans" cxnId="{A6AF26EB-9C67-4650-85A4-E8FBA13DFB42}">
      <dgm:prSet/>
      <dgm:spPr/>
      <dgm:t>
        <a:bodyPr/>
        <a:lstStyle/>
        <a:p>
          <a:endParaRPr lang="en-US"/>
        </a:p>
      </dgm:t>
    </dgm:pt>
    <dgm:pt modelId="{09F7D9FA-04CC-4ABE-A7AC-AAD64CC13FCB}" type="sibTrans" cxnId="{A6AF26EB-9C67-4650-85A4-E8FBA13DFB42}">
      <dgm:prSet/>
      <dgm:spPr/>
      <dgm:t>
        <a:bodyPr/>
        <a:lstStyle/>
        <a:p>
          <a:endParaRPr lang="en-US"/>
        </a:p>
      </dgm:t>
    </dgm:pt>
    <dgm:pt modelId="{FC4366A9-E0DE-451D-B3C5-A7248D50989E}">
      <dgm:prSet/>
      <dgm:spPr/>
      <dgm:t>
        <a:bodyPr/>
        <a:lstStyle/>
        <a:p>
          <a:r>
            <a:rPr lang="en-US" dirty="0"/>
            <a:t>Discovery</a:t>
          </a:r>
        </a:p>
      </dgm:t>
    </dgm:pt>
    <dgm:pt modelId="{BE90DD5E-9F1C-41BB-909C-B8B968121D46}" type="parTrans" cxnId="{D11B3DB3-F65C-40C9-8395-692333035D06}">
      <dgm:prSet/>
      <dgm:spPr/>
      <dgm:t>
        <a:bodyPr/>
        <a:lstStyle/>
        <a:p>
          <a:endParaRPr lang="en-US"/>
        </a:p>
      </dgm:t>
    </dgm:pt>
    <dgm:pt modelId="{EEB1E75D-95BD-4D1C-A420-FD9A9027847C}" type="sibTrans" cxnId="{D11B3DB3-F65C-40C9-8395-692333035D06}">
      <dgm:prSet/>
      <dgm:spPr/>
      <dgm:t>
        <a:bodyPr/>
        <a:lstStyle/>
        <a:p>
          <a:endParaRPr lang="en-US"/>
        </a:p>
      </dgm:t>
    </dgm:pt>
    <dgm:pt modelId="{98B7283A-9D77-415B-8ECC-D43E3D24679E}">
      <dgm:prSet/>
      <dgm:spPr/>
      <dgm:t>
        <a:bodyPr/>
        <a:lstStyle/>
        <a:p>
          <a:r>
            <a:rPr lang="en-US" dirty="0"/>
            <a:t>Q&amp;A</a:t>
          </a:r>
        </a:p>
      </dgm:t>
    </dgm:pt>
    <dgm:pt modelId="{45B8345C-AE24-4FBB-9082-486D5F57FEB7}" type="parTrans" cxnId="{A21E44DF-D340-4618-85AD-5CB7598FF8F2}">
      <dgm:prSet/>
      <dgm:spPr/>
      <dgm:t>
        <a:bodyPr/>
        <a:lstStyle/>
        <a:p>
          <a:endParaRPr lang="en-US"/>
        </a:p>
      </dgm:t>
    </dgm:pt>
    <dgm:pt modelId="{FF3CB658-A6E4-4B4C-A697-C79D8C4B601A}" type="sibTrans" cxnId="{A21E44DF-D340-4618-85AD-5CB7598FF8F2}">
      <dgm:prSet/>
      <dgm:spPr/>
      <dgm:t>
        <a:bodyPr/>
        <a:lstStyle/>
        <a:p>
          <a:endParaRPr lang="en-US"/>
        </a:p>
      </dgm:t>
    </dgm:pt>
    <dgm:pt modelId="{4F9749FC-19B8-4653-ABF5-532D0EBE0377}">
      <dgm:prSet/>
      <dgm:spPr/>
      <dgm:t>
        <a:bodyPr/>
        <a:lstStyle/>
        <a:p>
          <a:r>
            <a:rPr lang="en-US" dirty="0"/>
            <a:t>Protocols</a:t>
          </a:r>
        </a:p>
      </dgm:t>
    </dgm:pt>
    <dgm:pt modelId="{A69133BC-ADDD-4164-9739-1F3886AB1BEE}" type="parTrans" cxnId="{318DA5CB-6A04-4395-A48A-BF19C56EDF30}">
      <dgm:prSet/>
      <dgm:spPr/>
      <dgm:t>
        <a:bodyPr/>
        <a:lstStyle/>
        <a:p>
          <a:endParaRPr lang="en-US"/>
        </a:p>
      </dgm:t>
    </dgm:pt>
    <dgm:pt modelId="{62C2BCA5-F6E4-490D-B98F-9806B5E6188B}" type="sibTrans" cxnId="{318DA5CB-6A04-4395-A48A-BF19C56EDF30}">
      <dgm:prSet/>
      <dgm:spPr/>
      <dgm:t>
        <a:bodyPr/>
        <a:lstStyle/>
        <a:p>
          <a:endParaRPr lang="en-US"/>
        </a:p>
      </dgm:t>
    </dgm:pt>
    <dgm:pt modelId="{9B9B7B1C-32F1-4F9F-B9A0-817D24812575}">
      <dgm:prSet/>
      <dgm:spPr/>
      <dgm:t>
        <a:bodyPr/>
        <a:lstStyle/>
        <a:p>
          <a:r>
            <a:rPr lang="en-US" b="0" i="0" dirty="0"/>
            <a:t>Tools</a:t>
          </a:r>
          <a:endParaRPr lang="en-US" b="0" dirty="0"/>
        </a:p>
      </dgm:t>
    </dgm:pt>
    <dgm:pt modelId="{54D42CF8-74CF-4CBA-A2EE-22A84C46FA0F}" type="parTrans" cxnId="{3484D6E7-5532-4607-8896-9C403C4B1FA1}">
      <dgm:prSet/>
      <dgm:spPr/>
      <dgm:t>
        <a:bodyPr/>
        <a:lstStyle/>
        <a:p>
          <a:endParaRPr lang="en-US"/>
        </a:p>
      </dgm:t>
    </dgm:pt>
    <dgm:pt modelId="{AAD3DA11-129A-4615-A98B-7ECA2A723814}" type="sibTrans" cxnId="{3484D6E7-5532-4607-8896-9C403C4B1FA1}">
      <dgm:prSet/>
      <dgm:spPr/>
      <dgm:t>
        <a:bodyPr/>
        <a:lstStyle/>
        <a:p>
          <a:endParaRPr lang="en-US"/>
        </a:p>
      </dgm:t>
    </dgm:pt>
    <dgm:pt modelId="{30AECAEA-DECC-4ABA-8EAC-6241F74EAB92}" type="pres">
      <dgm:prSet presAssocID="{33F6CF7F-7C05-4CC7-A03E-2BDBDEBE5051}" presName="CompostProcess" presStyleCnt="0">
        <dgm:presLayoutVars>
          <dgm:dir/>
          <dgm:resizeHandles val="exact"/>
        </dgm:presLayoutVars>
      </dgm:prSet>
      <dgm:spPr/>
    </dgm:pt>
    <dgm:pt modelId="{71757BC5-FD58-4092-9D20-A0775832EB03}" type="pres">
      <dgm:prSet presAssocID="{33F6CF7F-7C05-4CC7-A03E-2BDBDEBE5051}" presName="arrow" presStyleLbl="bgShp" presStyleIdx="0" presStyleCnt="1"/>
      <dgm:spPr/>
    </dgm:pt>
    <dgm:pt modelId="{A7B82D27-447E-4FAD-A4BB-CED5622127D4}" type="pres">
      <dgm:prSet presAssocID="{33F6CF7F-7C05-4CC7-A03E-2BDBDEBE5051}" presName="linearProcess" presStyleCnt="0"/>
      <dgm:spPr/>
    </dgm:pt>
    <dgm:pt modelId="{4290901C-A830-48F6-853B-7274D824E05D}" type="pres">
      <dgm:prSet presAssocID="{6FEB98AE-C4F2-4058-B403-4EB01BEF754A}" presName="textNode" presStyleLbl="node1" presStyleIdx="0" presStyleCnt="5">
        <dgm:presLayoutVars>
          <dgm:bulletEnabled val="1"/>
        </dgm:presLayoutVars>
      </dgm:prSet>
      <dgm:spPr/>
    </dgm:pt>
    <dgm:pt modelId="{5A9A8B9F-EC33-4AA8-ADA3-57E89ACE8AC2}" type="pres">
      <dgm:prSet presAssocID="{09F7D9FA-04CC-4ABE-A7AC-AAD64CC13FCB}" presName="sibTrans" presStyleCnt="0"/>
      <dgm:spPr/>
    </dgm:pt>
    <dgm:pt modelId="{59B3A13A-BAC1-4D4A-B5E1-FA3ACA9335FC}" type="pres">
      <dgm:prSet presAssocID="{4F9749FC-19B8-4653-ABF5-532D0EBE0377}" presName="textNode" presStyleLbl="node1" presStyleIdx="1" presStyleCnt="5">
        <dgm:presLayoutVars>
          <dgm:bulletEnabled val="1"/>
        </dgm:presLayoutVars>
      </dgm:prSet>
      <dgm:spPr/>
    </dgm:pt>
    <dgm:pt modelId="{6D935A95-A8B1-4D24-8DBC-0EE10405608B}" type="pres">
      <dgm:prSet presAssocID="{62C2BCA5-F6E4-490D-B98F-9806B5E6188B}" presName="sibTrans" presStyleCnt="0"/>
      <dgm:spPr/>
    </dgm:pt>
    <dgm:pt modelId="{3FB451EB-C8FF-4B1D-A594-27C97946F24E}" type="pres">
      <dgm:prSet presAssocID="{FC4366A9-E0DE-451D-B3C5-A7248D50989E}" presName="textNode" presStyleLbl="node1" presStyleIdx="2" presStyleCnt="5">
        <dgm:presLayoutVars>
          <dgm:bulletEnabled val="1"/>
        </dgm:presLayoutVars>
      </dgm:prSet>
      <dgm:spPr/>
    </dgm:pt>
    <dgm:pt modelId="{37EAF7A5-0032-4E57-BD9C-FD9BED61F92A}" type="pres">
      <dgm:prSet presAssocID="{EEB1E75D-95BD-4D1C-A420-FD9A9027847C}" presName="sibTrans" presStyleCnt="0"/>
      <dgm:spPr/>
    </dgm:pt>
    <dgm:pt modelId="{034110F0-A87E-4DD9-8EAF-9D4FFFF933AF}" type="pres">
      <dgm:prSet presAssocID="{9B9B7B1C-32F1-4F9F-B9A0-817D24812575}" presName="textNode" presStyleLbl="node1" presStyleIdx="3" presStyleCnt="5">
        <dgm:presLayoutVars>
          <dgm:bulletEnabled val="1"/>
        </dgm:presLayoutVars>
      </dgm:prSet>
      <dgm:spPr/>
    </dgm:pt>
    <dgm:pt modelId="{BDCA037F-7178-40C7-BA16-47AD6829D848}" type="pres">
      <dgm:prSet presAssocID="{AAD3DA11-129A-4615-A98B-7ECA2A723814}" presName="sibTrans" presStyleCnt="0"/>
      <dgm:spPr/>
    </dgm:pt>
    <dgm:pt modelId="{234D0A35-B628-40DB-880F-F41E6740D644}" type="pres">
      <dgm:prSet presAssocID="{98B7283A-9D77-415B-8ECC-D43E3D24679E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858C7720-720E-4A21-8571-FD64FA9A0289}" type="presOf" srcId="{98B7283A-9D77-415B-8ECC-D43E3D24679E}" destId="{234D0A35-B628-40DB-880F-F41E6740D644}" srcOrd="0" destOrd="0" presId="urn:microsoft.com/office/officeart/2005/8/layout/hProcess9"/>
    <dgm:cxn modelId="{5E897144-06FC-45F6-9AA2-77A3C2D88679}" type="presOf" srcId="{4F9749FC-19B8-4653-ABF5-532D0EBE0377}" destId="{59B3A13A-BAC1-4D4A-B5E1-FA3ACA9335FC}" srcOrd="0" destOrd="0" presId="urn:microsoft.com/office/officeart/2005/8/layout/hProcess9"/>
    <dgm:cxn modelId="{E1B9E04B-8008-4913-B329-79CEBEB9A2DB}" type="presOf" srcId="{6FEB98AE-C4F2-4058-B403-4EB01BEF754A}" destId="{4290901C-A830-48F6-853B-7274D824E05D}" srcOrd="0" destOrd="0" presId="urn:microsoft.com/office/officeart/2005/8/layout/hProcess9"/>
    <dgm:cxn modelId="{5E1EA870-B16E-452B-B387-EBE4C18B3C10}" type="presOf" srcId="{FC4366A9-E0DE-451D-B3C5-A7248D50989E}" destId="{3FB451EB-C8FF-4B1D-A594-27C97946F24E}" srcOrd="0" destOrd="0" presId="urn:microsoft.com/office/officeart/2005/8/layout/hProcess9"/>
    <dgm:cxn modelId="{BAF99083-F235-4E40-B708-E2BB72508C63}" type="presOf" srcId="{9B9B7B1C-32F1-4F9F-B9A0-817D24812575}" destId="{034110F0-A87E-4DD9-8EAF-9D4FFFF933AF}" srcOrd="0" destOrd="0" presId="urn:microsoft.com/office/officeart/2005/8/layout/hProcess9"/>
    <dgm:cxn modelId="{D11B3DB3-F65C-40C9-8395-692333035D06}" srcId="{33F6CF7F-7C05-4CC7-A03E-2BDBDEBE5051}" destId="{FC4366A9-E0DE-451D-B3C5-A7248D50989E}" srcOrd="2" destOrd="0" parTransId="{BE90DD5E-9F1C-41BB-909C-B8B968121D46}" sibTransId="{EEB1E75D-95BD-4D1C-A420-FD9A9027847C}"/>
    <dgm:cxn modelId="{318DA5CB-6A04-4395-A48A-BF19C56EDF30}" srcId="{33F6CF7F-7C05-4CC7-A03E-2BDBDEBE5051}" destId="{4F9749FC-19B8-4653-ABF5-532D0EBE0377}" srcOrd="1" destOrd="0" parTransId="{A69133BC-ADDD-4164-9739-1F3886AB1BEE}" sibTransId="{62C2BCA5-F6E4-490D-B98F-9806B5E6188B}"/>
    <dgm:cxn modelId="{5E9C0AD3-74C1-42F9-85AA-D1B627E22478}" type="presOf" srcId="{33F6CF7F-7C05-4CC7-A03E-2BDBDEBE5051}" destId="{30AECAEA-DECC-4ABA-8EAC-6241F74EAB92}" srcOrd="0" destOrd="0" presId="urn:microsoft.com/office/officeart/2005/8/layout/hProcess9"/>
    <dgm:cxn modelId="{A21E44DF-D340-4618-85AD-5CB7598FF8F2}" srcId="{33F6CF7F-7C05-4CC7-A03E-2BDBDEBE5051}" destId="{98B7283A-9D77-415B-8ECC-D43E3D24679E}" srcOrd="4" destOrd="0" parTransId="{45B8345C-AE24-4FBB-9082-486D5F57FEB7}" sibTransId="{FF3CB658-A6E4-4B4C-A697-C79D8C4B601A}"/>
    <dgm:cxn modelId="{3484D6E7-5532-4607-8896-9C403C4B1FA1}" srcId="{33F6CF7F-7C05-4CC7-A03E-2BDBDEBE5051}" destId="{9B9B7B1C-32F1-4F9F-B9A0-817D24812575}" srcOrd="3" destOrd="0" parTransId="{54D42CF8-74CF-4CBA-A2EE-22A84C46FA0F}" sibTransId="{AAD3DA11-129A-4615-A98B-7ECA2A723814}"/>
    <dgm:cxn modelId="{A6AF26EB-9C67-4650-85A4-E8FBA13DFB42}" srcId="{33F6CF7F-7C05-4CC7-A03E-2BDBDEBE5051}" destId="{6FEB98AE-C4F2-4058-B403-4EB01BEF754A}" srcOrd="0" destOrd="0" parTransId="{60938E6F-044B-41B4-989D-7D3473D4DA17}" sibTransId="{09F7D9FA-04CC-4ABE-A7AC-AAD64CC13FCB}"/>
    <dgm:cxn modelId="{1C7FAAD5-BF38-41B7-8CE1-C8A583D5DDA5}" type="presParOf" srcId="{30AECAEA-DECC-4ABA-8EAC-6241F74EAB92}" destId="{71757BC5-FD58-4092-9D20-A0775832EB03}" srcOrd="0" destOrd="0" presId="urn:microsoft.com/office/officeart/2005/8/layout/hProcess9"/>
    <dgm:cxn modelId="{63DFE9FC-9462-4295-8E1C-54780EE12D0E}" type="presParOf" srcId="{30AECAEA-DECC-4ABA-8EAC-6241F74EAB92}" destId="{A7B82D27-447E-4FAD-A4BB-CED5622127D4}" srcOrd="1" destOrd="0" presId="urn:microsoft.com/office/officeart/2005/8/layout/hProcess9"/>
    <dgm:cxn modelId="{15FC901B-2F50-4E56-82E9-462E9F1AB88F}" type="presParOf" srcId="{A7B82D27-447E-4FAD-A4BB-CED5622127D4}" destId="{4290901C-A830-48F6-853B-7274D824E05D}" srcOrd="0" destOrd="0" presId="urn:microsoft.com/office/officeart/2005/8/layout/hProcess9"/>
    <dgm:cxn modelId="{FF5C38F6-6EFB-46D4-8494-8A26DAD799F4}" type="presParOf" srcId="{A7B82D27-447E-4FAD-A4BB-CED5622127D4}" destId="{5A9A8B9F-EC33-4AA8-ADA3-57E89ACE8AC2}" srcOrd="1" destOrd="0" presId="urn:microsoft.com/office/officeart/2005/8/layout/hProcess9"/>
    <dgm:cxn modelId="{C7049913-3588-4B1E-B59B-2B871E1AE5D6}" type="presParOf" srcId="{A7B82D27-447E-4FAD-A4BB-CED5622127D4}" destId="{59B3A13A-BAC1-4D4A-B5E1-FA3ACA9335FC}" srcOrd="2" destOrd="0" presId="urn:microsoft.com/office/officeart/2005/8/layout/hProcess9"/>
    <dgm:cxn modelId="{DA0CBAFF-2431-41F2-92D6-EE6C3EF34C20}" type="presParOf" srcId="{A7B82D27-447E-4FAD-A4BB-CED5622127D4}" destId="{6D935A95-A8B1-4D24-8DBC-0EE10405608B}" srcOrd="3" destOrd="0" presId="urn:microsoft.com/office/officeart/2005/8/layout/hProcess9"/>
    <dgm:cxn modelId="{A669221E-819F-470D-9F5D-586780E02B15}" type="presParOf" srcId="{A7B82D27-447E-4FAD-A4BB-CED5622127D4}" destId="{3FB451EB-C8FF-4B1D-A594-27C97946F24E}" srcOrd="4" destOrd="0" presId="urn:microsoft.com/office/officeart/2005/8/layout/hProcess9"/>
    <dgm:cxn modelId="{672348F3-4044-4682-8578-F4E65E12CD11}" type="presParOf" srcId="{A7B82D27-447E-4FAD-A4BB-CED5622127D4}" destId="{37EAF7A5-0032-4E57-BD9C-FD9BED61F92A}" srcOrd="5" destOrd="0" presId="urn:microsoft.com/office/officeart/2005/8/layout/hProcess9"/>
    <dgm:cxn modelId="{D372C3D9-9A41-4BA1-B1A4-3EBF3851006C}" type="presParOf" srcId="{A7B82D27-447E-4FAD-A4BB-CED5622127D4}" destId="{034110F0-A87E-4DD9-8EAF-9D4FFFF933AF}" srcOrd="6" destOrd="0" presId="urn:microsoft.com/office/officeart/2005/8/layout/hProcess9"/>
    <dgm:cxn modelId="{60B47855-ECF8-4BBA-BE78-DEECD4FA42D0}" type="presParOf" srcId="{A7B82D27-447E-4FAD-A4BB-CED5622127D4}" destId="{BDCA037F-7178-40C7-BA16-47AD6829D848}" srcOrd="7" destOrd="0" presId="urn:microsoft.com/office/officeart/2005/8/layout/hProcess9"/>
    <dgm:cxn modelId="{11D91A5E-A690-4D65-83F5-AF161CDA8173}" type="presParOf" srcId="{A7B82D27-447E-4FAD-A4BB-CED5622127D4}" destId="{234D0A35-B628-40DB-880F-F41E6740D644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757BC5-FD58-4092-9D20-A0775832EB03}">
      <dsp:nvSpPr>
        <dsp:cNvPr id="0" name=""/>
        <dsp:cNvSpPr/>
      </dsp:nvSpPr>
      <dsp:spPr>
        <a:xfrm>
          <a:off x="771428" y="0"/>
          <a:ext cx="8742861" cy="286232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90901C-A830-48F6-853B-7274D824E05D}">
      <dsp:nvSpPr>
        <dsp:cNvPr id="0" name=""/>
        <dsp:cNvSpPr/>
      </dsp:nvSpPr>
      <dsp:spPr>
        <a:xfrm>
          <a:off x="3845" y="858696"/>
          <a:ext cx="1888864" cy="11449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Big picture</a:t>
          </a:r>
        </a:p>
      </dsp:txBody>
      <dsp:txXfrm>
        <a:off x="59736" y="914587"/>
        <a:ext cx="1777082" cy="1033147"/>
      </dsp:txXfrm>
    </dsp:sp>
    <dsp:sp modelId="{59B3A13A-BAC1-4D4A-B5E1-FA3ACA9335FC}">
      <dsp:nvSpPr>
        <dsp:cNvPr id="0" name=""/>
        <dsp:cNvSpPr/>
      </dsp:nvSpPr>
      <dsp:spPr>
        <a:xfrm>
          <a:off x="2101136" y="858696"/>
          <a:ext cx="1888864" cy="11449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Protocols</a:t>
          </a:r>
        </a:p>
      </dsp:txBody>
      <dsp:txXfrm>
        <a:off x="2157027" y="914587"/>
        <a:ext cx="1777082" cy="1033147"/>
      </dsp:txXfrm>
    </dsp:sp>
    <dsp:sp modelId="{3FB451EB-C8FF-4B1D-A594-27C97946F24E}">
      <dsp:nvSpPr>
        <dsp:cNvPr id="0" name=""/>
        <dsp:cNvSpPr/>
      </dsp:nvSpPr>
      <dsp:spPr>
        <a:xfrm>
          <a:off x="4198427" y="858696"/>
          <a:ext cx="1888864" cy="11449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Discovery</a:t>
          </a:r>
        </a:p>
      </dsp:txBody>
      <dsp:txXfrm>
        <a:off x="4254318" y="914587"/>
        <a:ext cx="1777082" cy="1033147"/>
      </dsp:txXfrm>
    </dsp:sp>
    <dsp:sp modelId="{034110F0-A87E-4DD9-8EAF-9D4FFFF933AF}">
      <dsp:nvSpPr>
        <dsp:cNvPr id="0" name=""/>
        <dsp:cNvSpPr/>
      </dsp:nvSpPr>
      <dsp:spPr>
        <a:xfrm>
          <a:off x="6295718" y="858696"/>
          <a:ext cx="1888864" cy="11449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/>
            <a:t>Tools</a:t>
          </a:r>
          <a:endParaRPr lang="en-US" sz="2800" b="0" kern="1200" dirty="0"/>
        </a:p>
      </dsp:txBody>
      <dsp:txXfrm>
        <a:off x="6351609" y="914587"/>
        <a:ext cx="1777082" cy="1033147"/>
      </dsp:txXfrm>
    </dsp:sp>
    <dsp:sp modelId="{234D0A35-B628-40DB-880F-F41E6740D644}">
      <dsp:nvSpPr>
        <dsp:cNvPr id="0" name=""/>
        <dsp:cNvSpPr/>
      </dsp:nvSpPr>
      <dsp:spPr>
        <a:xfrm>
          <a:off x="8393009" y="858696"/>
          <a:ext cx="1888864" cy="11449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Q&amp;A</a:t>
          </a:r>
        </a:p>
      </dsp:txBody>
      <dsp:txXfrm>
        <a:off x="8448900" y="914587"/>
        <a:ext cx="1777082" cy="10331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0F470-726F-426E-889A-8E92A4693460}" type="datetimeFigureOut">
              <a:rPr lang="en-GB" smtClean="0"/>
              <a:t>22/06/2022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B878E9-47B1-4362-B238-A547D75475E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3847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D72A38B-F9FA-4036-A084-652409E98F08}" type="datetimeFigureOut">
              <a:rPr lang="en-GB" smtClean="0"/>
              <a:pPr/>
              <a:t>22/06/2022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49436F85-577F-4A92-A47F-D540A2BCC82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8091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49859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86498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06595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55247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Postman + </a:t>
            </a:r>
            <a:r>
              <a:rPr lang="en-US" dirty="0" err="1"/>
              <a:t>AsyncAPI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70452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10824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82401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86170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Kafkacat</a:t>
            </a: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Websocat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29920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0260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Websocat</a:t>
            </a:r>
            <a:r>
              <a:rPr lang="en-US" dirty="0"/>
              <a:t> 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1051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028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8417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5086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1200" dirty="0"/>
              <a:t>A client initiates a WebSocket handshake process by sending a HTTP upgrade request to a server.</a:t>
            </a:r>
            <a:br>
              <a:rPr lang="en-US" sz="1200" dirty="0"/>
            </a:br>
            <a:endParaRPr lang="en-US" sz="1200" dirty="0"/>
          </a:p>
          <a:p>
            <a:pPr marL="457200" indent="-457200">
              <a:buFont typeface="+mj-lt"/>
              <a:buAutoNum type="arabicPeriod"/>
            </a:pPr>
            <a:r>
              <a:rPr lang="en-US" sz="1200" dirty="0"/>
              <a:t>The server receives the HTTP upgrade request and tries to opens a connection to the web client.</a:t>
            </a:r>
          </a:p>
          <a:p>
            <a:pPr marL="457200" indent="-457200">
              <a:buFont typeface="+mj-lt"/>
              <a:buAutoNum type="arabicPeriod"/>
            </a:pPr>
            <a:endParaRPr lang="en-US" sz="1200" dirty="0"/>
          </a:p>
          <a:p>
            <a:pPr marL="457200" indent="-457200">
              <a:buFont typeface="+mj-lt"/>
              <a:buAutoNum type="arabicPeriod"/>
            </a:pPr>
            <a:r>
              <a:rPr lang="en-US" sz="1200" dirty="0"/>
              <a:t>Upon receiving a successful WebSocket handshake response the web client tries to open a connection to the server.</a:t>
            </a:r>
          </a:p>
          <a:p>
            <a:pPr marL="457200" indent="-457200">
              <a:buFont typeface="+mj-lt"/>
              <a:buAutoNum type="arabicPeriod"/>
            </a:pPr>
            <a:endParaRPr lang="en-US" sz="1200" dirty="0"/>
          </a:p>
          <a:p>
            <a:pPr marL="457200" indent="-457200">
              <a:buFont typeface="+mj-lt"/>
              <a:buAutoNum type="arabicPeriod"/>
            </a:pPr>
            <a:r>
              <a:rPr lang="en-US" sz="1200" dirty="0"/>
              <a:t>If both connections are established successfully full-duplex communication is now available between client and server over TCP. 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The connection will close once either peer decides to do so.</a:t>
            </a:r>
            <a:endParaRPr lang="en-US" sz="1200" b="1" dirty="0"/>
          </a:p>
          <a:p>
            <a:pPr marL="457200" indent="-457200">
              <a:buFont typeface="+mj-lt"/>
              <a:buAutoNum type="arabicPeriod"/>
            </a:pPr>
            <a:endParaRPr lang="en-US" sz="1200" dirty="0"/>
          </a:p>
          <a:p>
            <a:pPr marL="457200" indent="-457200">
              <a:buFont typeface="+mj-lt"/>
              <a:buAutoNum type="arabicPeriod"/>
            </a:pPr>
            <a:endParaRPr lang="da-DK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5955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26296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Client long-polling example</a:t>
            </a:r>
          </a:p>
          <a:p>
            <a:pPr marL="0" indent="0">
              <a:buFontTx/>
              <a:buNone/>
            </a:pPr>
            <a:r>
              <a:rPr lang="en-US" dirty="0"/>
              <a:t>Client SSE example</a:t>
            </a:r>
          </a:p>
          <a:p>
            <a:pPr marL="0" indent="0">
              <a:buFontTx/>
              <a:buNone/>
            </a:pPr>
            <a:r>
              <a:rPr lang="en-US" dirty="0"/>
              <a:t>Client WS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9919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596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12192" y="0"/>
            <a:ext cx="12189600" cy="68580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36" name="Text Placeholder blå trekant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-1"/>
            <a:ext cx="4676400" cy="6863953"/>
          </a:xfrm>
          <a:custGeom>
            <a:avLst/>
            <a:gdLst>
              <a:gd name="connsiteX0" fmla="*/ 0 w 4676400"/>
              <a:gd name="connsiteY0" fmla="*/ 0 h 6858000"/>
              <a:gd name="connsiteX1" fmla="*/ 4676400 w 4676400"/>
              <a:gd name="connsiteY1" fmla="*/ 0 h 6858000"/>
              <a:gd name="connsiteX2" fmla="*/ 4676400 w 4676400"/>
              <a:gd name="connsiteY2" fmla="*/ 6858000 h 6858000"/>
              <a:gd name="connsiteX3" fmla="*/ 0 w 4676400"/>
              <a:gd name="connsiteY3" fmla="*/ 6858000 h 6858000"/>
              <a:gd name="connsiteX4" fmla="*/ 0 w 4676400"/>
              <a:gd name="connsiteY4" fmla="*/ 0 h 6858000"/>
              <a:gd name="connsiteX0" fmla="*/ 0 w 4676400"/>
              <a:gd name="connsiteY0" fmla="*/ 0 h 6886876"/>
              <a:gd name="connsiteX1" fmla="*/ 4676400 w 4676400"/>
              <a:gd name="connsiteY1" fmla="*/ 0 h 6886876"/>
              <a:gd name="connsiteX2" fmla="*/ 720417 w 4676400"/>
              <a:gd name="connsiteY2" fmla="*/ 6886876 h 6886876"/>
              <a:gd name="connsiteX3" fmla="*/ 0 w 4676400"/>
              <a:gd name="connsiteY3" fmla="*/ 6858000 h 6886876"/>
              <a:gd name="connsiteX4" fmla="*/ 0 w 4676400"/>
              <a:gd name="connsiteY4" fmla="*/ 0 h 6886876"/>
              <a:gd name="connsiteX0" fmla="*/ 0 w 4676400"/>
              <a:gd name="connsiteY0" fmla="*/ 0 h 6863953"/>
              <a:gd name="connsiteX1" fmla="*/ 4676400 w 4676400"/>
              <a:gd name="connsiteY1" fmla="*/ 0 h 6863953"/>
              <a:gd name="connsiteX2" fmla="*/ 720417 w 4676400"/>
              <a:gd name="connsiteY2" fmla="*/ 6863953 h 6863953"/>
              <a:gd name="connsiteX3" fmla="*/ 0 w 4676400"/>
              <a:gd name="connsiteY3" fmla="*/ 6858000 h 6863953"/>
              <a:gd name="connsiteX4" fmla="*/ 0 w 4676400"/>
              <a:gd name="connsiteY4" fmla="*/ 0 h 686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6400" h="6863953">
                <a:moveTo>
                  <a:pt x="0" y="0"/>
                </a:moveTo>
                <a:lnTo>
                  <a:pt x="4676400" y="0"/>
                </a:lnTo>
                <a:lnTo>
                  <a:pt x="720417" y="686395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3029318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add 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5" y="1949504"/>
            <a:ext cx="2567305" cy="864766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34" name="Text Placeholder logo"/>
          <p:cNvSpPr>
            <a:spLocks noGrp="1"/>
          </p:cNvSpPr>
          <p:nvPr>
            <p:ph type="body" sz="quarter" idx="19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191674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77C56E99-434F-4322-94CC-F04E4ED58225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72338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8775" y="1231900"/>
            <a:ext cx="11469600" cy="49212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add text, table, chart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-3001963" y="2115263"/>
            <a:ext cx="2224088" cy="11874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140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title max two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 marL="0" indent="0">
              <a:buClrTx/>
              <a:buFont typeface="Arial" panose="020B0604020202020204" pitchFamily="34" charset="0"/>
              <a:buChar char="​"/>
              <a:defRPr>
                <a:solidFill>
                  <a:schemeClr val="bg1"/>
                </a:solidFill>
              </a:defRPr>
            </a:lvl5pPr>
            <a:lvl6pPr marL="0" indent="0">
              <a:buClrTx/>
              <a:buFont typeface="Arial" panose="020B0604020202020204" pitchFamily="34" charset="0"/>
              <a:buChar char="​"/>
              <a:defRPr>
                <a:solidFill>
                  <a:schemeClr val="bg1"/>
                </a:solidFill>
              </a:defRPr>
            </a:lvl6pPr>
            <a:lvl7pPr marL="0" indent="0">
              <a:buClrTx/>
              <a:buFont typeface="Arial" panose="020B0604020202020204" pitchFamily="34" charset="0"/>
              <a:buChar char="​"/>
              <a:defRPr sz="1000">
                <a:solidFill>
                  <a:schemeClr val="bg1"/>
                </a:solidFill>
              </a:defRPr>
            </a:lvl7pPr>
            <a:lvl8pPr marL="0" indent="0">
              <a:buClrTx/>
              <a:buFont typeface="Arial" panose="020B0604020202020204" pitchFamily="34" charset="0"/>
              <a:buChar char="​"/>
              <a:defRPr sz="1000">
                <a:solidFill>
                  <a:schemeClr val="bg1"/>
                </a:solidFill>
              </a:defRPr>
            </a:lvl8pPr>
            <a:lvl9pPr marL="0" indent="0">
              <a:buClrTx/>
              <a:buFont typeface="Arial" panose="020B0604020202020204" pitchFamily="34" charset="0"/>
              <a:buChar char="​"/>
              <a:defRPr sz="1000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Click to add text, table, chart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6 level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</a:p>
        </p:txBody>
      </p:sp>
      <p:pic>
        <p:nvPicPr>
          <p:cNvPr id="7" name="Logo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9477" y="374400"/>
            <a:ext cx="860949" cy="312009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360000" y="917143"/>
            <a:ext cx="1146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15A36-EF7C-49E1-9E28-DC0261021B88}" type="datetime4">
              <a:rPr lang="en-GB" smtClean="0"/>
              <a:t>22 June 2022</a:t>
            </a:fld>
            <a:endParaRPr lang="en-GB" dirty="0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E4DB5CC0-3980-4243-BB79-9A20CC9B01FF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2719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Headlin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5556250" cy="320892"/>
          </a:xfrm>
        </p:spPr>
        <p:txBody>
          <a:bodyPr lIns="0" rIns="0" anchor="ctr" anchorCtr="0"/>
          <a:lstStyle>
            <a:lvl1pPr marL="0" indent="0">
              <a:buNone/>
              <a:defRPr sz="18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quarter" idx="13"/>
          </p:nvPr>
        </p:nvSpPr>
        <p:spPr>
          <a:xfrm>
            <a:off x="358775" y="1492250"/>
            <a:ext cx="5554800" cy="4629150"/>
          </a:xfrm>
        </p:spPr>
        <p:txBody>
          <a:bodyPr lIns="0" r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6975" y="1113272"/>
            <a:ext cx="5556250" cy="320892"/>
          </a:xfrm>
        </p:spPr>
        <p:txBody>
          <a:bodyPr lIns="0" tIns="0" rIns="0" bIns="0" anchor="ctr" anchorCtr="0"/>
          <a:lstStyle>
            <a:lvl1pPr marL="0" indent="0">
              <a:buNone/>
              <a:defRPr sz="18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8" name="Content Placeholder 5"/>
          <p:cNvSpPr>
            <a:spLocks noGrp="1"/>
          </p:cNvSpPr>
          <p:nvPr>
            <p:ph sz="quarter" idx="14"/>
          </p:nvPr>
        </p:nvSpPr>
        <p:spPr>
          <a:xfrm>
            <a:off x="6276975" y="1494421"/>
            <a:ext cx="5554800" cy="4629150"/>
          </a:xfrm>
        </p:spPr>
        <p:txBody>
          <a:bodyPr wrap="square" lIns="0" r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Pladsholder til dato 1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3A80043-8D1A-4EE7-8835-0FA45918CF0B}" type="datetime4">
              <a:rPr lang="en-GB" smtClean="0"/>
              <a:t>22 June 2022</a:t>
            </a:fld>
            <a:endParaRPr lang="en-GB" dirty="0"/>
          </a:p>
        </p:txBody>
      </p:sp>
      <p:sp>
        <p:nvSpPr>
          <p:cNvPr id="4" name="Pladsholder til sidefod 3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701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ored Headlin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quarter" idx="13"/>
          </p:nvPr>
        </p:nvSpPr>
        <p:spPr>
          <a:xfrm>
            <a:off x="358775" y="1492250"/>
            <a:ext cx="5554800" cy="462915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6975" y="1113272"/>
            <a:ext cx="5556250" cy="320892"/>
          </a:xfrm>
          <a:solidFill>
            <a:schemeClr val="accent1"/>
          </a:solidFill>
        </p:spPr>
        <p:txBody>
          <a:bodyPr lIns="72000" tIns="0" rIns="72000" bIns="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8" name="Content Placeholder 5"/>
          <p:cNvSpPr>
            <a:spLocks noGrp="1"/>
          </p:cNvSpPr>
          <p:nvPr>
            <p:ph sz="quarter" idx="14"/>
          </p:nvPr>
        </p:nvSpPr>
        <p:spPr>
          <a:xfrm>
            <a:off x="6276975" y="1494421"/>
            <a:ext cx="5554800" cy="462915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706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quarter" idx="17"/>
          </p:nvPr>
        </p:nvSpPr>
        <p:spPr>
          <a:xfrm>
            <a:off x="358774" y="1492249"/>
            <a:ext cx="3582000" cy="1288800"/>
          </a:xfrm>
        </p:spPr>
        <p:txBody>
          <a:bodyPr lIns="0" r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03285" y="1113272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2" name="Content Placeholder 5"/>
          <p:cNvSpPr>
            <a:spLocks noGrp="1"/>
          </p:cNvSpPr>
          <p:nvPr>
            <p:ph sz="quarter" idx="18"/>
          </p:nvPr>
        </p:nvSpPr>
        <p:spPr>
          <a:xfrm>
            <a:off x="4303285" y="1494422"/>
            <a:ext cx="3582000" cy="1288800"/>
          </a:xfrm>
        </p:spPr>
        <p:txBody>
          <a:bodyPr lIns="0" r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246553" y="1102043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3" name="Content Placeholder 7"/>
          <p:cNvSpPr>
            <a:spLocks noGrp="1"/>
          </p:cNvSpPr>
          <p:nvPr>
            <p:ph sz="quarter" idx="19"/>
          </p:nvPr>
        </p:nvSpPr>
        <p:spPr>
          <a:xfrm>
            <a:off x="8246553" y="1494422"/>
            <a:ext cx="3582000" cy="1288800"/>
          </a:xfrm>
        </p:spPr>
        <p:txBody>
          <a:bodyPr lIns="0" r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58775" y="2953837"/>
            <a:ext cx="114744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4" name="Content Placeholder 9"/>
          <p:cNvSpPr>
            <a:spLocks noGrp="1"/>
          </p:cNvSpPr>
          <p:nvPr>
            <p:ph sz="quarter" idx="20"/>
          </p:nvPr>
        </p:nvSpPr>
        <p:spPr>
          <a:xfrm>
            <a:off x="358775" y="3349592"/>
            <a:ext cx="11469600" cy="2804400"/>
          </a:xfrm>
        </p:spPr>
        <p:txBody>
          <a:bodyPr lIns="0" r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766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s colored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03285" y="1113272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246553" y="1102043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58775" y="2953837"/>
            <a:ext cx="114744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quarter" idx="17"/>
          </p:nvPr>
        </p:nvSpPr>
        <p:spPr>
          <a:xfrm>
            <a:off x="358774" y="1492249"/>
            <a:ext cx="3582000" cy="12888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Content Placeholder 5"/>
          <p:cNvSpPr>
            <a:spLocks noGrp="1"/>
          </p:cNvSpPr>
          <p:nvPr>
            <p:ph sz="quarter" idx="18"/>
          </p:nvPr>
        </p:nvSpPr>
        <p:spPr>
          <a:xfrm>
            <a:off x="4303285" y="1494422"/>
            <a:ext cx="3582000" cy="12888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Content Placeholder 7"/>
          <p:cNvSpPr>
            <a:spLocks noGrp="1"/>
          </p:cNvSpPr>
          <p:nvPr>
            <p:ph sz="quarter" idx="19"/>
          </p:nvPr>
        </p:nvSpPr>
        <p:spPr>
          <a:xfrm>
            <a:off x="8246553" y="1494422"/>
            <a:ext cx="3582000" cy="12888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4" name="Content Placeholder 9"/>
          <p:cNvSpPr>
            <a:spLocks noGrp="1"/>
          </p:cNvSpPr>
          <p:nvPr>
            <p:ph sz="quarter" idx="20"/>
          </p:nvPr>
        </p:nvSpPr>
        <p:spPr>
          <a:xfrm>
            <a:off x="358775" y="3349592"/>
            <a:ext cx="11469600" cy="28044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115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 - on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58775" y="1494423"/>
            <a:ext cx="3582000" cy="1287279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03285" y="1113272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8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303285" y="1494422"/>
            <a:ext cx="3582000" cy="128728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246553" y="1102043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9" name="Content Placeholder 7"/>
          <p:cNvSpPr>
            <a:spLocks noGrp="1"/>
          </p:cNvSpPr>
          <p:nvPr>
            <p:ph sz="quarter" idx="14" hasCustomPrompt="1"/>
          </p:nvPr>
        </p:nvSpPr>
        <p:spPr>
          <a:xfrm>
            <a:off x="8246553" y="1494422"/>
            <a:ext cx="3582000" cy="128728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358775" y="2953837"/>
            <a:ext cx="114744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5" name="Picture Placeholder 10"/>
          <p:cNvSpPr>
            <a:spLocks noGrp="1"/>
          </p:cNvSpPr>
          <p:nvPr>
            <p:ph type="pic" sz="quarter" idx="17" hasCustomPrompt="1"/>
          </p:nvPr>
        </p:nvSpPr>
        <p:spPr>
          <a:xfrm>
            <a:off x="358774" y="3349592"/>
            <a:ext cx="11474451" cy="28044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</p:spTree>
    <p:extLst>
      <p:ext uri="{BB962C8B-B14F-4D97-AF65-F5344CB8AC3E}">
        <p14:creationId xmlns:p14="http://schemas.microsoft.com/office/powerpoint/2010/main" val="3165669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 - one Image colored headlin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quarter" idx="17"/>
          </p:nvPr>
        </p:nvSpPr>
        <p:spPr>
          <a:xfrm>
            <a:off x="358774" y="1492249"/>
            <a:ext cx="3582000" cy="12888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03285" y="1113272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2" name="Content Placeholder 5"/>
          <p:cNvSpPr>
            <a:spLocks noGrp="1"/>
          </p:cNvSpPr>
          <p:nvPr>
            <p:ph sz="quarter" idx="18"/>
          </p:nvPr>
        </p:nvSpPr>
        <p:spPr>
          <a:xfrm>
            <a:off x="4303285" y="1494422"/>
            <a:ext cx="3582000" cy="12888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246553" y="1102043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3" name="Content Placeholder 7"/>
          <p:cNvSpPr>
            <a:spLocks noGrp="1"/>
          </p:cNvSpPr>
          <p:nvPr>
            <p:ph sz="quarter" idx="19"/>
          </p:nvPr>
        </p:nvSpPr>
        <p:spPr>
          <a:xfrm>
            <a:off x="8246553" y="1494422"/>
            <a:ext cx="3582000" cy="12888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58775" y="2953837"/>
            <a:ext cx="114744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20" hasCustomPrompt="1"/>
          </p:nvPr>
        </p:nvSpPr>
        <p:spPr>
          <a:xfrm>
            <a:off x="358774" y="3349592"/>
            <a:ext cx="11474451" cy="28044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</p:spTree>
    <p:extLst>
      <p:ext uri="{BB962C8B-B14F-4D97-AF65-F5344CB8AC3E}">
        <p14:creationId xmlns:p14="http://schemas.microsoft.com/office/powerpoint/2010/main" val="427548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7"/>
          </p:nvPr>
        </p:nvSpPr>
        <p:spPr>
          <a:xfrm>
            <a:off x="358775" y="1494000"/>
            <a:ext cx="5554800" cy="4658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1" name="Content Placeholder 5"/>
          <p:cNvSpPr>
            <a:spLocks noGrp="1"/>
          </p:cNvSpPr>
          <p:nvPr>
            <p:ph sz="quarter" idx="18"/>
          </p:nvPr>
        </p:nvSpPr>
        <p:spPr>
          <a:xfrm>
            <a:off x="6276975" y="1493998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Content Placeholder 6"/>
          <p:cNvSpPr>
            <a:spLocks noGrp="1"/>
          </p:cNvSpPr>
          <p:nvPr>
            <p:ph sz="quarter" idx="19"/>
          </p:nvPr>
        </p:nvSpPr>
        <p:spPr>
          <a:xfrm>
            <a:off x="6276975" y="2699049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Content Placeholder 7"/>
          <p:cNvSpPr>
            <a:spLocks noGrp="1"/>
          </p:cNvSpPr>
          <p:nvPr>
            <p:ph sz="quarter" idx="20"/>
          </p:nvPr>
        </p:nvSpPr>
        <p:spPr>
          <a:xfrm>
            <a:off x="6276975" y="3904099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4" name="Content Placeholder 8"/>
          <p:cNvSpPr>
            <a:spLocks noGrp="1"/>
          </p:cNvSpPr>
          <p:nvPr>
            <p:ph sz="quarter" idx="21"/>
          </p:nvPr>
        </p:nvSpPr>
        <p:spPr>
          <a:xfrm>
            <a:off x="6276975" y="5109150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200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s colored headlin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7"/>
          </p:nvPr>
        </p:nvSpPr>
        <p:spPr>
          <a:xfrm>
            <a:off x="358775" y="1494000"/>
            <a:ext cx="5554800" cy="46584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1" name="Content Placeholder 5"/>
          <p:cNvSpPr>
            <a:spLocks noGrp="1"/>
          </p:cNvSpPr>
          <p:nvPr>
            <p:ph sz="quarter" idx="18"/>
          </p:nvPr>
        </p:nvSpPr>
        <p:spPr>
          <a:xfrm>
            <a:off x="6276975" y="1493998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Content Placeholder 6"/>
          <p:cNvSpPr>
            <a:spLocks noGrp="1"/>
          </p:cNvSpPr>
          <p:nvPr>
            <p:ph sz="quarter" idx="19"/>
          </p:nvPr>
        </p:nvSpPr>
        <p:spPr>
          <a:xfrm>
            <a:off x="6276975" y="2699049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Content Placeholder 7"/>
          <p:cNvSpPr>
            <a:spLocks noGrp="1"/>
          </p:cNvSpPr>
          <p:nvPr>
            <p:ph sz="quarter" idx="20"/>
          </p:nvPr>
        </p:nvSpPr>
        <p:spPr>
          <a:xfrm>
            <a:off x="6276975" y="3904099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4" name="Content Placeholder 8"/>
          <p:cNvSpPr>
            <a:spLocks noGrp="1"/>
          </p:cNvSpPr>
          <p:nvPr>
            <p:ph sz="quarter" idx="21"/>
          </p:nvPr>
        </p:nvSpPr>
        <p:spPr>
          <a:xfrm>
            <a:off x="6276975" y="5109150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037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12192" y="0"/>
            <a:ext cx="12189600" cy="68580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36" name="Text Placeholder blå trekant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-1"/>
            <a:ext cx="4676400" cy="6863953"/>
          </a:xfrm>
          <a:custGeom>
            <a:avLst/>
            <a:gdLst>
              <a:gd name="connsiteX0" fmla="*/ 0 w 4676400"/>
              <a:gd name="connsiteY0" fmla="*/ 0 h 6858000"/>
              <a:gd name="connsiteX1" fmla="*/ 4676400 w 4676400"/>
              <a:gd name="connsiteY1" fmla="*/ 0 h 6858000"/>
              <a:gd name="connsiteX2" fmla="*/ 4676400 w 4676400"/>
              <a:gd name="connsiteY2" fmla="*/ 6858000 h 6858000"/>
              <a:gd name="connsiteX3" fmla="*/ 0 w 4676400"/>
              <a:gd name="connsiteY3" fmla="*/ 6858000 h 6858000"/>
              <a:gd name="connsiteX4" fmla="*/ 0 w 4676400"/>
              <a:gd name="connsiteY4" fmla="*/ 0 h 6858000"/>
              <a:gd name="connsiteX0" fmla="*/ 0 w 4676400"/>
              <a:gd name="connsiteY0" fmla="*/ 0 h 6886876"/>
              <a:gd name="connsiteX1" fmla="*/ 4676400 w 4676400"/>
              <a:gd name="connsiteY1" fmla="*/ 0 h 6886876"/>
              <a:gd name="connsiteX2" fmla="*/ 720417 w 4676400"/>
              <a:gd name="connsiteY2" fmla="*/ 6886876 h 6886876"/>
              <a:gd name="connsiteX3" fmla="*/ 0 w 4676400"/>
              <a:gd name="connsiteY3" fmla="*/ 6858000 h 6886876"/>
              <a:gd name="connsiteX4" fmla="*/ 0 w 4676400"/>
              <a:gd name="connsiteY4" fmla="*/ 0 h 6886876"/>
              <a:gd name="connsiteX0" fmla="*/ 0 w 4676400"/>
              <a:gd name="connsiteY0" fmla="*/ 0 h 6863953"/>
              <a:gd name="connsiteX1" fmla="*/ 4676400 w 4676400"/>
              <a:gd name="connsiteY1" fmla="*/ 0 h 6863953"/>
              <a:gd name="connsiteX2" fmla="*/ 720417 w 4676400"/>
              <a:gd name="connsiteY2" fmla="*/ 6863953 h 6863953"/>
              <a:gd name="connsiteX3" fmla="*/ 0 w 4676400"/>
              <a:gd name="connsiteY3" fmla="*/ 6858000 h 6863953"/>
              <a:gd name="connsiteX4" fmla="*/ 0 w 4676400"/>
              <a:gd name="connsiteY4" fmla="*/ 0 h 686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6400" h="6863953">
                <a:moveTo>
                  <a:pt x="0" y="0"/>
                </a:moveTo>
                <a:lnTo>
                  <a:pt x="4676400" y="0"/>
                </a:lnTo>
                <a:lnTo>
                  <a:pt x="720417" y="686395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3029318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add 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5" y="1949504"/>
            <a:ext cx="2567305" cy="864766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34" name="Text Placeholder logo"/>
          <p:cNvSpPr>
            <a:spLocks noGrp="1"/>
          </p:cNvSpPr>
          <p:nvPr>
            <p:ph type="body" sz="quarter" idx="19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191674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Pladsholder til diasnummer 5">
            <a:extLst>
              <a:ext uri="{FF2B5EF4-FFF2-40B4-BE49-F238E27FC236}">
                <a16:creationId xmlns:a16="http://schemas.microsoft.com/office/drawing/2014/main" id="{FEEAF3EB-92D1-4F39-8839-FECF5B552870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0654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s - on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358775" y="1494000"/>
            <a:ext cx="5556251" cy="46584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1" name="Content Placeholder 5"/>
          <p:cNvSpPr>
            <a:spLocks noGrp="1"/>
          </p:cNvSpPr>
          <p:nvPr>
            <p:ph sz="quarter" idx="18"/>
          </p:nvPr>
        </p:nvSpPr>
        <p:spPr>
          <a:xfrm>
            <a:off x="6276975" y="1493998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Content Placeholder 6"/>
          <p:cNvSpPr>
            <a:spLocks noGrp="1"/>
          </p:cNvSpPr>
          <p:nvPr>
            <p:ph sz="quarter" idx="19"/>
          </p:nvPr>
        </p:nvSpPr>
        <p:spPr>
          <a:xfrm>
            <a:off x="6276975" y="2699049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Content Placeholder 7"/>
          <p:cNvSpPr>
            <a:spLocks noGrp="1"/>
          </p:cNvSpPr>
          <p:nvPr>
            <p:ph sz="quarter" idx="20"/>
          </p:nvPr>
        </p:nvSpPr>
        <p:spPr>
          <a:xfrm>
            <a:off x="6276975" y="3904099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4" name="Content Placeholder 8"/>
          <p:cNvSpPr>
            <a:spLocks noGrp="1"/>
          </p:cNvSpPr>
          <p:nvPr>
            <p:ph sz="quarter" idx="21"/>
          </p:nvPr>
        </p:nvSpPr>
        <p:spPr>
          <a:xfrm>
            <a:off x="6276975" y="5109150"/>
            <a:ext cx="5554800" cy="104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7050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s - one Image colored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358775" y="1494000"/>
            <a:ext cx="5556251" cy="46584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1" name="Content Placeholder 5"/>
          <p:cNvSpPr>
            <a:spLocks noGrp="1"/>
          </p:cNvSpPr>
          <p:nvPr>
            <p:ph sz="quarter" idx="18"/>
          </p:nvPr>
        </p:nvSpPr>
        <p:spPr>
          <a:xfrm>
            <a:off x="6276975" y="1493998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Content Placeholder 6"/>
          <p:cNvSpPr>
            <a:spLocks noGrp="1"/>
          </p:cNvSpPr>
          <p:nvPr>
            <p:ph sz="quarter" idx="19"/>
          </p:nvPr>
        </p:nvSpPr>
        <p:spPr>
          <a:xfrm>
            <a:off x="6276975" y="2699049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Content Placeholder 7"/>
          <p:cNvSpPr>
            <a:spLocks noGrp="1"/>
          </p:cNvSpPr>
          <p:nvPr>
            <p:ph sz="quarter" idx="20"/>
          </p:nvPr>
        </p:nvSpPr>
        <p:spPr>
          <a:xfrm>
            <a:off x="6276975" y="3904099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4" name="Content Placeholder 8"/>
          <p:cNvSpPr>
            <a:spLocks noGrp="1"/>
          </p:cNvSpPr>
          <p:nvPr>
            <p:ph sz="quarter" idx="21"/>
          </p:nvPr>
        </p:nvSpPr>
        <p:spPr>
          <a:xfrm>
            <a:off x="6276975" y="5109150"/>
            <a:ext cx="5554800" cy="10440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146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35856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358775" y="1494425"/>
            <a:ext cx="3582000" cy="4658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03285" y="1113272"/>
            <a:ext cx="35856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9" name="Content Placeholder 5"/>
          <p:cNvSpPr>
            <a:spLocks noGrp="1"/>
          </p:cNvSpPr>
          <p:nvPr>
            <p:ph sz="quarter" idx="16"/>
          </p:nvPr>
        </p:nvSpPr>
        <p:spPr>
          <a:xfrm>
            <a:off x="4303285" y="1494421"/>
            <a:ext cx="3582000" cy="4658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246553" y="1102043"/>
            <a:ext cx="358200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0" name="Content Placeholder 7"/>
          <p:cNvSpPr>
            <a:spLocks noGrp="1"/>
          </p:cNvSpPr>
          <p:nvPr>
            <p:ph sz="quarter" idx="17"/>
          </p:nvPr>
        </p:nvSpPr>
        <p:spPr>
          <a:xfrm>
            <a:off x="8246553" y="1494421"/>
            <a:ext cx="3582000" cy="4658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138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 portrait colored headline 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8775" y="1113272"/>
            <a:ext cx="35856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358775" y="1494425"/>
            <a:ext cx="3582000" cy="46584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03285" y="1113272"/>
            <a:ext cx="35856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9" name="Content Placeholder 5"/>
          <p:cNvSpPr>
            <a:spLocks noGrp="1"/>
          </p:cNvSpPr>
          <p:nvPr>
            <p:ph sz="quarter" idx="16"/>
          </p:nvPr>
        </p:nvSpPr>
        <p:spPr>
          <a:xfrm>
            <a:off x="4303285" y="1494421"/>
            <a:ext cx="3582000" cy="46584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246553" y="1102043"/>
            <a:ext cx="358200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20" name="Content Placeholder 7"/>
          <p:cNvSpPr>
            <a:spLocks noGrp="1"/>
          </p:cNvSpPr>
          <p:nvPr>
            <p:ph sz="quarter" idx="17"/>
          </p:nvPr>
        </p:nvSpPr>
        <p:spPr>
          <a:xfrm>
            <a:off x="8246553" y="1494421"/>
            <a:ext cx="3582000" cy="46584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158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quarter" idx="15"/>
          </p:nvPr>
        </p:nvSpPr>
        <p:spPr>
          <a:xfrm>
            <a:off x="358775" y="1493999"/>
            <a:ext cx="5554800" cy="2257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9" name="Content Placeholder 5"/>
          <p:cNvSpPr>
            <a:spLocks noGrp="1"/>
          </p:cNvSpPr>
          <p:nvPr>
            <p:ph sz="quarter" idx="16"/>
          </p:nvPr>
        </p:nvSpPr>
        <p:spPr>
          <a:xfrm>
            <a:off x="358775" y="3895950"/>
            <a:ext cx="5554800" cy="2257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Content Placeholder 7"/>
          <p:cNvSpPr>
            <a:spLocks noGrp="1"/>
          </p:cNvSpPr>
          <p:nvPr>
            <p:ph sz="quarter" idx="17"/>
          </p:nvPr>
        </p:nvSpPr>
        <p:spPr>
          <a:xfrm>
            <a:off x="6276975" y="1493998"/>
            <a:ext cx="5551200" cy="4658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7507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 colored headline 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quarter" idx="15"/>
          </p:nvPr>
        </p:nvSpPr>
        <p:spPr>
          <a:xfrm>
            <a:off x="358775" y="1493999"/>
            <a:ext cx="5554800" cy="22572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9" name="Content Placeholder 5"/>
          <p:cNvSpPr>
            <a:spLocks noGrp="1"/>
          </p:cNvSpPr>
          <p:nvPr>
            <p:ph sz="quarter" idx="16"/>
          </p:nvPr>
        </p:nvSpPr>
        <p:spPr>
          <a:xfrm>
            <a:off x="358775" y="3895950"/>
            <a:ext cx="5554800" cy="22572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Content Placeholder 7"/>
          <p:cNvSpPr>
            <a:spLocks noGrp="1"/>
          </p:cNvSpPr>
          <p:nvPr>
            <p:ph sz="quarter" idx="17"/>
          </p:nvPr>
        </p:nvSpPr>
        <p:spPr>
          <a:xfrm>
            <a:off x="6276975" y="1493998"/>
            <a:ext cx="5551200" cy="46584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097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 - on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5"/>
          </p:nvPr>
        </p:nvSpPr>
        <p:spPr>
          <a:xfrm>
            <a:off x="358775" y="1493999"/>
            <a:ext cx="5554800" cy="2257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Content Placeholder 4"/>
          <p:cNvSpPr>
            <a:spLocks noGrp="1"/>
          </p:cNvSpPr>
          <p:nvPr>
            <p:ph sz="quarter" idx="16"/>
          </p:nvPr>
        </p:nvSpPr>
        <p:spPr>
          <a:xfrm>
            <a:off x="358775" y="3895950"/>
            <a:ext cx="5554800" cy="2257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Text Placeholder 5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</p:spPr>
        <p:txBody>
          <a:bodyPr anchor="ctr" anchorCtr="0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6276975" y="1493999"/>
            <a:ext cx="5556251" cy="46584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imag6</a:t>
            </a:r>
          </a:p>
        </p:txBody>
      </p:sp>
    </p:spTree>
    <p:extLst>
      <p:ext uri="{BB962C8B-B14F-4D97-AF65-F5344CB8AC3E}">
        <p14:creationId xmlns:p14="http://schemas.microsoft.com/office/powerpoint/2010/main" val="123924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 - one Image colored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3587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quarter" idx="15"/>
          </p:nvPr>
        </p:nvSpPr>
        <p:spPr>
          <a:xfrm>
            <a:off x="358775" y="1493999"/>
            <a:ext cx="5554800" cy="22572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6276975" y="1113272"/>
            <a:ext cx="5556250" cy="32089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>
              <a:buNone/>
              <a:defRPr sz="18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add headline</a:t>
            </a:r>
          </a:p>
        </p:txBody>
      </p:sp>
      <p:sp>
        <p:nvSpPr>
          <p:cNvPr id="19" name="Content Placeholder 5"/>
          <p:cNvSpPr>
            <a:spLocks noGrp="1"/>
          </p:cNvSpPr>
          <p:nvPr>
            <p:ph sz="quarter" idx="16"/>
          </p:nvPr>
        </p:nvSpPr>
        <p:spPr>
          <a:xfrm>
            <a:off x="358775" y="3895950"/>
            <a:ext cx="5554800" cy="2257200"/>
          </a:xfrm>
        </p:spPr>
        <p:txBody>
          <a:bodyPr lIns="72000" rIns="720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6276975" y="1493999"/>
            <a:ext cx="5556251" cy="4658400"/>
          </a:xfrm>
        </p:spPr>
        <p:txBody>
          <a:bodyPr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imag6</a:t>
            </a:r>
          </a:p>
        </p:txBody>
      </p:sp>
    </p:spTree>
    <p:extLst>
      <p:ext uri="{BB962C8B-B14F-4D97-AF65-F5344CB8AC3E}">
        <p14:creationId xmlns:p14="http://schemas.microsoft.com/office/powerpoint/2010/main" val="23133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2014717"/>
            <a:ext cx="11474450" cy="2788287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 sz="14500" cap="all" baseline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Add text</a:t>
            </a:r>
          </a:p>
        </p:txBody>
      </p:sp>
      <p:pic>
        <p:nvPicPr>
          <p:cNvPr id="7" name="Logo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1413" y="374400"/>
            <a:ext cx="877868" cy="3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19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0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/>
          <a:stretch/>
        </p:blipFill>
        <p:spPr>
          <a:xfrm>
            <a:off x="-7982" y="900000"/>
            <a:ext cx="2530988" cy="5069868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423007" y="1357026"/>
            <a:ext cx="8410218" cy="4254501"/>
          </a:xfrm>
        </p:spPr>
        <p:txBody>
          <a:bodyPr anchor="t" anchorCtr="0"/>
          <a:lstStyle>
            <a:lvl1pPr algn="r">
              <a:lnSpc>
                <a:spcPct val="100000"/>
              </a:lnSpc>
              <a:defRPr sz="6000" cap="all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text</a:t>
            </a:r>
          </a:p>
        </p:txBody>
      </p:sp>
      <p:sp>
        <p:nvSpPr>
          <p:cNvPr id="10" name="Pladsholder til diasnummer 5" hidden="1"/>
          <p:cNvSpPr txBox="1">
            <a:spLocks/>
          </p:cNvSpPr>
          <p:nvPr userDrawn="1"/>
        </p:nvSpPr>
        <p:spPr>
          <a:xfrm>
            <a:off x="360000" y="7297372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2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2"/>
              </a:solidFill>
              <a:latin typeface="+mj-lt"/>
            </a:endParaRPr>
          </a:p>
        </p:txBody>
      </p:sp>
      <p:pic>
        <p:nvPicPr>
          <p:cNvPr id="12" name="Logo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9477" y="374400"/>
            <a:ext cx="860949" cy="31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55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3669792" y="0"/>
            <a:ext cx="8532000" cy="6858000"/>
          </a:xfrm>
        </p:spPr>
        <p:txBody>
          <a:bodyPr lIns="3096000" tIns="612000" anchor="ctr" anchorCtr="0"/>
          <a:lstStyle>
            <a:lvl1pPr algn="l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12" name="Text Placeholder blå trekant"/>
          <p:cNvSpPr>
            <a:spLocks noGrp="1"/>
          </p:cNvSpPr>
          <p:nvPr>
            <p:ph type="body" sz="quarter" idx="22" hasCustomPrompt="1"/>
          </p:nvPr>
        </p:nvSpPr>
        <p:spPr>
          <a:xfrm>
            <a:off x="0" y="0"/>
            <a:ext cx="7689600" cy="6861600"/>
          </a:xfrm>
          <a:custGeom>
            <a:avLst/>
            <a:gdLst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3724275 w 7689600"/>
              <a:gd name="connsiteY3" fmla="*/ 6848475 h 6858000"/>
              <a:gd name="connsiteX4" fmla="*/ 0 w 7689600"/>
              <a:gd name="connsiteY4" fmla="*/ 6858000 h 6858000"/>
              <a:gd name="connsiteX5" fmla="*/ 0 w 7689600"/>
              <a:gd name="connsiteY5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24275 w 7689600"/>
              <a:gd name="connsiteY2" fmla="*/ 6848475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17774 w 7689600"/>
              <a:gd name="connsiteY2" fmla="*/ 6854976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89600" h="6858000">
                <a:moveTo>
                  <a:pt x="0" y="0"/>
                </a:moveTo>
                <a:lnTo>
                  <a:pt x="7689600" y="0"/>
                </a:lnTo>
                <a:lnTo>
                  <a:pt x="3717774" y="6854976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/>
              <a:t>.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6013150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add 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4" y="1949504"/>
            <a:ext cx="5503010" cy="864766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364929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Text Placeholder logo"/>
          <p:cNvSpPr>
            <a:spLocks noGrp="1"/>
          </p:cNvSpPr>
          <p:nvPr>
            <p:ph type="body" sz="quarter" idx="20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D109318C-4F41-4505-97E4-ABFC57736E2F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4993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00" dirty="0"/>
          </a:p>
        </p:txBody>
      </p:sp>
      <p:sp>
        <p:nvSpPr>
          <p:cNvPr id="3" name="Date Placeholder 2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39D88-A2D2-46EF-88AA-9A0C8DF2E827}" type="datetime4">
              <a:rPr lang="en-GB" smtClean="0"/>
              <a:t>22 June 2022</a:t>
            </a:fld>
            <a:endParaRPr lang="en-GB" dirty="0"/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60029" y="1790479"/>
            <a:ext cx="3271942" cy="327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19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 max two lines</a:t>
            </a:r>
          </a:p>
        </p:txBody>
      </p:sp>
    </p:spTree>
    <p:extLst>
      <p:ext uri="{BB962C8B-B14F-4D97-AF65-F5344CB8AC3E}">
        <p14:creationId xmlns:p14="http://schemas.microsoft.com/office/powerpoint/2010/main" val="945256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0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title max two lines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60000" y="917143"/>
            <a:ext cx="1146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Logo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9477" y="374400"/>
            <a:ext cx="860949" cy="312009"/>
          </a:xfrm>
          <a:prstGeom prst="rect">
            <a:avLst/>
          </a:prstGeom>
        </p:spPr>
      </p:pic>
      <p:sp>
        <p:nvSpPr>
          <p:cNvPr id="10" name="Pladsholder til diasnummer 5">
            <a:extLst>
              <a:ext uri="{FF2B5EF4-FFF2-40B4-BE49-F238E27FC236}">
                <a16:creationId xmlns:a16="http://schemas.microsoft.com/office/drawing/2014/main" id="{3D21CFF8-B240-4C5A-AA2F-B21EBD9BED93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4563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52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00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60000" y="917143"/>
            <a:ext cx="1146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Logo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9477" y="374400"/>
            <a:ext cx="860949" cy="312009"/>
          </a:xfrm>
          <a:prstGeom prst="rect">
            <a:avLst/>
          </a:prstGeom>
        </p:spPr>
      </p:pic>
      <p:sp>
        <p:nvSpPr>
          <p:cNvPr id="6" name="Pladsholder til diasnummer 5">
            <a:extLst>
              <a:ext uri="{FF2B5EF4-FFF2-40B4-BE49-F238E27FC236}">
                <a16:creationId xmlns:a16="http://schemas.microsoft.com/office/drawing/2014/main" id="{F734CF4E-E2CB-468E-92D9-4F5EB6D4DC48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366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oute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4695568" cy="6858000"/>
          </a:xfrm>
          <a:prstGeom prst="rect">
            <a:avLst/>
          </a:prstGeom>
          <a:solidFill>
            <a:srgbClr val="C4DBF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a-DK" sz="2100" dirty="0" err="1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2662306" y="0"/>
            <a:ext cx="9540000" cy="6858000"/>
          </a:xfrm>
          <a:noFill/>
        </p:spPr>
        <p:txBody>
          <a:bodyPr/>
          <a:lstStyle/>
          <a:p>
            <a:r>
              <a:rPr lang="en-US"/>
              <a:t>Click icon to add picture</a:t>
            </a:r>
            <a:endParaRPr lang="da-DK" dirty="0"/>
          </a:p>
        </p:txBody>
      </p:sp>
      <p:pic>
        <p:nvPicPr>
          <p:cNvPr id="5" name="Logo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1413" y="373223"/>
            <a:ext cx="877868" cy="306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6013150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a-DK" sz="3600" dirty="0" err="1"/>
              <a:t>Dfds</a:t>
            </a:r>
            <a:r>
              <a:rPr lang="da-DK" sz="3600" dirty="0"/>
              <a:t> at the </a:t>
            </a:r>
            <a:br>
              <a:rPr lang="da-DK" sz="3600" dirty="0"/>
            </a:br>
            <a:r>
              <a:rPr lang="da-DK" sz="3600" dirty="0" err="1">
                <a:solidFill>
                  <a:schemeClr val="accent3"/>
                </a:solidFill>
              </a:rPr>
              <a:t>heart</a:t>
            </a:r>
            <a:r>
              <a:rPr lang="da-DK" sz="3600" dirty="0">
                <a:solidFill>
                  <a:schemeClr val="accent3"/>
                </a:solidFill>
              </a:rPr>
              <a:t> of </a:t>
            </a:r>
            <a:r>
              <a:rPr lang="da-DK" sz="3600" dirty="0" err="1">
                <a:solidFill>
                  <a:schemeClr val="accent3"/>
                </a:solidFill>
              </a:rPr>
              <a:t>europe</a:t>
            </a:r>
            <a:endParaRPr lang="en-GB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0000" y="1836000"/>
            <a:ext cx="5503010" cy="864766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8" name="Pladsholder til diasnummer 5">
            <a:extLst>
              <a:ext uri="{FF2B5EF4-FFF2-40B4-BE49-F238E27FC236}">
                <a16:creationId xmlns:a16="http://schemas.microsoft.com/office/drawing/2014/main" id="{EF1669B0-49F3-4E66-857D-52731B3441D6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accent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7770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23969" y="6408250"/>
            <a:ext cx="816000" cy="163229"/>
          </a:xfrm>
          <a:prstGeom prst="rect">
            <a:avLst/>
          </a:prstGeom>
        </p:spPr>
        <p:txBody>
          <a:bodyPr/>
          <a:lstStyle/>
          <a:p>
            <a:fld id="{E66F39FE-A71C-4EA9-B6A2-49D418A61827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76000" y="6408250"/>
            <a:ext cx="2400000" cy="16322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6000" y="6081601"/>
            <a:ext cx="373952" cy="489879"/>
          </a:xfrm>
          <a:prstGeom prst="rect">
            <a:avLst/>
          </a:prstGeom>
        </p:spPr>
        <p:txBody>
          <a:bodyPr/>
          <a:lstStyle/>
          <a:p>
            <a:fld id="{201C90D5-DB52-4DB2-A9D7-5E39CB459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04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3669792" y="0"/>
            <a:ext cx="8532000" cy="6858000"/>
          </a:xfrm>
        </p:spPr>
        <p:txBody>
          <a:bodyPr lIns="3096000" tIns="612000" anchor="ctr" anchorCtr="0"/>
          <a:lstStyle>
            <a:lvl1pPr algn="l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13" name="Text Placeholder blå trekant"/>
          <p:cNvSpPr>
            <a:spLocks noGrp="1"/>
          </p:cNvSpPr>
          <p:nvPr>
            <p:ph type="body" sz="quarter" idx="22" hasCustomPrompt="1"/>
          </p:nvPr>
        </p:nvSpPr>
        <p:spPr>
          <a:xfrm>
            <a:off x="0" y="0"/>
            <a:ext cx="7689600" cy="6861600"/>
          </a:xfrm>
          <a:custGeom>
            <a:avLst/>
            <a:gdLst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3724275 w 7689600"/>
              <a:gd name="connsiteY3" fmla="*/ 6848475 h 6858000"/>
              <a:gd name="connsiteX4" fmla="*/ 0 w 7689600"/>
              <a:gd name="connsiteY4" fmla="*/ 6858000 h 6858000"/>
              <a:gd name="connsiteX5" fmla="*/ 0 w 7689600"/>
              <a:gd name="connsiteY5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24275 w 7689600"/>
              <a:gd name="connsiteY2" fmla="*/ 6848475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17774 w 7689600"/>
              <a:gd name="connsiteY2" fmla="*/ 6854976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89600" h="6858000">
                <a:moveTo>
                  <a:pt x="0" y="0"/>
                </a:moveTo>
                <a:lnTo>
                  <a:pt x="7689600" y="0"/>
                </a:lnTo>
                <a:lnTo>
                  <a:pt x="3717774" y="6854976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6013150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add 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4" y="1949504"/>
            <a:ext cx="5503010" cy="864766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364929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Text Placeholder logo"/>
          <p:cNvSpPr>
            <a:spLocks noGrp="1"/>
          </p:cNvSpPr>
          <p:nvPr>
            <p:ph type="body" sz="quarter" idx="20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45439285-538C-487D-8D31-1CB4FC22A674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9539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65224" y="0"/>
            <a:ext cx="8136000" cy="6858000"/>
          </a:xfrm>
        </p:spPr>
        <p:txBody>
          <a:bodyPr lIns="3096000" tIns="612000" anchor="ctr" anchorCtr="0"/>
          <a:lstStyle>
            <a:lvl1pPr algn="l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12" name="Text Placeholder blå trekant"/>
          <p:cNvSpPr>
            <a:spLocks noGrp="1"/>
          </p:cNvSpPr>
          <p:nvPr>
            <p:ph type="body" sz="quarter" idx="22" hasCustomPrompt="1"/>
          </p:nvPr>
        </p:nvSpPr>
        <p:spPr>
          <a:xfrm>
            <a:off x="-24154" y="0"/>
            <a:ext cx="8121378" cy="6861601"/>
          </a:xfrm>
          <a:custGeom>
            <a:avLst/>
            <a:gdLst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3724275 w 7689600"/>
              <a:gd name="connsiteY3" fmla="*/ 6848475 h 6858000"/>
              <a:gd name="connsiteX4" fmla="*/ 0 w 7689600"/>
              <a:gd name="connsiteY4" fmla="*/ 6858000 h 6858000"/>
              <a:gd name="connsiteX5" fmla="*/ 0 w 7689600"/>
              <a:gd name="connsiteY5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24275 w 7689600"/>
              <a:gd name="connsiteY2" fmla="*/ 6848475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17774 w 7689600"/>
              <a:gd name="connsiteY2" fmla="*/ 6854976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8119258"/>
              <a:gd name="connsiteY0" fmla="*/ 0 h 6858000"/>
              <a:gd name="connsiteX1" fmla="*/ 8119258 w 8119258"/>
              <a:gd name="connsiteY1" fmla="*/ 0 h 6858000"/>
              <a:gd name="connsiteX2" fmla="*/ 4147432 w 8119258"/>
              <a:gd name="connsiteY2" fmla="*/ 6854976 h 6858000"/>
              <a:gd name="connsiteX3" fmla="*/ 429658 w 8119258"/>
              <a:gd name="connsiteY3" fmla="*/ 6858000 h 6858000"/>
              <a:gd name="connsiteX4" fmla="*/ 0 w 8119258"/>
              <a:gd name="connsiteY4" fmla="*/ 0 h 6858000"/>
              <a:gd name="connsiteX0" fmla="*/ 0 w 8119258"/>
              <a:gd name="connsiteY0" fmla="*/ 0 h 6869011"/>
              <a:gd name="connsiteX1" fmla="*/ 8119258 w 8119258"/>
              <a:gd name="connsiteY1" fmla="*/ 0 h 6869011"/>
              <a:gd name="connsiteX2" fmla="*/ 4147432 w 8119258"/>
              <a:gd name="connsiteY2" fmla="*/ 6854976 h 6869011"/>
              <a:gd name="connsiteX3" fmla="*/ 22034 w 8119258"/>
              <a:gd name="connsiteY3" fmla="*/ 6869011 h 6869011"/>
              <a:gd name="connsiteX4" fmla="*/ 0 w 8119258"/>
              <a:gd name="connsiteY4" fmla="*/ 0 h 6869011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2120 w 8121378"/>
              <a:gd name="connsiteY0" fmla="*/ 0 h 6858000"/>
              <a:gd name="connsiteX1" fmla="*/ 8121378 w 8121378"/>
              <a:gd name="connsiteY1" fmla="*/ 0 h 6858000"/>
              <a:gd name="connsiteX2" fmla="*/ 4149552 w 8121378"/>
              <a:gd name="connsiteY2" fmla="*/ 6854976 h 6858000"/>
              <a:gd name="connsiteX3" fmla="*/ 2120 w 8121378"/>
              <a:gd name="connsiteY3" fmla="*/ 6858000 h 6858000"/>
              <a:gd name="connsiteX4" fmla="*/ 2120 w 812137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1378" h="6858000">
                <a:moveTo>
                  <a:pt x="2120" y="0"/>
                </a:moveTo>
                <a:lnTo>
                  <a:pt x="8121378" y="0"/>
                </a:lnTo>
                <a:lnTo>
                  <a:pt x="4149552" y="6854976"/>
                </a:lnTo>
                <a:lnTo>
                  <a:pt x="2120" y="6858000"/>
                </a:lnTo>
                <a:cubicBezTo>
                  <a:pt x="-5225" y="4568330"/>
                  <a:pt x="9465" y="2289670"/>
                  <a:pt x="2120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/>
              <a:t>.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6013150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add 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4" y="1949504"/>
            <a:ext cx="5503010" cy="864766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364929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Text Placeholder logo"/>
          <p:cNvSpPr>
            <a:spLocks noGrp="1"/>
          </p:cNvSpPr>
          <p:nvPr>
            <p:ph type="body" sz="quarter" idx="20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906B16A8-636F-4F92-866C-74B192C6E1D7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6252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V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65224" y="0"/>
            <a:ext cx="8136000" cy="6858000"/>
          </a:xfrm>
        </p:spPr>
        <p:txBody>
          <a:bodyPr lIns="3096000" tIns="612000" anchor="ctr" anchorCtr="0"/>
          <a:lstStyle>
            <a:lvl1pPr algn="l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14" name="Text Placeholder blå trekant"/>
          <p:cNvSpPr>
            <a:spLocks noGrp="1"/>
          </p:cNvSpPr>
          <p:nvPr>
            <p:ph type="body" sz="quarter" idx="22" hasCustomPrompt="1"/>
          </p:nvPr>
        </p:nvSpPr>
        <p:spPr>
          <a:xfrm>
            <a:off x="-24154" y="0"/>
            <a:ext cx="8121378" cy="6861601"/>
          </a:xfrm>
          <a:custGeom>
            <a:avLst/>
            <a:gdLst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3724275 w 7689600"/>
              <a:gd name="connsiteY3" fmla="*/ 6848475 h 6858000"/>
              <a:gd name="connsiteX4" fmla="*/ 0 w 7689600"/>
              <a:gd name="connsiteY4" fmla="*/ 6858000 h 6858000"/>
              <a:gd name="connsiteX5" fmla="*/ 0 w 7689600"/>
              <a:gd name="connsiteY5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24275 w 7689600"/>
              <a:gd name="connsiteY2" fmla="*/ 6848475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17774 w 7689600"/>
              <a:gd name="connsiteY2" fmla="*/ 6854976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8119258"/>
              <a:gd name="connsiteY0" fmla="*/ 0 h 6858000"/>
              <a:gd name="connsiteX1" fmla="*/ 8119258 w 8119258"/>
              <a:gd name="connsiteY1" fmla="*/ 0 h 6858000"/>
              <a:gd name="connsiteX2" fmla="*/ 4147432 w 8119258"/>
              <a:gd name="connsiteY2" fmla="*/ 6854976 h 6858000"/>
              <a:gd name="connsiteX3" fmla="*/ 429658 w 8119258"/>
              <a:gd name="connsiteY3" fmla="*/ 6858000 h 6858000"/>
              <a:gd name="connsiteX4" fmla="*/ 0 w 8119258"/>
              <a:gd name="connsiteY4" fmla="*/ 0 h 6858000"/>
              <a:gd name="connsiteX0" fmla="*/ 0 w 8119258"/>
              <a:gd name="connsiteY0" fmla="*/ 0 h 6869011"/>
              <a:gd name="connsiteX1" fmla="*/ 8119258 w 8119258"/>
              <a:gd name="connsiteY1" fmla="*/ 0 h 6869011"/>
              <a:gd name="connsiteX2" fmla="*/ 4147432 w 8119258"/>
              <a:gd name="connsiteY2" fmla="*/ 6854976 h 6869011"/>
              <a:gd name="connsiteX3" fmla="*/ 22034 w 8119258"/>
              <a:gd name="connsiteY3" fmla="*/ 6869011 h 6869011"/>
              <a:gd name="connsiteX4" fmla="*/ 0 w 8119258"/>
              <a:gd name="connsiteY4" fmla="*/ 0 h 6869011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2120 w 8121378"/>
              <a:gd name="connsiteY0" fmla="*/ 0 h 6858000"/>
              <a:gd name="connsiteX1" fmla="*/ 8121378 w 8121378"/>
              <a:gd name="connsiteY1" fmla="*/ 0 h 6858000"/>
              <a:gd name="connsiteX2" fmla="*/ 4149552 w 8121378"/>
              <a:gd name="connsiteY2" fmla="*/ 6854976 h 6858000"/>
              <a:gd name="connsiteX3" fmla="*/ 2120 w 8121378"/>
              <a:gd name="connsiteY3" fmla="*/ 6858000 h 6858000"/>
              <a:gd name="connsiteX4" fmla="*/ 2120 w 812137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1378" h="6858000">
                <a:moveTo>
                  <a:pt x="2120" y="0"/>
                </a:moveTo>
                <a:lnTo>
                  <a:pt x="8121378" y="0"/>
                </a:lnTo>
                <a:lnTo>
                  <a:pt x="4149552" y="6854976"/>
                </a:lnTo>
                <a:lnTo>
                  <a:pt x="2120" y="6858000"/>
                </a:lnTo>
                <a:cubicBezTo>
                  <a:pt x="-5225" y="4568330"/>
                  <a:pt x="9465" y="2289670"/>
                  <a:pt x="2120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/>
              <a:t>.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31881"/>
            <a:ext cx="6013150" cy="972152"/>
          </a:xfrm>
        </p:spPr>
        <p:txBody>
          <a:bodyPr anchor="b" anchorCtr="0"/>
          <a:lstStyle>
            <a:lvl1pPr algn="l">
              <a:defRPr sz="36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add 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4" y="1949504"/>
            <a:ext cx="5503010" cy="864766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364929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Text Placeholder logo"/>
          <p:cNvSpPr>
            <a:spLocks noGrp="1"/>
          </p:cNvSpPr>
          <p:nvPr>
            <p:ph type="body" sz="quarter" idx="20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5CC3AC24-9EE3-4E49-9150-A30C62BC9CC2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443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V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blå trekant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-1"/>
            <a:ext cx="4676400" cy="6863953"/>
          </a:xfrm>
          <a:custGeom>
            <a:avLst/>
            <a:gdLst>
              <a:gd name="connsiteX0" fmla="*/ 0 w 4676400"/>
              <a:gd name="connsiteY0" fmla="*/ 0 h 6858000"/>
              <a:gd name="connsiteX1" fmla="*/ 4676400 w 4676400"/>
              <a:gd name="connsiteY1" fmla="*/ 0 h 6858000"/>
              <a:gd name="connsiteX2" fmla="*/ 4676400 w 4676400"/>
              <a:gd name="connsiteY2" fmla="*/ 6858000 h 6858000"/>
              <a:gd name="connsiteX3" fmla="*/ 0 w 4676400"/>
              <a:gd name="connsiteY3" fmla="*/ 6858000 h 6858000"/>
              <a:gd name="connsiteX4" fmla="*/ 0 w 4676400"/>
              <a:gd name="connsiteY4" fmla="*/ 0 h 6858000"/>
              <a:gd name="connsiteX0" fmla="*/ 0 w 4676400"/>
              <a:gd name="connsiteY0" fmla="*/ 0 h 6886876"/>
              <a:gd name="connsiteX1" fmla="*/ 4676400 w 4676400"/>
              <a:gd name="connsiteY1" fmla="*/ 0 h 6886876"/>
              <a:gd name="connsiteX2" fmla="*/ 720417 w 4676400"/>
              <a:gd name="connsiteY2" fmla="*/ 6886876 h 6886876"/>
              <a:gd name="connsiteX3" fmla="*/ 0 w 4676400"/>
              <a:gd name="connsiteY3" fmla="*/ 6858000 h 6886876"/>
              <a:gd name="connsiteX4" fmla="*/ 0 w 4676400"/>
              <a:gd name="connsiteY4" fmla="*/ 0 h 6886876"/>
              <a:gd name="connsiteX0" fmla="*/ 0 w 4676400"/>
              <a:gd name="connsiteY0" fmla="*/ 0 h 6863953"/>
              <a:gd name="connsiteX1" fmla="*/ 4676400 w 4676400"/>
              <a:gd name="connsiteY1" fmla="*/ 0 h 6863953"/>
              <a:gd name="connsiteX2" fmla="*/ 720417 w 4676400"/>
              <a:gd name="connsiteY2" fmla="*/ 6863953 h 6863953"/>
              <a:gd name="connsiteX3" fmla="*/ 0 w 4676400"/>
              <a:gd name="connsiteY3" fmla="*/ 6858000 h 6863953"/>
              <a:gd name="connsiteX4" fmla="*/ 0 w 4676400"/>
              <a:gd name="connsiteY4" fmla="*/ 0 h 686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6400" h="6863953">
                <a:moveTo>
                  <a:pt x="0" y="0"/>
                </a:moveTo>
                <a:lnTo>
                  <a:pt x="4676400" y="0"/>
                </a:lnTo>
                <a:lnTo>
                  <a:pt x="720417" y="686395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99967" y="2012134"/>
            <a:ext cx="5818833" cy="2547625"/>
          </a:xfrm>
        </p:spPr>
        <p:txBody>
          <a:bodyPr anchor="b" anchorCtr="0"/>
          <a:lstStyle>
            <a:lvl1pPr algn="r">
              <a:defRPr sz="60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GB" dirty="0"/>
              <a:t>Click to add  title</a:t>
            </a:r>
          </a:p>
        </p:txBody>
      </p:sp>
      <p:sp>
        <p:nvSpPr>
          <p:cNvPr id="34" name="Text Placeholder logo"/>
          <p:cNvSpPr>
            <a:spLocks noGrp="1"/>
          </p:cNvSpPr>
          <p:nvPr>
            <p:ph type="body" sz="quarter" idx="19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191674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Pladsholder til diasnummer 5">
            <a:extLst>
              <a:ext uri="{FF2B5EF4-FFF2-40B4-BE49-F238E27FC236}">
                <a16:creationId xmlns:a16="http://schemas.microsoft.com/office/drawing/2014/main" id="{3C56051B-E622-4E99-93F4-F268A1590140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bg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5635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V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8100000" cy="6858000"/>
          </a:xfrm>
        </p:spPr>
        <p:txBody>
          <a:bodyPr lIns="0"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12" name="Text Placeholder blå trekant"/>
          <p:cNvSpPr>
            <a:spLocks noGrp="1"/>
          </p:cNvSpPr>
          <p:nvPr>
            <p:ph type="body" sz="quarter" idx="22" hasCustomPrompt="1"/>
          </p:nvPr>
        </p:nvSpPr>
        <p:spPr>
          <a:xfrm rot="10800000">
            <a:off x="4070622" y="-3601"/>
            <a:ext cx="8121378" cy="6861601"/>
          </a:xfrm>
          <a:custGeom>
            <a:avLst/>
            <a:gdLst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3724275 w 7689600"/>
              <a:gd name="connsiteY3" fmla="*/ 6848475 h 6858000"/>
              <a:gd name="connsiteX4" fmla="*/ 0 w 7689600"/>
              <a:gd name="connsiteY4" fmla="*/ 6858000 h 6858000"/>
              <a:gd name="connsiteX5" fmla="*/ 0 w 7689600"/>
              <a:gd name="connsiteY5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24275 w 7689600"/>
              <a:gd name="connsiteY2" fmla="*/ 6848475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17774 w 7689600"/>
              <a:gd name="connsiteY2" fmla="*/ 6854976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8119258"/>
              <a:gd name="connsiteY0" fmla="*/ 0 h 6858000"/>
              <a:gd name="connsiteX1" fmla="*/ 8119258 w 8119258"/>
              <a:gd name="connsiteY1" fmla="*/ 0 h 6858000"/>
              <a:gd name="connsiteX2" fmla="*/ 4147432 w 8119258"/>
              <a:gd name="connsiteY2" fmla="*/ 6854976 h 6858000"/>
              <a:gd name="connsiteX3" fmla="*/ 429658 w 8119258"/>
              <a:gd name="connsiteY3" fmla="*/ 6858000 h 6858000"/>
              <a:gd name="connsiteX4" fmla="*/ 0 w 8119258"/>
              <a:gd name="connsiteY4" fmla="*/ 0 h 6858000"/>
              <a:gd name="connsiteX0" fmla="*/ 0 w 8119258"/>
              <a:gd name="connsiteY0" fmla="*/ 0 h 6869011"/>
              <a:gd name="connsiteX1" fmla="*/ 8119258 w 8119258"/>
              <a:gd name="connsiteY1" fmla="*/ 0 h 6869011"/>
              <a:gd name="connsiteX2" fmla="*/ 4147432 w 8119258"/>
              <a:gd name="connsiteY2" fmla="*/ 6854976 h 6869011"/>
              <a:gd name="connsiteX3" fmla="*/ 22034 w 8119258"/>
              <a:gd name="connsiteY3" fmla="*/ 6869011 h 6869011"/>
              <a:gd name="connsiteX4" fmla="*/ 0 w 8119258"/>
              <a:gd name="connsiteY4" fmla="*/ 0 h 6869011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2120 w 8121378"/>
              <a:gd name="connsiteY0" fmla="*/ 0 h 6858000"/>
              <a:gd name="connsiteX1" fmla="*/ 8121378 w 8121378"/>
              <a:gd name="connsiteY1" fmla="*/ 0 h 6858000"/>
              <a:gd name="connsiteX2" fmla="*/ 4149552 w 8121378"/>
              <a:gd name="connsiteY2" fmla="*/ 6854976 h 6858000"/>
              <a:gd name="connsiteX3" fmla="*/ 2120 w 8121378"/>
              <a:gd name="connsiteY3" fmla="*/ 6858000 h 6858000"/>
              <a:gd name="connsiteX4" fmla="*/ 2120 w 812137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1378" h="6858000">
                <a:moveTo>
                  <a:pt x="2120" y="0"/>
                </a:moveTo>
                <a:lnTo>
                  <a:pt x="8121378" y="0"/>
                </a:lnTo>
                <a:lnTo>
                  <a:pt x="4149552" y="6854976"/>
                </a:lnTo>
                <a:lnTo>
                  <a:pt x="2120" y="6858000"/>
                </a:lnTo>
                <a:cubicBezTo>
                  <a:pt x="-5225" y="4568330"/>
                  <a:pt x="9465" y="2289670"/>
                  <a:pt x="212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364929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08836" y="3776766"/>
            <a:ext cx="5503010" cy="866952"/>
          </a:xfrm>
        </p:spPr>
        <p:txBody>
          <a:bodyPr anchor="b" anchorCtr="0"/>
          <a:lstStyle>
            <a:lvl1pPr marL="0" indent="0" algn="r"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5798696" y="4822520"/>
            <a:ext cx="6013150" cy="1490597"/>
          </a:xfrm>
        </p:spPr>
        <p:txBody>
          <a:bodyPr anchor="t" anchorCtr="0"/>
          <a:lstStyle>
            <a:lvl1pPr algn="r">
              <a:defRPr sz="6000" cap="all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en-GB" dirty="0"/>
              <a:t>Click to </a:t>
            </a:r>
            <a:br>
              <a:rPr lang="en-GB" dirty="0"/>
            </a:br>
            <a:r>
              <a:rPr lang="en-GB" dirty="0"/>
              <a:t>add  title</a:t>
            </a:r>
          </a:p>
        </p:txBody>
      </p:sp>
      <p:sp>
        <p:nvSpPr>
          <p:cNvPr id="13" name="Text Placeholder logo"/>
          <p:cNvSpPr>
            <a:spLocks noGrp="1"/>
          </p:cNvSpPr>
          <p:nvPr>
            <p:ph type="body" sz="quarter" idx="20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1" name="Pladsholder til diasnummer 5">
            <a:extLst>
              <a:ext uri="{FF2B5EF4-FFF2-40B4-BE49-F238E27FC236}">
                <a16:creationId xmlns:a16="http://schemas.microsoft.com/office/drawing/2014/main" id="{379F6721-15B7-4E08-AD53-BFBE57877941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accent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6846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 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92000" y="0"/>
            <a:ext cx="8100000" cy="6858000"/>
          </a:xfrm>
        </p:spPr>
        <p:txBody>
          <a:bodyPr lIns="0" tIns="612000" anchor="ctr" anchorCtr="0"/>
          <a:lstStyle>
            <a:lvl1pPr algn="ctr">
              <a:tabLst/>
              <a:defRPr baseline="0"/>
            </a:lvl1pPr>
          </a:lstStyle>
          <a:p>
            <a:r>
              <a:rPr lang="en-GB" noProof="0" dirty="0"/>
              <a:t>Click on icon and insert image</a:t>
            </a:r>
          </a:p>
        </p:txBody>
      </p:sp>
      <p:sp>
        <p:nvSpPr>
          <p:cNvPr id="12" name="Text Placeholder blå trekant"/>
          <p:cNvSpPr>
            <a:spLocks noGrp="1"/>
          </p:cNvSpPr>
          <p:nvPr>
            <p:ph type="body" sz="quarter" idx="22" hasCustomPrompt="1"/>
          </p:nvPr>
        </p:nvSpPr>
        <p:spPr>
          <a:xfrm>
            <a:off x="0" y="-3601"/>
            <a:ext cx="8121378" cy="6861601"/>
          </a:xfrm>
          <a:custGeom>
            <a:avLst/>
            <a:gdLst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7689600 w 7689600"/>
              <a:gd name="connsiteY2" fmla="*/ 6858000 h 6858000"/>
              <a:gd name="connsiteX3" fmla="*/ 3724275 w 7689600"/>
              <a:gd name="connsiteY3" fmla="*/ 6848475 h 6858000"/>
              <a:gd name="connsiteX4" fmla="*/ 0 w 7689600"/>
              <a:gd name="connsiteY4" fmla="*/ 6858000 h 6858000"/>
              <a:gd name="connsiteX5" fmla="*/ 0 w 7689600"/>
              <a:gd name="connsiteY5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24275 w 7689600"/>
              <a:gd name="connsiteY2" fmla="*/ 6848475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7689600"/>
              <a:gd name="connsiteY0" fmla="*/ 0 h 6858000"/>
              <a:gd name="connsiteX1" fmla="*/ 7689600 w 7689600"/>
              <a:gd name="connsiteY1" fmla="*/ 0 h 6858000"/>
              <a:gd name="connsiteX2" fmla="*/ 3717774 w 7689600"/>
              <a:gd name="connsiteY2" fmla="*/ 6854976 h 6858000"/>
              <a:gd name="connsiteX3" fmla="*/ 0 w 7689600"/>
              <a:gd name="connsiteY3" fmla="*/ 6858000 h 6858000"/>
              <a:gd name="connsiteX4" fmla="*/ 0 w 7689600"/>
              <a:gd name="connsiteY4" fmla="*/ 0 h 6858000"/>
              <a:gd name="connsiteX0" fmla="*/ 0 w 8119258"/>
              <a:gd name="connsiteY0" fmla="*/ 0 h 6858000"/>
              <a:gd name="connsiteX1" fmla="*/ 8119258 w 8119258"/>
              <a:gd name="connsiteY1" fmla="*/ 0 h 6858000"/>
              <a:gd name="connsiteX2" fmla="*/ 4147432 w 8119258"/>
              <a:gd name="connsiteY2" fmla="*/ 6854976 h 6858000"/>
              <a:gd name="connsiteX3" fmla="*/ 429658 w 8119258"/>
              <a:gd name="connsiteY3" fmla="*/ 6858000 h 6858000"/>
              <a:gd name="connsiteX4" fmla="*/ 0 w 8119258"/>
              <a:gd name="connsiteY4" fmla="*/ 0 h 6858000"/>
              <a:gd name="connsiteX0" fmla="*/ 0 w 8119258"/>
              <a:gd name="connsiteY0" fmla="*/ 0 h 6869011"/>
              <a:gd name="connsiteX1" fmla="*/ 8119258 w 8119258"/>
              <a:gd name="connsiteY1" fmla="*/ 0 h 6869011"/>
              <a:gd name="connsiteX2" fmla="*/ 4147432 w 8119258"/>
              <a:gd name="connsiteY2" fmla="*/ 6854976 h 6869011"/>
              <a:gd name="connsiteX3" fmla="*/ 22034 w 8119258"/>
              <a:gd name="connsiteY3" fmla="*/ 6869011 h 6869011"/>
              <a:gd name="connsiteX4" fmla="*/ 0 w 8119258"/>
              <a:gd name="connsiteY4" fmla="*/ 0 h 6869011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0 w 8119258"/>
              <a:gd name="connsiteY0" fmla="*/ 0 h 6854976"/>
              <a:gd name="connsiteX1" fmla="*/ 8119258 w 8119258"/>
              <a:gd name="connsiteY1" fmla="*/ 0 h 6854976"/>
              <a:gd name="connsiteX2" fmla="*/ 4147432 w 8119258"/>
              <a:gd name="connsiteY2" fmla="*/ 6854976 h 6854976"/>
              <a:gd name="connsiteX3" fmla="*/ 11017 w 8119258"/>
              <a:gd name="connsiteY3" fmla="*/ 6846990 h 6854976"/>
              <a:gd name="connsiteX4" fmla="*/ 0 w 8119258"/>
              <a:gd name="connsiteY4" fmla="*/ 0 h 6854976"/>
              <a:gd name="connsiteX0" fmla="*/ 2120 w 8121378"/>
              <a:gd name="connsiteY0" fmla="*/ 0 h 6858000"/>
              <a:gd name="connsiteX1" fmla="*/ 8121378 w 8121378"/>
              <a:gd name="connsiteY1" fmla="*/ 0 h 6858000"/>
              <a:gd name="connsiteX2" fmla="*/ 4149552 w 8121378"/>
              <a:gd name="connsiteY2" fmla="*/ 6854976 h 6858000"/>
              <a:gd name="connsiteX3" fmla="*/ 2120 w 8121378"/>
              <a:gd name="connsiteY3" fmla="*/ 6858000 h 6858000"/>
              <a:gd name="connsiteX4" fmla="*/ 2120 w 812137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1378" h="6858000">
                <a:moveTo>
                  <a:pt x="2120" y="0"/>
                </a:moveTo>
                <a:lnTo>
                  <a:pt x="8121378" y="0"/>
                </a:lnTo>
                <a:lnTo>
                  <a:pt x="4149552" y="6854976"/>
                </a:lnTo>
                <a:lnTo>
                  <a:pt x="2120" y="6858000"/>
                </a:lnTo>
                <a:cubicBezTo>
                  <a:pt x="-5225" y="4568330"/>
                  <a:pt x="9465" y="2289670"/>
                  <a:pt x="212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8" name="Footer Placeholder 17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Slide Number Placeholder 18" hidden="1"/>
          <p:cNvSpPr>
            <a:spLocks noGrp="1"/>
          </p:cNvSpPr>
          <p:nvPr>
            <p:ph type="sldNum" sz="quarter" idx="17"/>
          </p:nvPr>
        </p:nvSpPr>
        <p:spPr>
          <a:xfrm>
            <a:off x="358775" y="7364929"/>
            <a:ext cx="363120" cy="182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5D37B1E-C366-494F-A587-962AD9AABC8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4" y="2523306"/>
            <a:ext cx="5503010" cy="866952"/>
          </a:xfrm>
        </p:spPr>
        <p:txBody>
          <a:bodyPr anchor="t" anchorCtr="0"/>
          <a:lstStyle>
            <a:lvl1pPr marL="0" indent="0" algn="l"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editor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58774" y="827459"/>
            <a:ext cx="5826269" cy="1490597"/>
          </a:xfrm>
        </p:spPr>
        <p:txBody>
          <a:bodyPr anchor="t" anchorCtr="0"/>
          <a:lstStyle>
            <a:lvl1pPr algn="l">
              <a:defRPr sz="6000" cap="all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en-GB" dirty="0"/>
              <a:t>Click to </a:t>
            </a:r>
            <a:br>
              <a:rPr lang="en-GB" dirty="0"/>
            </a:br>
            <a:r>
              <a:rPr lang="en-GB" dirty="0"/>
              <a:t>add  title</a:t>
            </a:r>
          </a:p>
        </p:txBody>
      </p:sp>
      <p:sp>
        <p:nvSpPr>
          <p:cNvPr id="13" name="Text Placeholder logo"/>
          <p:cNvSpPr>
            <a:spLocks noGrp="1"/>
          </p:cNvSpPr>
          <p:nvPr>
            <p:ph type="body" sz="quarter" idx="20" hasCustomPrompt="1"/>
          </p:nvPr>
        </p:nvSpPr>
        <p:spPr>
          <a:xfrm>
            <a:off x="10958400" y="374400"/>
            <a:ext cx="860400" cy="3132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1" name="Pladsholder til diasnummer 5">
            <a:extLst>
              <a:ext uri="{FF2B5EF4-FFF2-40B4-BE49-F238E27FC236}">
                <a16:creationId xmlns:a16="http://schemas.microsoft.com/office/drawing/2014/main" id="{227AD0B9-239B-48B7-B7EE-8AEC1E430336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accent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1722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775" y="155066"/>
            <a:ext cx="10393200" cy="68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GB" dirty="0"/>
              <a:t>Click to add title max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775" y="1231900"/>
            <a:ext cx="11470506" cy="4921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60000" y="917143"/>
            <a:ext cx="11473225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Logo"/>
          <p:cNvPicPr>
            <a:picLocks noChangeAspect="1"/>
          </p:cNvPicPr>
          <p:nvPr/>
        </p:nvPicPr>
        <p:blipFill>
          <a:blip r:embed="rId3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1413" y="373223"/>
            <a:ext cx="877868" cy="306000"/>
          </a:xfrm>
          <a:prstGeom prst="rect">
            <a:avLst/>
          </a:prstGeom>
        </p:spPr>
      </p:pic>
      <p:sp>
        <p:nvSpPr>
          <p:cNvPr id="4" name="Date Placeholder 3" hidden="1"/>
          <p:cNvSpPr>
            <a:spLocks noGrp="1"/>
          </p:cNvSpPr>
          <p:nvPr>
            <p:ph type="dt" sz="half" idx="2"/>
          </p:nvPr>
        </p:nvSpPr>
        <p:spPr>
          <a:xfrm>
            <a:off x="5264543" y="722214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A98DB34D-784C-4D9C-ABD8-61F63F762187}" type="datetime4">
              <a:rPr lang="en-GB" smtClean="0"/>
              <a:t>22 June 2022</a:t>
            </a:fld>
            <a:endParaRPr lang="en-GB" dirty="0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3"/>
          </p:nvPr>
        </p:nvSpPr>
        <p:spPr>
          <a:xfrm>
            <a:off x="8077200" y="7214105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Pladsholder til diasnummer 5">
            <a:extLst>
              <a:ext uri="{FF2B5EF4-FFF2-40B4-BE49-F238E27FC236}">
                <a16:creationId xmlns:a16="http://schemas.microsoft.com/office/drawing/2014/main" id="{75F75773-463E-48DD-B2BB-C89ED35423E0}"/>
              </a:ext>
            </a:extLst>
          </p:cNvPr>
          <p:cNvSpPr txBox="1">
            <a:spLocks/>
          </p:cNvSpPr>
          <p:nvPr userDrawn="1"/>
        </p:nvSpPr>
        <p:spPr>
          <a:xfrm>
            <a:off x="360000" y="6361200"/>
            <a:ext cx="363600" cy="18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2CE2D56-EBA4-493E-9171-27C423EE7518}" type="slidenum">
              <a:rPr lang="en-GB" sz="950" smtClean="0">
                <a:solidFill>
                  <a:schemeClr val="accent1"/>
                </a:solidFill>
                <a:latin typeface="+mj-lt"/>
              </a:rPr>
              <a:pPr algn="l"/>
              <a:t>‹#›</a:t>
            </a:fld>
            <a:endParaRPr lang="en-GB" sz="95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43522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7" r:id="rId2"/>
    <p:sldLayoutId id="2147483660" r:id="rId3"/>
    <p:sldLayoutId id="2147483688" r:id="rId4"/>
    <p:sldLayoutId id="2147483691" r:id="rId5"/>
    <p:sldLayoutId id="2147483692" r:id="rId6"/>
    <p:sldLayoutId id="2147483694" r:id="rId7"/>
    <p:sldLayoutId id="2147483693" r:id="rId8"/>
    <p:sldLayoutId id="2147483695" r:id="rId9"/>
    <p:sldLayoutId id="2147483650" r:id="rId10"/>
    <p:sldLayoutId id="2147483661" r:id="rId11"/>
    <p:sldLayoutId id="2147483653" r:id="rId12"/>
    <p:sldLayoutId id="2147483678" r:id="rId13"/>
    <p:sldLayoutId id="2147483668" r:id="rId14"/>
    <p:sldLayoutId id="2147483679" r:id="rId15"/>
    <p:sldLayoutId id="2147483669" r:id="rId16"/>
    <p:sldLayoutId id="2147483681" r:id="rId17"/>
    <p:sldLayoutId id="2147483670" r:id="rId18"/>
    <p:sldLayoutId id="2147483680" r:id="rId19"/>
    <p:sldLayoutId id="2147483671" r:id="rId20"/>
    <p:sldLayoutId id="2147483682" r:id="rId21"/>
    <p:sldLayoutId id="2147483672" r:id="rId22"/>
    <p:sldLayoutId id="2147483683" r:id="rId23"/>
    <p:sldLayoutId id="2147483674" r:id="rId24"/>
    <p:sldLayoutId id="2147483684" r:id="rId25"/>
    <p:sldLayoutId id="2147483673" r:id="rId26"/>
    <p:sldLayoutId id="2147483685" r:id="rId27"/>
    <p:sldLayoutId id="2147483651" r:id="rId28"/>
    <p:sldLayoutId id="2147483690" r:id="rId29"/>
    <p:sldLayoutId id="2147483676" r:id="rId30"/>
    <p:sldLayoutId id="2147483654" r:id="rId31"/>
    <p:sldLayoutId id="2147483665" r:id="rId32"/>
    <p:sldLayoutId id="2147483655" r:id="rId33"/>
    <p:sldLayoutId id="2147483675" r:id="rId34"/>
    <p:sldLayoutId id="2147483697" r:id="rId35"/>
    <p:sldLayoutId id="2147483700" r:id="rId3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 cap="all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4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​"/>
        <a:defRPr sz="1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144000" indent="-14400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Clr>
          <a:schemeClr val="accent3"/>
        </a:buClr>
        <a:buFont typeface="Arial" panose="020B0604020202020204" pitchFamily="34" charset="0"/>
        <a:buChar char="•"/>
        <a:defRPr sz="1400" b="0" kern="1200">
          <a:solidFill>
            <a:schemeClr val="accent1"/>
          </a:solidFill>
          <a:latin typeface="+mn-lt"/>
          <a:ea typeface="+mn-ea"/>
          <a:cs typeface="+mn-cs"/>
        </a:defRPr>
      </a:lvl2pPr>
      <a:lvl3pPr marL="288000" indent="-14400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Clr>
          <a:schemeClr val="accent3"/>
        </a:buClr>
        <a:buSzPct val="100000"/>
        <a:buFont typeface="DFDS Light" panose="02000300000000020000" pitchFamily="2" charset="0"/>
        <a:buChar char="–"/>
        <a:defRPr lang="en-GB" sz="1200" kern="1200" dirty="0" smtClean="0">
          <a:solidFill>
            <a:schemeClr val="accent1"/>
          </a:solidFill>
          <a:latin typeface="+mn-lt"/>
          <a:ea typeface="+mn-ea"/>
          <a:cs typeface="+mn-cs"/>
        </a:defRPr>
      </a:lvl3pPr>
      <a:lvl4pPr marL="432000" indent="-14400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Clr>
          <a:schemeClr val="accent3"/>
        </a:buClr>
        <a:buFont typeface="DFDS Light" panose="02000300000000020000" pitchFamily="2" charset="0"/>
        <a:buChar char="–"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lang="en-GB" sz="1200" kern="1200" dirty="0" smtClean="0">
          <a:solidFill>
            <a:schemeClr val="accent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2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2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2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2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1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1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13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1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13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6.xml"/><Relationship Id="rId6" Type="http://schemas.openxmlformats.org/officeDocument/2006/relationships/hyperlink" Target="https://medium.com/system-design-blog/long-polling-vs-websockets-vs-server-sent-events-c43ba96df7c1" TargetMode="External"/><Relationship Id="rId5" Type="http://schemas.openxmlformats.org/officeDocument/2006/relationships/hyperlink" Target="https://medium.com/event-driven-utopia/event-driven-apis-understanding-the-principles-c3208308d4b2" TargetMode="External"/><Relationship Id="rId4" Type="http://schemas.openxmlformats.org/officeDocument/2006/relationships/hyperlink" Target="https://www.tibco.com/reference-center/what-is-event-driven-architectur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2889" y="1357027"/>
            <a:ext cx="9050337" cy="4254501"/>
          </a:xfrm>
        </p:spPr>
        <p:txBody>
          <a:bodyPr/>
          <a:lstStyle/>
          <a:p>
            <a:r>
              <a:rPr lang="da-DK" sz="9000" dirty="0"/>
              <a:t>Event API</a:t>
            </a:r>
            <a:br>
              <a:rPr lang="da-DK" sz="9000" dirty="0"/>
            </a:br>
            <a:r>
              <a:rPr lang="da-DK" sz="9000" dirty="0"/>
              <a:t>Deep Dive</a:t>
            </a:r>
            <a:br>
              <a:rPr lang="da-DK" sz="9000" dirty="0"/>
            </a:br>
            <a:br>
              <a:rPr lang="da-DK" sz="9000" dirty="0"/>
            </a:br>
            <a:br>
              <a:rPr lang="da-DK" dirty="0"/>
            </a:br>
            <a:r>
              <a:rPr lang="da-DK" sz="1400" dirty="0"/>
              <a:t>U</a:t>
            </a:r>
            <a:r>
              <a:rPr lang="da-DK" sz="1400" cap="none" dirty="0"/>
              <a:t>pdated 22 June 2020</a:t>
            </a:r>
            <a:br>
              <a:rPr lang="da-DK" sz="1400" cap="none" dirty="0"/>
            </a:br>
            <a:br>
              <a:rPr lang="en-GB" sz="1400" dirty="0"/>
            </a:b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87751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EADD &gt; Protocols &gt; </a:t>
              </a:r>
              <a:r>
                <a:rPr lang="en-US" sz="2000" dirty="0" err="1">
                  <a:solidFill>
                    <a:schemeClr val="bg1"/>
                  </a:solidFill>
                </a:rPr>
                <a:t>WebSockets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5122" name="Picture 2">
            <a:extLst>
              <a:ext uri="{FF2B5EF4-FFF2-40B4-BE49-F238E27FC236}">
                <a16:creationId xmlns:a16="http://schemas.microsoft.com/office/drawing/2014/main" id="{0345A9D2-8CE2-4009-BFD0-BEFBF2911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016" y="1370085"/>
            <a:ext cx="5623560" cy="506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E27B4169-45C7-4326-92C7-AC7290D16DD9}"/>
              </a:ext>
            </a:extLst>
          </p:cNvPr>
          <p:cNvSpPr/>
          <p:nvPr/>
        </p:nvSpPr>
        <p:spPr>
          <a:xfrm>
            <a:off x="281952" y="1076863"/>
            <a:ext cx="3412223" cy="2002239"/>
          </a:xfrm>
          <a:prstGeom prst="cloudCallout">
            <a:avLst>
              <a:gd name="adj1" fmla="val 72201"/>
              <a:gd name="adj2" fmla="val 77395"/>
            </a:avLst>
          </a:prstGeom>
          <a:solidFill>
            <a:schemeClr val="accent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A client initiates a WebSocket handshake process by sending a HTTP upgrade request to a server.</a:t>
            </a:r>
          </a:p>
        </p:txBody>
      </p:sp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868F79AC-22B7-4136-8739-25D8A46701CF}"/>
              </a:ext>
            </a:extLst>
          </p:cNvPr>
          <p:cNvSpPr/>
          <p:nvPr/>
        </p:nvSpPr>
        <p:spPr>
          <a:xfrm>
            <a:off x="8527870" y="1199795"/>
            <a:ext cx="3412223" cy="2002239"/>
          </a:xfrm>
          <a:prstGeom prst="cloudCallout">
            <a:avLst>
              <a:gd name="adj1" fmla="val -57686"/>
              <a:gd name="adj2" fmla="val 86715"/>
            </a:avLst>
          </a:prstGeom>
          <a:solidFill>
            <a:schemeClr val="accent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The server receives the HTTP upgrade request and tries to opens a connection to the web client.</a:t>
            </a:r>
          </a:p>
        </p:txBody>
      </p:sp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id="{0EF7D26E-07E5-450A-8593-5FEE3BEA0537}"/>
              </a:ext>
            </a:extLst>
          </p:cNvPr>
          <p:cNvSpPr/>
          <p:nvPr/>
        </p:nvSpPr>
        <p:spPr>
          <a:xfrm>
            <a:off x="328076" y="4019116"/>
            <a:ext cx="3412223" cy="2002239"/>
          </a:xfrm>
          <a:prstGeom prst="cloudCallout">
            <a:avLst>
              <a:gd name="adj1" fmla="val 78217"/>
              <a:gd name="adj2" fmla="val -13477"/>
            </a:avLst>
          </a:prstGeom>
          <a:solidFill>
            <a:schemeClr val="accent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Upon receiving a successful WebSocket handshake response the web client tries to open a connection to the server.</a:t>
            </a:r>
          </a:p>
        </p:txBody>
      </p:sp>
      <p:sp>
        <p:nvSpPr>
          <p:cNvPr id="12" name="Thought Bubble: Cloud 11">
            <a:extLst>
              <a:ext uri="{FF2B5EF4-FFF2-40B4-BE49-F238E27FC236}">
                <a16:creationId xmlns:a16="http://schemas.microsoft.com/office/drawing/2014/main" id="{065E9781-F24B-4D61-B8AE-D687E15E0E6B}"/>
              </a:ext>
            </a:extLst>
          </p:cNvPr>
          <p:cNvSpPr/>
          <p:nvPr/>
        </p:nvSpPr>
        <p:spPr>
          <a:xfrm>
            <a:off x="8115021" y="3495256"/>
            <a:ext cx="3953088" cy="3229255"/>
          </a:xfrm>
          <a:prstGeom prst="cloudCallout">
            <a:avLst>
              <a:gd name="adj1" fmla="val -82850"/>
              <a:gd name="adj2" fmla="val 19920"/>
            </a:avLst>
          </a:prstGeom>
          <a:solidFill>
            <a:schemeClr val="accent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If both connections are established successfully full-duplex communication is now available between client and server over TCP. 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The connection will close once either peer decides to do so.</a:t>
            </a:r>
          </a:p>
        </p:txBody>
      </p:sp>
    </p:spTree>
    <p:extLst>
      <p:ext uri="{BB962C8B-B14F-4D97-AF65-F5344CB8AC3E}">
        <p14:creationId xmlns:p14="http://schemas.microsoft.com/office/powerpoint/2010/main" val="2705928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EADD &gt; Protocols &gt; Hands-on</a:t>
              </a:r>
            </a:p>
          </p:txBody>
        </p:sp>
      </p:grpSp>
      <p:pic>
        <p:nvPicPr>
          <p:cNvPr id="1026" name="Picture 2" descr="Developer working at computer. Programmer hands coding. Programming flat  illustration concept. Vector top view. | Stock vector | Colourbox">
            <a:extLst>
              <a:ext uri="{FF2B5EF4-FFF2-40B4-BE49-F238E27FC236}">
                <a16:creationId xmlns:a16="http://schemas.microsoft.com/office/drawing/2014/main" id="{BB15A5A7-7EAF-44A2-8913-479C94F9E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462" y="1488035"/>
            <a:ext cx="6315075" cy="4882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141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EADD &gt; Protocols &gt; Code Kata #1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6A31FFF-3A7B-41B6-B4DD-5F42A07A24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920" y="1340019"/>
            <a:ext cx="8046161" cy="457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983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D079491-4CFE-4DD7-B6D2-C8936BCC7016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F50DF5-3E15-4160-BD8A-2C5CC28B536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E6E9D6-2F02-4978-BE13-CD734CC746F0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5E77A-7111-423B-AE3D-B894A2F5C8FD}"/>
                </a:ext>
              </a:extLst>
            </p:cNvPr>
            <p:cNvSpPr txBox="1"/>
            <p:nvPr/>
          </p:nvSpPr>
          <p:spPr>
            <a:xfrm>
              <a:off x="501407" y="315365"/>
              <a:ext cx="990661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EADD &gt; Protocols &gt; Q/A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7A780306-ED7E-4C75-B625-296A6B8880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727" y="2268071"/>
            <a:ext cx="3074547" cy="307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533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D079491-4CFE-4DD7-B6D2-C8936BCC7016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F50DF5-3E15-4160-BD8A-2C5CC28B536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E6E9D6-2F02-4978-BE13-CD734CC746F0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5E77A-7111-423B-AE3D-B894A2F5C8FD}"/>
                </a:ext>
              </a:extLst>
            </p:cNvPr>
            <p:cNvSpPr txBox="1"/>
            <p:nvPr/>
          </p:nvSpPr>
          <p:spPr>
            <a:xfrm>
              <a:off x="501407" y="315365"/>
              <a:ext cx="990661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EADD &gt; Discovery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068A703-6B97-4C2A-8643-94A4357745E5}"/>
              </a:ext>
            </a:extLst>
          </p:cNvPr>
          <p:cNvSpPr txBox="1"/>
          <p:nvPr/>
        </p:nvSpPr>
        <p:spPr>
          <a:xfrm>
            <a:off x="738230" y="1234440"/>
            <a:ext cx="6330082" cy="38505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API discovery focus on enabling development efficiency and innovation.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When an API is easy to find, understand &amp; access downstream services become easier to manage.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Your API is your product and your developers and partners are your customers!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API discovery in this context also focuses on providing a service catalog where your downstream teams can find what you have to offer, e.g. Backstage</a:t>
            </a:r>
            <a:endParaRPr lang="da-DK" sz="2100" dirty="0" err="1"/>
          </a:p>
        </p:txBody>
      </p:sp>
      <p:pic>
        <p:nvPicPr>
          <p:cNvPr id="11270" name="Picture 6" descr="Backstage Software Catalog · Backstage Software Catalog and Developer  Platform">
            <a:extLst>
              <a:ext uri="{FF2B5EF4-FFF2-40B4-BE49-F238E27FC236}">
                <a16:creationId xmlns:a16="http://schemas.microsoft.com/office/drawing/2014/main" id="{664F90B1-0E17-4756-BB5E-00451DF1E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040" y="2262836"/>
            <a:ext cx="4808918" cy="291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48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An Introduction to Microservices, Part 3: The Service Registry">
            <a:extLst>
              <a:ext uri="{FF2B5EF4-FFF2-40B4-BE49-F238E27FC236}">
                <a16:creationId xmlns:a16="http://schemas.microsoft.com/office/drawing/2014/main" id="{11A3B9BC-0134-4BDE-A2CB-CE3027CA3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75" y="1229281"/>
            <a:ext cx="8044053" cy="5313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D079491-4CFE-4DD7-B6D2-C8936BCC7016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F50DF5-3E15-4160-BD8A-2C5CC28B536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E6E9D6-2F02-4978-BE13-CD734CC746F0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5E77A-7111-423B-AE3D-B894A2F5C8FD}"/>
                </a:ext>
              </a:extLst>
            </p:cNvPr>
            <p:cNvSpPr txBox="1"/>
            <p:nvPr/>
          </p:nvSpPr>
          <p:spPr>
            <a:xfrm>
              <a:off x="501407" y="315365"/>
              <a:ext cx="990661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EADD &gt; Discovery</a:t>
              </a:r>
            </a:p>
          </p:txBody>
        </p:sp>
      </p:grpSp>
      <p:sp>
        <p:nvSpPr>
          <p:cNvPr id="2" name="Thought Bubble: Cloud 1">
            <a:extLst>
              <a:ext uri="{FF2B5EF4-FFF2-40B4-BE49-F238E27FC236}">
                <a16:creationId xmlns:a16="http://schemas.microsoft.com/office/drawing/2014/main" id="{597B6A25-AF7A-489D-9EA9-FE0CB587AED3}"/>
              </a:ext>
            </a:extLst>
          </p:cNvPr>
          <p:cNvSpPr/>
          <p:nvPr/>
        </p:nvSpPr>
        <p:spPr>
          <a:xfrm>
            <a:off x="355494" y="996421"/>
            <a:ext cx="3375257" cy="1739790"/>
          </a:xfrm>
          <a:prstGeom prst="cloudCallout">
            <a:avLst>
              <a:gd name="adj1" fmla="val 109610"/>
              <a:gd name="adj2" fmla="val 51371"/>
            </a:avLst>
          </a:prstGeom>
          <a:solidFill>
            <a:schemeClr val="accent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Client queries registry endpoint for API meta-data (swagger, saunter, custom)</a:t>
            </a:r>
          </a:p>
        </p:txBody>
      </p:sp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5162D74C-DEBF-4934-9214-6674B19F1235}"/>
              </a:ext>
            </a:extLst>
          </p:cNvPr>
          <p:cNvSpPr/>
          <p:nvPr/>
        </p:nvSpPr>
        <p:spPr>
          <a:xfrm>
            <a:off x="8868560" y="1589598"/>
            <a:ext cx="3078929" cy="1739790"/>
          </a:xfrm>
          <a:prstGeom prst="cloudCallout">
            <a:avLst>
              <a:gd name="adj1" fmla="val -142098"/>
              <a:gd name="adj2" fmla="val 85007"/>
            </a:avLst>
          </a:prstGeom>
          <a:solidFill>
            <a:schemeClr val="accent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Registry endpoints returns requested API meta-data.</a:t>
            </a:r>
          </a:p>
        </p:txBody>
      </p:sp>
      <p:sp>
        <p:nvSpPr>
          <p:cNvPr id="13" name="Thought Bubble: Cloud 12">
            <a:extLst>
              <a:ext uri="{FF2B5EF4-FFF2-40B4-BE49-F238E27FC236}">
                <a16:creationId xmlns:a16="http://schemas.microsoft.com/office/drawing/2014/main" id="{89B64EE3-4C5B-4A40-B56A-24957B1951CD}"/>
              </a:ext>
            </a:extLst>
          </p:cNvPr>
          <p:cNvSpPr/>
          <p:nvPr/>
        </p:nvSpPr>
        <p:spPr>
          <a:xfrm>
            <a:off x="501409" y="4892040"/>
            <a:ext cx="3078929" cy="1739790"/>
          </a:xfrm>
          <a:prstGeom prst="cloudCallout">
            <a:avLst>
              <a:gd name="adj1" fmla="val 34014"/>
              <a:gd name="adj2" fmla="val -83178"/>
            </a:avLst>
          </a:prstGeom>
          <a:solidFill>
            <a:schemeClr val="accent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Client sends API payload to service proxy (REST) or broker (Event)</a:t>
            </a:r>
          </a:p>
        </p:txBody>
      </p:sp>
      <p:sp>
        <p:nvSpPr>
          <p:cNvPr id="16" name="Thought Bubble: Cloud 15">
            <a:extLst>
              <a:ext uri="{FF2B5EF4-FFF2-40B4-BE49-F238E27FC236}">
                <a16:creationId xmlns:a16="http://schemas.microsoft.com/office/drawing/2014/main" id="{65AC0FB6-2617-4278-8D24-133872169FD0}"/>
              </a:ext>
            </a:extLst>
          </p:cNvPr>
          <p:cNvSpPr/>
          <p:nvPr/>
        </p:nvSpPr>
        <p:spPr>
          <a:xfrm>
            <a:off x="7726680" y="4678680"/>
            <a:ext cx="4315968" cy="1739790"/>
          </a:xfrm>
          <a:prstGeom prst="cloudCallout">
            <a:avLst>
              <a:gd name="adj1" fmla="val -90124"/>
              <a:gd name="adj2" fmla="val -37978"/>
            </a:avLst>
          </a:prstGeom>
          <a:solidFill>
            <a:schemeClr val="accent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Payload is consumed by API synchronously (REST) or asynchronously (Event)</a:t>
            </a:r>
          </a:p>
        </p:txBody>
      </p:sp>
    </p:spTree>
    <p:extLst>
      <p:ext uri="{BB962C8B-B14F-4D97-AF65-F5344CB8AC3E}">
        <p14:creationId xmlns:p14="http://schemas.microsoft.com/office/powerpoint/2010/main" val="47812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3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EADD &gt; Discovery &gt; </a:t>
              </a:r>
              <a:r>
                <a:rPr lang="en-US" sz="2000" dirty="0" err="1">
                  <a:solidFill>
                    <a:schemeClr val="bg1"/>
                  </a:solidFill>
                </a:rPr>
                <a:t>AsyncAPI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03011AA0-6389-47C0-88A7-0BC2F71DA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5576" y="1857916"/>
            <a:ext cx="4593336" cy="41986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786B75B-D4D1-44AE-AA84-F1798E7FD942}"/>
              </a:ext>
            </a:extLst>
          </p:cNvPr>
          <p:cNvSpPr txBox="1"/>
          <p:nvPr/>
        </p:nvSpPr>
        <p:spPr>
          <a:xfrm>
            <a:off x="738230" y="1234440"/>
            <a:ext cx="6330082" cy="38505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100" dirty="0" err="1"/>
              <a:t>AsyncAPI</a:t>
            </a:r>
            <a:r>
              <a:rPr lang="en-US" sz="2100" dirty="0"/>
              <a:t> enables code generation in downstream application to create decorator-style-wrappers around upstream APIs which reduces maintenance overhead.</a:t>
            </a:r>
          </a:p>
          <a:p>
            <a:pPr marL="457200" indent="-457200">
              <a:buFont typeface="+mj-lt"/>
              <a:buAutoNum type="arabicPeriod"/>
            </a:pPr>
            <a:endParaRPr lang="en-US" sz="2100" dirty="0"/>
          </a:p>
          <a:p>
            <a:pPr marL="457200" indent="-457200">
              <a:buFont typeface="+mj-lt"/>
              <a:buAutoNum type="arabicPeriod"/>
            </a:pPr>
            <a:r>
              <a:rPr lang="en-US" sz="2100" dirty="0" err="1"/>
              <a:t>AsyncAPI</a:t>
            </a:r>
            <a:r>
              <a:rPr lang="en-US" sz="2100" dirty="0"/>
              <a:t> allows downstream teams to easily validate messages and test upstream APIs via tools like Postman.</a:t>
            </a:r>
          </a:p>
          <a:p>
            <a:pPr marL="457200" indent="-457200">
              <a:buFont typeface="+mj-lt"/>
              <a:buAutoNum type="arabicPeriod"/>
            </a:pPr>
            <a:endParaRPr lang="en-US" sz="2100" dirty="0"/>
          </a:p>
          <a:p>
            <a:pPr marL="457200" indent="-457200">
              <a:buFont typeface="+mj-lt"/>
              <a:buAutoNum type="arabicPeriod"/>
            </a:pPr>
            <a:r>
              <a:rPr lang="en-US" sz="2100" dirty="0"/>
              <a:t>Technology-specific bindings defined within a </a:t>
            </a:r>
            <a:r>
              <a:rPr lang="en-US" sz="2100" dirty="0" err="1"/>
              <a:t>AsyncAPI</a:t>
            </a:r>
            <a:r>
              <a:rPr lang="en-US" sz="2100" dirty="0"/>
              <a:t> document can be used to dynamically establish connections and subscriptions to event brokers.</a:t>
            </a:r>
            <a:endParaRPr lang="da-DK" sz="2100" dirty="0" err="1"/>
          </a:p>
        </p:txBody>
      </p:sp>
    </p:spTree>
    <p:extLst>
      <p:ext uri="{BB962C8B-B14F-4D97-AF65-F5344CB8AC3E}">
        <p14:creationId xmlns:p14="http://schemas.microsoft.com/office/powerpoint/2010/main" val="3280256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EADD &gt; Discovery &gt; Hands-on</a:t>
              </a:r>
            </a:p>
          </p:txBody>
        </p:sp>
      </p:grpSp>
      <p:pic>
        <p:nvPicPr>
          <p:cNvPr id="1026" name="Picture 2" descr="Developer working at computer. Programmer hands coding. Programming flat  illustration concept. Vector top view. | Stock vector | Colourbox">
            <a:extLst>
              <a:ext uri="{FF2B5EF4-FFF2-40B4-BE49-F238E27FC236}">
                <a16:creationId xmlns:a16="http://schemas.microsoft.com/office/drawing/2014/main" id="{BB15A5A7-7EAF-44A2-8913-479C94F9E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462" y="1488035"/>
            <a:ext cx="6315075" cy="4882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077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EADD &gt; Discovery &gt; Code Kata #2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6A31FFF-3A7B-41B6-B4DD-5F42A07A24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920" y="1340019"/>
            <a:ext cx="8046161" cy="457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63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D079491-4CFE-4DD7-B6D2-C8936BCC7016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F50DF5-3E15-4160-BD8A-2C5CC28B536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E6E9D6-2F02-4978-BE13-CD734CC746F0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5E77A-7111-423B-AE3D-B894A2F5C8FD}"/>
                </a:ext>
              </a:extLst>
            </p:cNvPr>
            <p:cNvSpPr txBox="1"/>
            <p:nvPr/>
          </p:nvSpPr>
          <p:spPr>
            <a:xfrm>
              <a:off x="501407" y="315365"/>
              <a:ext cx="990661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EADD &gt; Discovery &gt; Q/A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7A780306-ED7E-4C75-B625-296A6B8880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727" y="2268071"/>
            <a:ext cx="3074547" cy="307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333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801036E-B63C-45D7-819A-E0C1980A8A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2262768"/>
              </p:ext>
            </p:extLst>
          </p:nvPr>
        </p:nvGraphicFramePr>
        <p:xfrm>
          <a:off x="953142" y="2427987"/>
          <a:ext cx="10285719" cy="2862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EADD &gt; Agenda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5075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9B3A13A-BAC1-4D4A-B5E1-FA3ACA9335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FB451EB-C8FF-4B1D-A594-27C97946F2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34110F0-A87E-4DD9-8EAF-9D4FFFF933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34D0A35-B628-40DB-880F-F41E6740D6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D079491-4CFE-4DD7-B6D2-C8936BCC7016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F50DF5-3E15-4160-BD8A-2C5CC28B536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E6E9D6-2F02-4978-BE13-CD734CC746F0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5E77A-7111-423B-AE3D-B894A2F5C8FD}"/>
                </a:ext>
              </a:extLst>
            </p:cNvPr>
            <p:cNvSpPr txBox="1"/>
            <p:nvPr/>
          </p:nvSpPr>
          <p:spPr>
            <a:xfrm>
              <a:off x="501407" y="315365"/>
              <a:ext cx="990661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EADD &gt; Tools &gt; </a:t>
              </a:r>
              <a:r>
                <a:rPr lang="en-US" sz="2000" dirty="0" err="1">
                  <a:solidFill>
                    <a:schemeClr val="bg1"/>
                  </a:solidFill>
                </a:rPr>
                <a:t>Kafkacat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CC7D65A-6B8A-464B-B485-67F6C6FAFD28}"/>
              </a:ext>
            </a:extLst>
          </p:cNvPr>
          <p:cNvSpPr txBox="1"/>
          <p:nvPr/>
        </p:nvSpPr>
        <p:spPr>
          <a:xfrm>
            <a:off x="738230" y="1234440"/>
            <a:ext cx="6330082" cy="38505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2100" dirty="0"/>
              <a:t>TODO: What is </a:t>
            </a:r>
            <a:r>
              <a:rPr lang="en-US" sz="2100" dirty="0" err="1"/>
              <a:t>Kafkacat</a:t>
            </a:r>
            <a:r>
              <a:rPr lang="en-US" sz="2100"/>
              <a:t>?</a:t>
            </a:r>
            <a:endParaRPr lang="da-DK" sz="2100" dirty="0" err="1"/>
          </a:p>
        </p:txBody>
      </p:sp>
    </p:spTree>
    <p:extLst>
      <p:ext uri="{BB962C8B-B14F-4D97-AF65-F5344CB8AC3E}">
        <p14:creationId xmlns:p14="http://schemas.microsoft.com/office/powerpoint/2010/main" val="20247635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D079491-4CFE-4DD7-B6D2-C8936BCC7016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F50DF5-3E15-4160-BD8A-2C5CC28B536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E6E9D6-2F02-4978-BE13-CD734CC746F0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5E77A-7111-423B-AE3D-B894A2F5C8FD}"/>
                </a:ext>
              </a:extLst>
            </p:cNvPr>
            <p:cNvSpPr txBox="1"/>
            <p:nvPr/>
          </p:nvSpPr>
          <p:spPr>
            <a:xfrm>
              <a:off x="501407" y="315365"/>
              <a:ext cx="990661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EADD &gt; Tools &gt; </a:t>
              </a:r>
              <a:r>
                <a:rPr lang="en-US" sz="2000" dirty="0" err="1">
                  <a:solidFill>
                    <a:schemeClr val="bg1"/>
                  </a:solidFill>
                </a:rPr>
                <a:t>Websocat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70EF0E6-58E5-43A2-9204-D68FF31CFA1D}"/>
              </a:ext>
            </a:extLst>
          </p:cNvPr>
          <p:cNvSpPr txBox="1"/>
          <p:nvPr/>
        </p:nvSpPr>
        <p:spPr>
          <a:xfrm>
            <a:off x="738230" y="1234440"/>
            <a:ext cx="6330082" cy="38505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2100" dirty="0"/>
              <a:t>TODO: What is </a:t>
            </a:r>
            <a:r>
              <a:rPr lang="en-US" sz="2100" dirty="0" err="1"/>
              <a:t>Websocat</a:t>
            </a:r>
            <a:r>
              <a:rPr lang="da-DK" sz="2100" dirty="0"/>
              <a:t>?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42742696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EADD &gt; Tools &gt; Hands-on</a:t>
              </a:r>
            </a:p>
          </p:txBody>
        </p:sp>
      </p:grpSp>
      <p:pic>
        <p:nvPicPr>
          <p:cNvPr id="1026" name="Picture 2" descr="Developer working at computer. Programmer hands coding. Programming flat  illustration concept. Vector top view. | Stock vector | Colourbox">
            <a:extLst>
              <a:ext uri="{FF2B5EF4-FFF2-40B4-BE49-F238E27FC236}">
                <a16:creationId xmlns:a16="http://schemas.microsoft.com/office/drawing/2014/main" id="{BB15A5A7-7EAF-44A2-8913-479C94F9E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462" y="1488035"/>
            <a:ext cx="6315075" cy="4882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85494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A8AF2F-B974-4491-91CE-6F2028BFACCD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9BDDA0-374D-4DE8-9E4C-A21ED7C8652D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9B3816-A639-4692-9BC7-1BAA8E40C57D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24EF1-A4E5-4F24-BD9A-DB2F01928066}"/>
                </a:ext>
              </a:extLst>
            </p:cNvPr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EADD &gt; Tools &gt; Code Kata #3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6A31FFF-3A7B-41B6-B4DD-5F42A07A24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920" y="1340019"/>
            <a:ext cx="8046161" cy="457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7877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D079491-4CFE-4DD7-B6D2-C8936BCC7016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F50DF5-3E15-4160-BD8A-2C5CC28B536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E6E9D6-2F02-4978-BE13-CD734CC746F0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5E77A-7111-423B-AE3D-B894A2F5C8FD}"/>
                </a:ext>
              </a:extLst>
            </p:cNvPr>
            <p:cNvSpPr txBox="1"/>
            <p:nvPr/>
          </p:nvSpPr>
          <p:spPr>
            <a:xfrm>
              <a:off x="501407" y="315365"/>
              <a:ext cx="990661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EADD &gt; Tools &gt; Q/A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7A780306-ED7E-4C75-B625-296A6B8880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727" y="2268071"/>
            <a:ext cx="3074547" cy="307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4073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D079491-4CFE-4DD7-B6D2-C8936BCC7016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F50DF5-3E15-4160-BD8A-2C5CC28B536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E6E9D6-2F02-4978-BE13-CD734CC746F0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5E77A-7111-423B-AE3D-B894A2F5C8FD}"/>
                </a:ext>
              </a:extLst>
            </p:cNvPr>
            <p:cNvSpPr txBox="1"/>
            <p:nvPr/>
          </p:nvSpPr>
          <p:spPr>
            <a:xfrm>
              <a:off x="501407" y="315365"/>
              <a:ext cx="990661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EADD &gt; Feedback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3628E48B-4CAB-47B0-98B4-B6732F7224BD}"/>
              </a:ext>
            </a:extLst>
          </p:cNvPr>
          <p:cNvSpPr/>
          <p:nvPr/>
        </p:nvSpPr>
        <p:spPr>
          <a:xfrm>
            <a:off x="1251635" y="2772361"/>
            <a:ext cx="968872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3200" dirty="0"/>
              <a:t>https://forms.office.com/Pages/ResponsePage.aspx?id=ZpSpcwWtIUKfkOcUKqL2wTFclz-gNvpNq3THAj1j3ZxUODk1TjlEWVNJNzUxNjAwTFhGQkQ2VkNTWi4u</a:t>
            </a:r>
          </a:p>
        </p:txBody>
      </p:sp>
    </p:spTree>
    <p:extLst>
      <p:ext uri="{BB962C8B-B14F-4D97-AF65-F5344CB8AC3E}">
        <p14:creationId xmlns:p14="http://schemas.microsoft.com/office/powerpoint/2010/main" val="11513046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FF90BC-4EA9-4433-8469-620BF496C3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00"/>
          <a:stretch/>
        </p:blipFill>
        <p:spPr>
          <a:xfrm>
            <a:off x="172497" y="-110435"/>
            <a:ext cx="914400" cy="12517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D079491-4CFE-4DD7-B6D2-C8936BCC7016}"/>
              </a:ext>
            </a:extLst>
          </p:cNvPr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F50DF5-3E15-4160-BD8A-2C5CC28B5365}"/>
                </a:ext>
              </a:extLst>
            </p:cNvPr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E6E9D6-2F02-4978-BE13-CD734CC746F0}"/>
                </a:ext>
              </a:extLst>
            </p:cNvPr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75E77A-7111-423B-AE3D-B894A2F5C8FD}"/>
                </a:ext>
              </a:extLst>
            </p:cNvPr>
            <p:cNvSpPr txBox="1"/>
            <p:nvPr/>
          </p:nvSpPr>
          <p:spPr>
            <a:xfrm>
              <a:off x="501407" y="315365"/>
              <a:ext cx="990661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EADD &gt; Literature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A4B176E-36E4-4FC4-ADCE-F3DE3CD0A256}"/>
              </a:ext>
            </a:extLst>
          </p:cNvPr>
          <p:cNvSpPr txBox="1"/>
          <p:nvPr/>
        </p:nvSpPr>
        <p:spPr>
          <a:xfrm>
            <a:off x="1288741" y="1669002"/>
            <a:ext cx="9614518" cy="421689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100" dirty="0"/>
              <a:t>https://docs.microsoft.com/en-us/dotnet/architecture/microservices/architect-microservice-container-applications/asynchronous-message-based-communication</a:t>
            </a:r>
            <a:endParaRPr lang="da-DK" sz="2100" dirty="0">
              <a:hlinkClick r:id="rId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sz="2100" dirty="0">
              <a:hlinkClick r:id="rId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100" dirty="0">
                <a:hlinkClick r:id="rId4"/>
              </a:rPr>
              <a:t>https://www.tibco.com/reference-center/what-is-event-driven-architecture</a:t>
            </a:r>
            <a:endParaRPr lang="da-DK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100" dirty="0">
                <a:hlinkClick r:id="rId5"/>
              </a:rPr>
              <a:t>https://medium.com/event-driven-utopia/event-driven-apis-understanding-the-principles-c3208308d4b2</a:t>
            </a:r>
            <a:endParaRPr lang="da-DK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100" dirty="0">
                <a:hlinkClick r:id="rId6"/>
              </a:rPr>
              <a:t>https://medium.com/system-design-blog/long-polling-vs-websockets-vs-server-sent-events-c43ba96df7c1</a:t>
            </a:r>
            <a:endParaRPr lang="da-DK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100" dirty="0"/>
              <a:t>https://www.asyncapi.com/blog/async_standards_compare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sz="2100" dirty="0"/>
          </a:p>
        </p:txBody>
      </p:sp>
    </p:spTree>
    <p:extLst>
      <p:ext uri="{BB962C8B-B14F-4D97-AF65-F5344CB8AC3E}">
        <p14:creationId xmlns:p14="http://schemas.microsoft.com/office/powerpoint/2010/main" val="2514611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" y="2"/>
            <a:ext cx="12191999" cy="948334"/>
            <a:chOff x="0" y="0"/>
            <a:chExt cx="12192000" cy="948335"/>
          </a:xfrm>
          <a:solidFill>
            <a:schemeClr val="tx1"/>
          </a:solidFill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EADD &gt; Big Picture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65C665E-29C2-491D-8929-DBA065960349}"/>
              </a:ext>
            </a:extLst>
          </p:cNvPr>
          <p:cNvSpPr txBox="1"/>
          <p:nvPr/>
        </p:nvSpPr>
        <p:spPr>
          <a:xfrm>
            <a:off x="738230" y="1234440"/>
            <a:ext cx="6330082" cy="38505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2100" dirty="0"/>
              <a:t>TODO – What is the purpose of Event APIs?</a:t>
            </a:r>
            <a:endParaRPr lang="da-DK" sz="2100" dirty="0" err="1"/>
          </a:p>
        </p:txBody>
      </p:sp>
    </p:spTree>
    <p:extLst>
      <p:ext uri="{BB962C8B-B14F-4D97-AF65-F5344CB8AC3E}">
        <p14:creationId xmlns:p14="http://schemas.microsoft.com/office/powerpoint/2010/main" val="1202685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" y="2"/>
            <a:ext cx="12191999" cy="948334"/>
            <a:chOff x="0" y="0"/>
            <a:chExt cx="12192000" cy="948335"/>
          </a:xfrm>
          <a:solidFill>
            <a:schemeClr val="tx1"/>
          </a:solidFill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EADD &gt; Big Picture &gt; REST vs Event-driven</a:t>
              </a:r>
            </a:p>
          </p:txBody>
        </p:sp>
      </p:grpSp>
      <p:pic>
        <p:nvPicPr>
          <p:cNvPr id="1026" name="Picture 2" descr="The Challenges of Building a Reliable Real-Time Event-Driven Ecosystem">
            <a:extLst>
              <a:ext uri="{FF2B5EF4-FFF2-40B4-BE49-F238E27FC236}">
                <a16:creationId xmlns:a16="http://schemas.microsoft.com/office/drawing/2014/main" id="{0F1A2D8E-0159-4C14-B6E0-31268B34F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12342"/>
            <a:ext cx="11430000" cy="521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977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" y="2"/>
            <a:ext cx="12191999" cy="948334"/>
            <a:chOff x="0" y="0"/>
            <a:chExt cx="12192000" cy="948335"/>
          </a:xfrm>
          <a:solidFill>
            <a:schemeClr val="tx1"/>
          </a:solidFill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EADD &gt; Big Picture &gt; Event-driven APIs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2AD8D99E-8564-4887-8271-340B813EF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332" y="1969863"/>
            <a:ext cx="10689336" cy="3448625"/>
          </a:xfrm>
          <a:prstGeom prst="rect">
            <a:avLst/>
          </a:prstGeom>
        </p:spPr>
      </p:pic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6CB72773-7621-40F2-B57B-14646836C077}"/>
              </a:ext>
            </a:extLst>
          </p:cNvPr>
          <p:cNvSpPr/>
          <p:nvPr/>
        </p:nvSpPr>
        <p:spPr>
          <a:xfrm>
            <a:off x="501408" y="948336"/>
            <a:ext cx="3476231" cy="1782447"/>
          </a:xfrm>
          <a:prstGeom prst="cloudCallout">
            <a:avLst>
              <a:gd name="adj1" fmla="val -39017"/>
              <a:gd name="adj2" fmla="val 61744"/>
            </a:avLst>
          </a:prstGeom>
          <a:solidFill>
            <a:schemeClr val="accent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One or more event producers collaborate to maintain an Event-driven API</a:t>
            </a:r>
          </a:p>
        </p:txBody>
      </p:sp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E93EE5B4-03EA-496F-B8F6-BDBE67391471}"/>
              </a:ext>
            </a:extLst>
          </p:cNvPr>
          <p:cNvSpPr/>
          <p:nvPr/>
        </p:nvSpPr>
        <p:spPr>
          <a:xfrm>
            <a:off x="3072384" y="5442037"/>
            <a:ext cx="5715000" cy="1254194"/>
          </a:xfrm>
          <a:prstGeom prst="cloudCallout">
            <a:avLst>
              <a:gd name="adj1" fmla="val -12889"/>
              <a:gd name="adj2" fmla="val -252085"/>
            </a:avLst>
          </a:prstGeom>
          <a:solidFill>
            <a:schemeClr val="accent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An event broker provides an async delivery mechanism for consumers to subscribe to events from producers</a:t>
            </a:r>
          </a:p>
        </p:txBody>
      </p:sp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5281A57F-8B0E-4EA8-BD36-44CD0A323555}"/>
              </a:ext>
            </a:extLst>
          </p:cNvPr>
          <p:cNvSpPr/>
          <p:nvPr/>
        </p:nvSpPr>
        <p:spPr>
          <a:xfrm>
            <a:off x="6476247" y="997981"/>
            <a:ext cx="5214345" cy="948333"/>
          </a:xfrm>
          <a:prstGeom prst="cloudCallout">
            <a:avLst>
              <a:gd name="adj1" fmla="val -3594"/>
              <a:gd name="adj2" fmla="val 92079"/>
            </a:avLst>
          </a:prstGeom>
          <a:solidFill>
            <a:schemeClr val="accent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Consumers receives events (messages) from topics (channels)</a:t>
            </a:r>
          </a:p>
        </p:txBody>
      </p:sp>
    </p:spTree>
    <p:extLst>
      <p:ext uri="{BB962C8B-B14F-4D97-AF65-F5344CB8AC3E}">
        <p14:creationId xmlns:p14="http://schemas.microsoft.com/office/powerpoint/2010/main" val="336833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972800" y="289501"/>
              <a:ext cx="900953" cy="2808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sz="1225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EADD &gt; Big Picture &gt; Demo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2F1247D1-30D2-404B-821C-8D19AF5DCB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021" y="1327278"/>
            <a:ext cx="9211112" cy="524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921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EADD &gt; Protocols</a:t>
              </a:r>
            </a:p>
          </p:txBody>
        </p:sp>
      </p:grpSp>
      <p:pic>
        <p:nvPicPr>
          <p:cNvPr id="2054" name="Picture 6" descr="COMET Techniques | Web Tech Docs">
            <a:extLst>
              <a:ext uri="{FF2B5EF4-FFF2-40B4-BE49-F238E27FC236}">
                <a16:creationId xmlns:a16="http://schemas.microsoft.com/office/drawing/2014/main" id="{519634C1-4976-46D3-9C38-95590A2F0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128" y="1554479"/>
            <a:ext cx="8199317" cy="4716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178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EADD &gt; Protocols &gt; XHR Pooling</a:t>
              </a:r>
            </a:p>
          </p:txBody>
        </p:sp>
      </p:grpSp>
      <p:pic>
        <p:nvPicPr>
          <p:cNvPr id="6156" name="Picture 12">
            <a:extLst>
              <a:ext uri="{FF2B5EF4-FFF2-40B4-BE49-F238E27FC236}">
                <a16:creationId xmlns:a16="http://schemas.microsoft.com/office/drawing/2014/main" id="{DAD44B58-CDA4-4176-8972-5C4C9C413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560" y="1712634"/>
            <a:ext cx="9326880" cy="4055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hought Bubble: Cloud 13">
            <a:extLst>
              <a:ext uri="{FF2B5EF4-FFF2-40B4-BE49-F238E27FC236}">
                <a16:creationId xmlns:a16="http://schemas.microsoft.com/office/drawing/2014/main" id="{5F35F9A9-CB20-4E29-8CE9-7640C6185B9C}"/>
              </a:ext>
            </a:extLst>
          </p:cNvPr>
          <p:cNvSpPr/>
          <p:nvPr/>
        </p:nvSpPr>
        <p:spPr>
          <a:xfrm>
            <a:off x="501409" y="1192436"/>
            <a:ext cx="3055218" cy="1538347"/>
          </a:xfrm>
          <a:prstGeom prst="cloudCallout">
            <a:avLst>
              <a:gd name="adj1" fmla="val 114481"/>
              <a:gd name="adj2" fmla="val 72763"/>
            </a:avLst>
          </a:prstGeom>
          <a:solidFill>
            <a:schemeClr val="accent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A client initiates an XHR/AJAX request to a server.</a:t>
            </a:r>
          </a:p>
        </p:txBody>
      </p:sp>
      <p:sp>
        <p:nvSpPr>
          <p:cNvPr id="15" name="Thought Bubble: Cloud 14">
            <a:extLst>
              <a:ext uri="{FF2B5EF4-FFF2-40B4-BE49-F238E27FC236}">
                <a16:creationId xmlns:a16="http://schemas.microsoft.com/office/drawing/2014/main" id="{37206392-1739-47D7-96E8-0E0D1F50FE2E}"/>
              </a:ext>
            </a:extLst>
          </p:cNvPr>
          <p:cNvSpPr/>
          <p:nvPr/>
        </p:nvSpPr>
        <p:spPr>
          <a:xfrm>
            <a:off x="8590482" y="1192436"/>
            <a:ext cx="3467017" cy="1998820"/>
          </a:xfrm>
          <a:prstGeom prst="cloudCallout">
            <a:avLst>
              <a:gd name="adj1" fmla="val -104921"/>
              <a:gd name="adj2" fmla="val 49656"/>
            </a:avLst>
          </a:prstGeom>
          <a:solidFill>
            <a:schemeClr val="accent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The server does not immediately respond but waits until there is new information available.</a:t>
            </a:r>
          </a:p>
        </p:txBody>
      </p:sp>
      <p:sp>
        <p:nvSpPr>
          <p:cNvPr id="16" name="Thought Bubble: Cloud 15">
            <a:extLst>
              <a:ext uri="{FF2B5EF4-FFF2-40B4-BE49-F238E27FC236}">
                <a16:creationId xmlns:a16="http://schemas.microsoft.com/office/drawing/2014/main" id="{F07C7239-493B-4CB9-B3D1-38CC823EF400}"/>
              </a:ext>
            </a:extLst>
          </p:cNvPr>
          <p:cNvSpPr/>
          <p:nvPr/>
        </p:nvSpPr>
        <p:spPr>
          <a:xfrm>
            <a:off x="8872227" y="4672583"/>
            <a:ext cx="2903526" cy="1769465"/>
          </a:xfrm>
          <a:prstGeom prst="cloudCallout">
            <a:avLst>
              <a:gd name="adj1" fmla="val -106437"/>
              <a:gd name="adj2" fmla="val -109043"/>
            </a:avLst>
          </a:prstGeom>
          <a:solidFill>
            <a:schemeClr val="accent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When there is new information available the server responds.</a:t>
            </a:r>
          </a:p>
        </p:txBody>
      </p:sp>
      <p:sp>
        <p:nvSpPr>
          <p:cNvPr id="17" name="Thought Bubble: Cloud 16">
            <a:extLst>
              <a:ext uri="{FF2B5EF4-FFF2-40B4-BE49-F238E27FC236}">
                <a16:creationId xmlns:a16="http://schemas.microsoft.com/office/drawing/2014/main" id="{892572F0-D6CC-4DA6-A0A4-20BAD953A359}"/>
              </a:ext>
            </a:extLst>
          </p:cNvPr>
          <p:cNvSpPr/>
          <p:nvPr/>
        </p:nvSpPr>
        <p:spPr>
          <a:xfrm>
            <a:off x="329184" y="4572000"/>
            <a:ext cx="4006902" cy="1959939"/>
          </a:xfrm>
          <a:prstGeom prst="cloudCallout">
            <a:avLst>
              <a:gd name="adj1" fmla="val 77029"/>
              <a:gd name="adj2" fmla="val -98348"/>
            </a:avLst>
          </a:prstGeom>
          <a:solidFill>
            <a:schemeClr val="accent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The client receives the response and immediately sends another request to the server restarting the process.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527279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" y="2"/>
            <a:ext cx="12191999" cy="948335"/>
            <a:chOff x="0" y="0"/>
            <a:chExt cx="12192000" cy="948335"/>
          </a:xfrm>
          <a:solidFill>
            <a:schemeClr val="accent1"/>
          </a:solidFill>
        </p:grpSpPr>
        <p:sp>
          <p:nvSpPr>
            <p:cNvPr id="2" name="Rectangle 1"/>
            <p:cNvSpPr/>
            <p:nvPr/>
          </p:nvSpPr>
          <p:spPr>
            <a:xfrm>
              <a:off x="0" y="0"/>
              <a:ext cx="12192000" cy="9483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5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407" y="315365"/>
              <a:ext cx="8089074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EADD &gt; Protocols &gt; Server Sent Events (SSE)</a:t>
              </a:r>
            </a:p>
          </p:txBody>
        </p:sp>
      </p:grpSp>
      <p:pic>
        <p:nvPicPr>
          <p:cNvPr id="5126" name="Picture 6">
            <a:extLst>
              <a:ext uri="{FF2B5EF4-FFF2-40B4-BE49-F238E27FC236}">
                <a16:creationId xmlns:a16="http://schemas.microsoft.com/office/drawing/2014/main" id="{0BF28431-F3C7-45AE-AF2B-1CA6A6CD2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072" y="1819957"/>
            <a:ext cx="8541730" cy="4063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70155BE1-C5C8-45BA-B1D9-AE502081D55C}"/>
              </a:ext>
            </a:extLst>
          </p:cNvPr>
          <p:cNvSpPr/>
          <p:nvPr/>
        </p:nvSpPr>
        <p:spPr>
          <a:xfrm>
            <a:off x="281952" y="1076863"/>
            <a:ext cx="3412223" cy="1538347"/>
          </a:xfrm>
          <a:prstGeom prst="cloudCallout">
            <a:avLst>
              <a:gd name="adj1" fmla="val 58802"/>
              <a:gd name="adj2" fmla="val 59687"/>
            </a:avLst>
          </a:prstGeom>
          <a:solidFill>
            <a:schemeClr val="accent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A client creates a connection to a server via the </a:t>
            </a:r>
            <a:r>
              <a:rPr lang="en-US" sz="1600" dirty="0" err="1"/>
              <a:t>EventSource</a:t>
            </a:r>
            <a:r>
              <a:rPr lang="en-US" sz="1600" dirty="0"/>
              <a:t> API.</a:t>
            </a:r>
          </a:p>
        </p:txBody>
      </p:sp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id="{08FA9F32-8C3A-4446-919B-57BE6CFB3946}"/>
              </a:ext>
            </a:extLst>
          </p:cNvPr>
          <p:cNvSpPr/>
          <p:nvPr/>
        </p:nvSpPr>
        <p:spPr>
          <a:xfrm>
            <a:off x="414531" y="4791455"/>
            <a:ext cx="4349493" cy="1963543"/>
          </a:xfrm>
          <a:prstGeom prst="cloudCallout">
            <a:avLst>
              <a:gd name="adj1" fmla="val 3131"/>
              <a:gd name="adj2" fmla="val -143187"/>
            </a:avLst>
          </a:prstGeom>
          <a:solidFill>
            <a:schemeClr val="accent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The </a:t>
            </a:r>
            <a:r>
              <a:rPr lang="en-US" sz="1600" dirty="0" err="1"/>
              <a:t>EventSource</a:t>
            </a:r>
            <a:r>
              <a:rPr lang="en-US" sz="1600" dirty="0"/>
              <a:t> API ensures that the server receives a regular “keep-alive” HTTP request from the client to keep the connection open.</a:t>
            </a:r>
          </a:p>
        </p:txBody>
      </p:sp>
      <p:sp>
        <p:nvSpPr>
          <p:cNvPr id="12" name="Thought Bubble: Cloud 11">
            <a:extLst>
              <a:ext uri="{FF2B5EF4-FFF2-40B4-BE49-F238E27FC236}">
                <a16:creationId xmlns:a16="http://schemas.microsoft.com/office/drawing/2014/main" id="{42501C6A-88F2-431C-BAFF-E4F09970BCE0}"/>
              </a:ext>
            </a:extLst>
          </p:cNvPr>
          <p:cNvSpPr/>
          <p:nvPr/>
        </p:nvSpPr>
        <p:spPr>
          <a:xfrm>
            <a:off x="7510274" y="2371104"/>
            <a:ext cx="4579026" cy="1796142"/>
          </a:xfrm>
          <a:prstGeom prst="cloudCallout">
            <a:avLst>
              <a:gd name="adj1" fmla="val -71500"/>
              <a:gd name="adj2" fmla="val 66008"/>
            </a:avLst>
          </a:prstGeom>
          <a:solidFill>
            <a:schemeClr val="accent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The connection is kept alive until either the server or client sends a “close signal” at which point the connection is terminated.</a:t>
            </a:r>
          </a:p>
        </p:txBody>
      </p:sp>
    </p:spTree>
    <p:extLst>
      <p:ext uri="{BB962C8B-B14F-4D97-AF65-F5344CB8AC3E}">
        <p14:creationId xmlns:p14="http://schemas.microsoft.com/office/powerpoint/2010/main" val="728451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DFDS PowerPoint Template 16_9 logo top">
  <a:themeElements>
    <a:clrScheme name="DFDS">
      <a:dk1>
        <a:srgbClr val="000000"/>
      </a:dk1>
      <a:lt1>
        <a:sysClr val="window" lastClr="FFFFFF"/>
      </a:lt1>
      <a:dk2>
        <a:srgbClr val="999A9C"/>
      </a:dk2>
      <a:lt2>
        <a:srgbClr val="B2BFC7"/>
      </a:lt2>
      <a:accent1>
        <a:srgbClr val="002B45"/>
      </a:accent1>
      <a:accent2>
        <a:srgbClr val="1B5786"/>
      </a:accent2>
      <a:accent3>
        <a:srgbClr val="ED8B00"/>
      </a:accent3>
      <a:accent4>
        <a:srgbClr val="6D6F71"/>
      </a:accent4>
      <a:accent5>
        <a:srgbClr val="5087AC"/>
      </a:accent5>
      <a:accent6>
        <a:srgbClr val="68B2E3"/>
      </a:accent6>
      <a:hlink>
        <a:srgbClr val="000000"/>
      </a:hlink>
      <a:folHlink>
        <a:srgbClr val="000000"/>
      </a:folHlink>
    </a:clrScheme>
    <a:fontScheme name="DFDS">
      <a:majorFont>
        <a:latin typeface="DFDS Bold"/>
        <a:ea typeface=""/>
        <a:cs typeface=""/>
      </a:majorFont>
      <a:minorFont>
        <a:latin typeface="DFD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1"/>
          </a:solidFill>
        </a:ln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1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21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7D43EC03-67F5-4F81-9AD7-58BC9E8771E9}" vid="{CC25375D-1E03-4284-8BC0-9882BEFE5D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65BD4264CB9094CA7944F610D2D7DCA" ma:contentTypeVersion="7" ma:contentTypeDescription="Opret et nyt dokument." ma:contentTypeScope="" ma:versionID="285eed63ac2e046b8ebe16ddc91dee82">
  <xsd:schema xmlns:xsd="http://www.w3.org/2001/XMLSchema" xmlns:xs="http://www.w3.org/2001/XMLSchema" xmlns:p="http://schemas.microsoft.com/office/2006/metadata/properties" xmlns:ns2="2279a1a0-7112-41f8-b496-d9a5c3576fb0" xmlns:ns3="95c0be1d-4093-4789-923d-5b0c8c8304dc" targetNamespace="http://schemas.microsoft.com/office/2006/metadata/properties" ma:root="true" ma:fieldsID="92b7f3ae194bb82c73e460576e55bd12" ns2:_="" ns3:_="">
    <xsd:import namespace="2279a1a0-7112-41f8-b496-d9a5c3576fb0"/>
    <xsd:import namespace="95c0be1d-4093-4789-923d-5b0c8c8304d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3:SharedWithUsers" minOccurs="0"/>
                <xsd:element ref="ns3:SharedWithDetail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79a1a0-7112-41f8-b496-d9a5c3576f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c0be1d-4093-4789-923d-5b0c8c8304d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lt med detaljer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273EE10-C1B2-449B-9085-39965BA21A5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4EFA56C-2770-467D-8E59-C07C9A9CC3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79a1a0-7112-41f8-b496-d9a5c3576fb0"/>
    <ds:schemaRef ds:uri="95c0be1d-4093-4789-923d-5b0c8c8304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61EE2CA-DCC7-45E5-87C8-6789A166AF7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DFDS_Group_PPTX_Compressed_06_2018</Template>
  <TotalTime>0</TotalTime>
  <Words>800</Words>
  <Application>Microsoft Office PowerPoint</Application>
  <PresentationFormat>Widescreen</PresentationFormat>
  <Paragraphs>107</Paragraphs>
  <Slides>26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DFDS Bold</vt:lpstr>
      <vt:lpstr>DFDS Light</vt:lpstr>
      <vt:lpstr>Arial</vt:lpstr>
      <vt:lpstr>Calibri</vt:lpstr>
      <vt:lpstr>DFDS</vt:lpstr>
      <vt:lpstr>DFDS PowerPoint Template 16_9 logo top</vt:lpstr>
      <vt:lpstr>Event API Deep Dive   Updated 22 June 2020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2018-06-22T08:51:20Z</dcterms:created>
  <dcterms:modified xsi:type="dcterms:W3CDTF">2022-06-22T13:28:39Z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">
    <vt:lpwstr>www.skabelondesign.dk</vt:lpwstr>
  </property>
  <property fmtid="{D5CDD505-2E9C-101B-9397-08002B2CF9AE}" pid="3" name="SD_DocumentLanguage">
    <vt:lpwstr>en-GB</vt:lpwstr>
  </property>
  <property fmtid="{D5CDD505-2E9C-101B-9397-08002B2CF9AE}" pid="4" name="ContentTypeId">
    <vt:lpwstr>0x010100F65BD4264CB9094CA7944F610D2D7DCA</vt:lpwstr>
  </property>
  <property fmtid="{D5CDD505-2E9C-101B-9397-08002B2CF9AE}" pid="5" name="MSIP_Label_c2458218-87f2-45e0-bab0-e659c30d0ebd_Enabled">
    <vt:lpwstr>True</vt:lpwstr>
  </property>
  <property fmtid="{D5CDD505-2E9C-101B-9397-08002B2CF9AE}" pid="6" name="MSIP_Label_c2458218-87f2-45e0-bab0-e659c30d0ebd_SiteId">
    <vt:lpwstr>73a99466-ad05-4221-9f90-e7142aa2f6c1</vt:lpwstr>
  </property>
  <property fmtid="{D5CDD505-2E9C-101B-9397-08002B2CF9AE}" pid="7" name="MSIP_Label_c2458218-87f2-45e0-bab0-e659c30d0ebd_Owner">
    <vt:lpwstr>toban@dfds.com</vt:lpwstr>
  </property>
  <property fmtid="{D5CDD505-2E9C-101B-9397-08002B2CF9AE}" pid="8" name="MSIP_Label_c2458218-87f2-45e0-bab0-e659c30d0ebd_SetDate">
    <vt:lpwstr>2019-10-18T10:26:23.9121466Z</vt:lpwstr>
  </property>
  <property fmtid="{D5CDD505-2E9C-101B-9397-08002B2CF9AE}" pid="9" name="MSIP_Label_c2458218-87f2-45e0-bab0-e659c30d0ebd_Name">
    <vt:lpwstr>Public</vt:lpwstr>
  </property>
  <property fmtid="{D5CDD505-2E9C-101B-9397-08002B2CF9AE}" pid="10" name="MSIP_Label_c2458218-87f2-45e0-bab0-e659c30d0ebd_Application">
    <vt:lpwstr>Microsoft Azure Information Protection</vt:lpwstr>
  </property>
  <property fmtid="{D5CDD505-2E9C-101B-9397-08002B2CF9AE}" pid="11" name="MSIP_Label_c2458218-87f2-45e0-bab0-e659c30d0ebd_ActionId">
    <vt:lpwstr>289ffa8a-9637-4421-9530-7573293065f2</vt:lpwstr>
  </property>
  <property fmtid="{D5CDD505-2E9C-101B-9397-08002B2CF9AE}" pid="12" name="MSIP_Label_c2458218-87f2-45e0-bab0-e659c30d0ebd_Extended_MSFT_Method">
    <vt:lpwstr>Automatic</vt:lpwstr>
  </property>
  <property fmtid="{D5CDD505-2E9C-101B-9397-08002B2CF9AE}" pid="13" name="Sensitivity">
    <vt:lpwstr>Public</vt:lpwstr>
  </property>
</Properties>
</file>