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936" r:id="rId5"/>
    <p:sldId id="2939" r:id="rId6"/>
    <p:sldId id="2934" r:id="rId7"/>
    <p:sldId id="2937" r:id="rId8"/>
    <p:sldId id="2935" r:id="rId9"/>
    <p:sldId id="2940" r:id="rId10"/>
    <p:sldId id="2947" r:id="rId11"/>
    <p:sldId id="2941" r:id="rId12"/>
    <p:sldId id="2943" r:id="rId13"/>
    <p:sldId id="2944" r:id="rId14"/>
    <p:sldId id="2948" r:id="rId15"/>
    <p:sldId id="294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 userDrawn="1">
          <p15:clr>
            <a:srgbClr val="A4A3A4"/>
          </p15:clr>
        </p15:guide>
        <p15:guide id="2" pos="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C9F74C-D303-43E1-AF20-0452580ABEB1}" v="1545" dt="2022-04-11T09:24:33.547"/>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96" autoAdjust="0"/>
  </p:normalViewPr>
  <p:slideViewPr>
    <p:cSldViewPr snapToGrid="0" showGuides="1">
      <p:cViewPr varScale="1">
        <p:scale>
          <a:sx n="122" d="100"/>
          <a:sy n="122" d="100"/>
        </p:scale>
        <p:origin x="96" y="258"/>
      </p:cViewPr>
      <p:guideLst>
        <p:guide orient="horz" pos="8"/>
        <p:guide pos="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44"/>
    </p:cViewPr>
  </p:sorterViewPr>
  <p:notesViewPr>
    <p:cSldViewPr snapToGrid="0" showGuides="1">
      <p:cViewPr varScale="1">
        <p:scale>
          <a:sx n="81" d="100"/>
          <a:sy n="81" d="100"/>
        </p:scale>
        <p:origin x="357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691A2F-C5FF-41A7-ADB9-81D320F0C58E}"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GB"/>
        </a:p>
      </dgm:t>
    </dgm:pt>
    <dgm:pt modelId="{70209E56-E102-44DC-A81B-1946A0133A00}">
      <dgm:prSet/>
      <dgm:spPr/>
      <dgm:t>
        <a:bodyPr/>
        <a:lstStyle/>
        <a:p>
          <a:r>
            <a:rPr lang="en-GB" dirty="0"/>
            <a:t>Created in 1999 by MITRE none profit organisation funded by the US.</a:t>
          </a:r>
        </a:p>
      </dgm:t>
    </dgm:pt>
    <dgm:pt modelId="{4E42557C-B3A9-4607-9333-1C5C73562A06}" type="parTrans" cxnId="{273D81E9-3F9B-44C0-8D8E-A5FEE4AC355B}">
      <dgm:prSet/>
      <dgm:spPr/>
      <dgm:t>
        <a:bodyPr/>
        <a:lstStyle/>
        <a:p>
          <a:endParaRPr lang="en-GB"/>
        </a:p>
      </dgm:t>
    </dgm:pt>
    <dgm:pt modelId="{FBABB52D-3B4E-4FB9-AC99-5F1AC6218920}" type="sibTrans" cxnId="{273D81E9-3F9B-44C0-8D8E-A5FEE4AC355B}">
      <dgm:prSet/>
      <dgm:spPr/>
      <dgm:t>
        <a:bodyPr/>
        <a:lstStyle/>
        <a:p>
          <a:endParaRPr lang="en-GB"/>
        </a:p>
      </dgm:t>
    </dgm:pt>
    <dgm:pt modelId="{36DFBD41-147E-4C7D-B053-DA8D8CB66C78}">
      <dgm:prSet/>
      <dgm:spPr/>
      <dgm:t>
        <a:bodyPr/>
        <a:lstStyle/>
        <a:p>
          <a:r>
            <a:rPr lang="en-GB" dirty="0"/>
            <a:t>Created to unify multiple vulnerability database from many services and advisory’s.</a:t>
          </a:r>
        </a:p>
      </dgm:t>
    </dgm:pt>
    <dgm:pt modelId="{BF7C0799-52D0-49A6-B73B-524158564541}" type="parTrans" cxnId="{56D7D844-465C-4F50-AB04-B97564467357}">
      <dgm:prSet/>
      <dgm:spPr/>
      <dgm:t>
        <a:bodyPr/>
        <a:lstStyle/>
        <a:p>
          <a:endParaRPr lang="en-GB"/>
        </a:p>
      </dgm:t>
    </dgm:pt>
    <dgm:pt modelId="{12F9576E-147E-43C7-8439-07F617B870BB}" type="sibTrans" cxnId="{56D7D844-465C-4F50-AB04-B97564467357}">
      <dgm:prSet/>
      <dgm:spPr/>
      <dgm:t>
        <a:bodyPr/>
        <a:lstStyle/>
        <a:p>
          <a:endParaRPr lang="en-GB"/>
        </a:p>
      </dgm:t>
    </dgm:pt>
    <dgm:pt modelId="{5455E7D4-A6C8-4491-9053-EB6679F7F128}">
      <dgm:prSet/>
      <dgm:spPr/>
      <dgm:t>
        <a:bodyPr/>
        <a:lstStyle/>
        <a:p>
          <a:r>
            <a:rPr lang="en-GB" dirty="0"/>
            <a:t>Think of it as a dictionary of vulnerabilities with a id. </a:t>
          </a:r>
        </a:p>
      </dgm:t>
    </dgm:pt>
    <dgm:pt modelId="{6197FF09-7D99-44BF-9D69-B65623AC580A}" type="parTrans" cxnId="{B96E23AD-94AD-4E95-BAFF-EA8416EE0B5C}">
      <dgm:prSet/>
      <dgm:spPr/>
      <dgm:t>
        <a:bodyPr/>
        <a:lstStyle/>
        <a:p>
          <a:endParaRPr lang="en-GB"/>
        </a:p>
      </dgm:t>
    </dgm:pt>
    <dgm:pt modelId="{2BB8BC8F-EA1A-48E1-A2F8-3984E1CF75A9}" type="sibTrans" cxnId="{B96E23AD-94AD-4E95-BAFF-EA8416EE0B5C}">
      <dgm:prSet/>
      <dgm:spPr/>
      <dgm:t>
        <a:bodyPr/>
        <a:lstStyle/>
        <a:p>
          <a:endParaRPr lang="en-GB"/>
        </a:p>
      </dgm:t>
    </dgm:pt>
    <dgm:pt modelId="{679D0AD8-9333-4DDE-A704-17900A69A068}" type="pres">
      <dgm:prSet presAssocID="{A9691A2F-C5FF-41A7-ADB9-81D320F0C58E}" presName="composite" presStyleCnt="0">
        <dgm:presLayoutVars>
          <dgm:chMax val="5"/>
          <dgm:dir/>
          <dgm:animLvl val="ctr"/>
          <dgm:resizeHandles val="exact"/>
        </dgm:presLayoutVars>
      </dgm:prSet>
      <dgm:spPr/>
    </dgm:pt>
    <dgm:pt modelId="{62232EC0-8E48-4C52-A2AF-F6D854B8608E}" type="pres">
      <dgm:prSet presAssocID="{A9691A2F-C5FF-41A7-ADB9-81D320F0C58E}" presName="cycle" presStyleCnt="0"/>
      <dgm:spPr/>
    </dgm:pt>
    <dgm:pt modelId="{86E4EA0D-64A3-429F-9153-F37DF20D1850}" type="pres">
      <dgm:prSet presAssocID="{A9691A2F-C5FF-41A7-ADB9-81D320F0C58E}" presName="centerShape" presStyleCnt="0"/>
      <dgm:spPr/>
    </dgm:pt>
    <dgm:pt modelId="{0FAB4D7A-50BF-4F0C-A7D9-9C3A9DA2F5FE}" type="pres">
      <dgm:prSet presAssocID="{A9691A2F-C5FF-41A7-ADB9-81D320F0C58E}" presName="connSite" presStyleLbl="node1" presStyleIdx="0" presStyleCnt="4"/>
      <dgm:spPr/>
    </dgm:pt>
    <dgm:pt modelId="{584CB0C0-DDC0-47BE-BE2F-BFEAC5986EC2}" type="pres">
      <dgm:prSet presAssocID="{A9691A2F-C5FF-41A7-ADB9-81D320F0C58E}" presName="visibl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DC59F2D-9EDE-4289-B43F-BFFE5DBEDD8B}" type="pres">
      <dgm:prSet presAssocID="{4E42557C-B3A9-4607-9333-1C5C73562A06}" presName="Name25" presStyleLbl="parChTrans1D1" presStyleIdx="0" presStyleCnt="3"/>
      <dgm:spPr/>
    </dgm:pt>
    <dgm:pt modelId="{F9C9413F-B75A-4B43-BBF5-D590C82B47AA}" type="pres">
      <dgm:prSet presAssocID="{70209E56-E102-44DC-A81B-1946A0133A00}" presName="node" presStyleCnt="0"/>
      <dgm:spPr/>
    </dgm:pt>
    <dgm:pt modelId="{0821D953-C323-4492-AB0A-605B15DA3647}" type="pres">
      <dgm:prSet presAssocID="{70209E56-E102-44DC-A81B-1946A0133A00}" presName="parentNode" presStyleLbl="node1" presStyleIdx="1" presStyleCnt="4">
        <dgm:presLayoutVars>
          <dgm:chMax val="1"/>
          <dgm:bulletEnabled val="1"/>
        </dgm:presLayoutVars>
      </dgm:prSet>
      <dgm:spPr/>
    </dgm:pt>
    <dgm:pt modelId="{EDAF9F86-15E8-4EBC-97E0-913243B7B7CA}" type="pres">
      <dgm:prSet presAssocID="{70209E56-E102-44DC-A81B-1946A0133A00}" presName="childNode" presStyleLbl="revTx" presStyleIdx="0" presStyleCnt="0">
        <dgm:presLayoutVars>
          <dgm:bulletEnabled val="1"/>
        </dgm:presLayoutVars>
      </dgm:prSet>
      <dgm:spPr/>
    </dgm:pt>
    <dgm:pt modelId="{DB9E7901-78EB-4CE8-A58B-A52DF80D2623}" type="pres">
      <dgm:prSet presAssocID="{BF7C0799-52D0-49A6-B73B-524158564541}" presName="Name25" presStyleLbl="parChTrans1D1" presStyleIdx="1" presStyleCnt="3"/>
      <dgm:spPr/>
    </dgm:pt>
    <dgm:pt modelId="{4F697938-DCA7-4586-AA71-E71E84EDAFFD}" type="pres">
      <dgm:prSet presAssocID="{36DFBD41-147E-4C7D-B053-DA8D8CB66C78}" presName="node" presStyleCnt="0"/>
      <dgm:spPr/>
    </dgm:pt>
    <dgm:pt modelId="{99447BCA-69AF-4C20-BD0B-4CF85FF74ED9}" type="pres">
      <dgm:prSet presAssocID="{36DFBD41-147E-4C7D-B053-DA8D8CB66C78}" presName="parentNode" presStyleLbl="node1" presStyleIdx="2" presStyleCnt="4">
        <dgm:presLayoutVars>
          <dgm:chMax val="1"/>
          <dgm:bulletEnabled val="1"/>
        </dgm:presLayoutVars>
      </dgm:prSet>
      <dgm:spPr/>
    </dgm:pt>
    <dgm:pt modelId="{889D9BBA-1C24-4F4C-A027-66FCA8567533}" type="pres">
      <dgm:prSet presAssocID="{36DFBD41-147E-4C7D-B053-DA8D8CB66C78}" presName="childNode" presStyleLbl="revTx" presStyleIdx="0" presStyleCnt="0">
        <dgm:presLayoutVars>
          <dgm:bulletEnabled val="1"/>
        </dgm:presLayoutVars>
      </dgm:prSet>
      <dgm:spPr/>
    </dgm:pt>
    <dgm:pt modelId="{B9871628-8D7B-403C-AA52-3BBFD22577B4}" type="pres">
      <dgm:prSet presAssocID="{6197FF09-7D99-44BF-9D69-B65623AC580A}" presName="Name25" presStyleLbl="parChTrans1D1" presStyleIdx="2" presStyleCnt="3"/>
      <dgm:spPr/>
    </dgm:pt>
    <dgm:pt modelId="{77908BB6-2B8F-4812-A8A7-B5CE63CE240F}" type="pres">
      <dgm:prSet presAssocID="{5455E7D4-A6C8-4491-9053-EB6679F7F128}" presName="node" presStyleCnt="0"/>
      <dgm:spPr/>
    </dgm:pt>
    <dgm:pt modelId="{83CF1C04-71EE-4F6D-848E-A4FA23D05548}" type="pres">
      <dgm:prSet presAssocID="{5455E7D4-A6C8-4491-9053-EB6679F7F128}" presName="parentNode" presStyleLbl="node1" presStyleIdx="3" presStyleCnt="4">
        <dgm:presLayoutVars>
          <dgm:chMax val="1"/>
          <dgm:bulletEnabled val="1"/>
        </dgm:presLayoutVars>
      </dgm:prSet>
      <dgm:spPr/>
    </dgm:pt>
    <dgm:pt modelId="{6EA69522-FA78-4AAC-8AE7-FC27C3EFC975}" type="pres">
      <dgm:prSet presAssocID="{5455E7D4-A6C8-4491-9053-EB6679F7F128}" presName="childNode" presStyleLbl="revTx" presStyleIdx="0" presStyleCnt="0">
        <dgm:presLayoutVars>
          <dgm:bulletEnabled val="1"/>
        </dgm:presLayoutVars>
      </dgm:prSet>
      <dgm:spPr/>
    </dgm:pt>
  </dgm:ptLst>
  <dgm:cxnLst>
    <dgm:cxn modelId="{49B38260-E076-4825-A7F4-EEEFDF2AA57F}" type="presOf" srcId="{A9691A2F-C5FF-41A7-ADB9-81D320F0C58E}" destId="{679D0AD8-9333-4DDE-A704-17900A69A068}" srcOrd="0" destOrd="0" presId="urn:microsoft.com/office/officeart/2005/8/layout/radial2"/>
    <dgm:cxn modelId="{56D7D844-465C-4F50-AB04-B97564467357}" srcId="{A9691A2F-C5FF-41A7-ADB9-81D320F0C58E}" destId="{36DFBD41-147E-4C7D-B053-DA8D8CB66C78}" srcOrd="1" destOrd="0" parTransId="{BF7C0799-52D0-49A6-B73B-524158564541}" sibTransId="{12F9576E-147E-43C7-8439-07F617B870BB}"/>
    <dgm:cxn modelId="{DADC3345-0572-40B5-AF18-CFA67AE8C13B}" type="presOf" srcId="{70209E56-E102-44DC-A81B-1946A0133A00}" destId="{0821D953-C323-4492-AB0A-605B15DA3647}" srcOrd="0" destOrd="0" presId="urn:microsoft.com/office/officeart/2005/8/layout/radial2"/>
    <dgm:cxn modelId="{E751657C-3EF3-490C-9829-329189791253}" type="presOf" srcId="{4E42557C-B3A9-4607-9333-1C5C73562A06}" destId="{5DC59F2D-9EDE-4289-B43F-BFFE5DBEDD8B}" srcOrd="0" destOrd="0" presId="urn:microsoft.com/office/officeart/2005/8/layout/radial2"/>
    <dgm:cxn modelId="{D6763893-81EC-4643-98B3-BBBBD9799F98}" type="presOf" srcId="{BF7C0799-52D0-49A6-B73B-524158564541}" destId="{DB9E7901-78EB-4CE8-A58B-A52DF80D2623}" srcOrd="0" destOrd="0" presId="urn:microsoft.com/office/officeart/2005/8/layout/radial2"/>
    <dgm:cxn modelId="{54F7709B-D30D-4307-8E57-FA45856D4E87}" type="presOf" srcId="{6197FF09-7D99-44BF-9D69-B65623AC580A}" destId="{B9871628-8D7B-403C-AA52-3BBFD22577B4}" srcOrd="0" destOrd="0" presId="urn:microsoft.com/office/officeart/2005/8/layout/radial2"/>
    <dgm:cxn modelId="{B96E23AD-94AD-4E95-BAFF-EA8416EE0B5C}" srcId="{A9691A2F-C5FF-41A7-ADB9-81D320F0C58E}" destId="{5455E7D4-A6C8-4491-9053-EB6679F7F128}" srcOrd="2" destOrd="0" parTransId="{6197FF09-7D99-44BF-9D69-B65623AC580A}" sibTransId="{2BB8BC8F-EA1A-48E1-A2F8-3984E1CF75A9}"/>
    <dgm:cxn modelId="{8E6706AE-405B-4431-813B-BE66EFE9C17A}" type="presOf" srcId="{5455E7D4-A6C8-4491-9053-EB6679F7F128}" destId="{83CF1C04-71EE-4F6D-848E-A4FA23D05548}" srcOrd="0" destOrd="0" presId="urn:microsoft.com/office/officeart/2005/8/layout/radial2"/>
    <dgm:cxn modelId="{31AB49C4-4965-4EBC-A0CD-A23B6E7B024E}" type="presOf" srcId="{36DFBD41-147E-4C7D-B053-DA8D8CB66C78}" destId="{99447BCA-69AF-4C20-BD0B-4CF85FF74ED9}" srcOrd="0" destOrd="0" presId="urn:microsoft.com/office/officeart/2005/8/layout/radial2"/>
    <dgm:cxn modelId="{273D81E9-3F9B-44C0-8D8E-A5FEE4AC355B}" srcId="{A9691A2F-C5FF-41A7-ADB9-81D320F0C58E}" destId="{70209E56-E102-44DC-A81B-1946A0133A00}" srcOrd="0" destOrd="0" parTransId="{4E42557C-B3A9-4607-9333-1C5C73562A06}" sibTransId="{FBABB52D-3B4E-4FB9-AC99-5F1AC6218920}"/>
    <dgm:cxn modelId="{CD4FF702-7606-4F32-BA38-7B69D7B9BCC7}" type="presParOf" srcId="{679D0AD8-9333-4DDE-A704-17900A69A068}" destId="{62232EC0-8E48-4C52-A2AF-F6D854B8608E}" srcOrd="0" destOrd="0" presId="urn:microsoft.com/office/officeart/2005/8/layout/radial2"/>
    <dgm:cxn modelId="{6391E03E-E6AE-4186-BF2D-47657BDE07AF}" type="presParOf" srcId="{62232EC0-8E48-4C52-A2AF-F6D854B8608E}" destId="{86E4EA0D-64A3-429F-9153-F37DF20D1850}" srcOrd="0" destOrd="0" presId="urn:microsoft.com/office/officeart/2005/8/layout/radial2"/>
    <dgm:cxn modelId="{0AE90925-3FD1-4DE4-92D9-839F98CC0ADA}" type="presParOf" srcId="{86E4EA0D-64A3-429F-9153-F37DF20D1850}" destId="{0FAB4D7A-50BF-4F0C-A7D9-9C3A9DA2F5FE}" srcOrd="0" destOrd="0" presId="urn:microsoft.com/office/officeart/2005/8/layout/radial2"/>
    <dgm:cxn modelId="{6FC6CF00-97FF-4046-B419-CD8C823A7F02}" type="presParOf" srcId="{86E4EA0D-64A3-429F-9153-F37DF20D1850}" destId="{584CB0C0-DDC0-47BE-BE2F-BFEAC5986EC2}" srcOrd="1" destOrd="0" presId="urn:microsoft.com/office/officeart/2005/8/layout/radial2"/>
    <dgm:cxn modelId="{DB7982A6-46A0-4E01-96DF-8EDCF0299CD4}" type="presParOf" srcId="{62232EC0-8E48-4C52-A2AF-F6D854B8608E}" destId="{5DC59F2D-9EDE-4289-B43F-BFFE5DBEDD8B}" srcOrd="1" destOrd="0" presId="urn:microsoft.com/office/officeart/2005/8/layout/radial2"/>
    <dgm:cxn modelId="{1958167F-3C6B-404B-876E-3E0F3B4BA335}" type="presParOf" srcId="{62232EC0-8E48-4C52-A2AF-F6D854B8608E}" destId="{F9C9413F-B75A-4B43-BBF5-D590C82B47AA}" srcOrd="2" destOrd="0" presId="urn:microsoft.com/office/officeart/2005/8/layout/radial2"/>
    <dgm:cxn modelId="{0785F0A1-8764-497A-8008-AB9E143FE025}" type="presParOf" srcId="{F9C9413F-B75A-4B43-BBF5-D590C82B47AA}" destId="{0821D953-C323-4492-AB0A-605B15DA3647}" srcOrd="0" destOrd="0" presId="urn:microsoft.com/office/officeart/2005/8/layout/radial2"/>
    <dgm:cxn modelId="{715083F5-208F-4F73-AC3F-08E519AEB9BD}" type="presParOf" srcId="{F9C9413F-B75A-4B43-BBF5-D590C82B47AA}" destId="{EDAF9F86-15E8-4EBC-97E0-913243B7B7CA}" srcOrd="1" destOrd="0" presId="urn:microsoft.com/office/officeart/2005/8/layout/radial2"/>
    <dgm:cxn modelId="{94F8FDAE-7C9A-490B-8D49-D1A3BE64DACA}" type="presParOf" srcId="{62232EC0-8E48-4C52-A2AF-F6D854B8608E}" destId="{DB9E7901-78EB-4CE8-A58B-A52DF80D2623}" srcOrd="3" destOrd="0" presId="urn:microsoft.com/office/officeart/2005/8/layout/radial2"/>
    <dgm:cxn modelId="{5E3A67A2-82BB-4624-A39A-2945B1F00069}" type="presParOf" srcId="{62232EC0-8E48-4C52-A2AF-F6D854B8608E}" destId="{4F697938-DCA7-4586-AA71-E71E84EDAFFD}" srcOrd="4" destOrd="0" presId="urn:microsoft.com/office/officeart/2005/8/layout/radial2"/>
    <dgm:cxn modelId="{13C328BA-BF94-466D-AAD9-2F9B1FAF843A}" type="presParOf" srcId="{4F697938-DCA7-4586-AA71-E71E84EDAFFD}" destId="{99447BCA-69AF-4C20-BD0B-4CF85FF74ED9}" srcOrd="0" destOrd="0" presId="urn:microsoft.com/office/officeart/2005/8/layout/radial2"/>
    <dgm:cxn modelId="{99B77697-EA5B-4076-A27A-A70312DC905D}" type="presParOf" srcId="{4F697938-DCA7-4586-AA71-E71E84EDAFFD}" destId="{889D9BBA-1C24-4F4C-A027-66FCA8567533}" srcOrd="1" destOrd="0" presId="urn:microsoft.com/office/officeart/2005/8/layout/radial2"/>
    <dgm:cxn modelId="{746BA193-6C71-4D2F-9F85-BA1A47207193}" type="presParOf" srcId="{62232EC0-8E48-4C52-A2AF-F6D854B8608E}" destId="{B9871628-8D7B-403C-AA52-3BBFD22577B4}" srcOrd="5" destOrd="0" presId="urn:microsoft.com/office/officeart/2005/8/layout/radial2"/>
    <dgm:cxn modelId="{782E570D-5C7C-4203-875D-8AE778E1F512}" type="presParOf" srcId="{62232EC0-8E48-4C52-A2AF-F6D854B8608E}" destId="{77908BB6-2B8F-4812-A8A7-B5CE63CE240F}" srcOrd="6" destOrd="0" presId="urn:microsoft.com/office/officeart/2005/8/layout/radial2"/>
    <dgm:cxn modelId="{EDA174A3-F83D-4E16-90AB-EC5D43BC57E6}" type="presParOf" srcId="{77908BB6-2B8F-4812-A8A7-B5CE63CE240F}" destId="{83CF1C04-71EE-4F6D-848E-A4FA23D05548}" srcOrd="0" destOrd="0" presId="urn:microsoft.com/office/officeart/2005/8/layout/radial2"/>
    <dgm:cxn modelId="{2E07F238-D294-4577-B4F4-717CD8689579}" type="presParOf" srcId="{77908BB6-2B8F-4812-A8A7-B5CE63CE240F}" destId="{6EA69522-FA78-4AAC-8AE7-FC27C3EFC975}"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07F07A4-D71F-40AF-A8B1-EEE79C02E0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9BCA5D5A-3779-4790-8201-3A58DA73B16D}">
      <dgm:prSet phldrT="[Text]"/>
      <dgm:spPr/>
      <dgm:t>
        <a:bodyPr/>
        <a:lstStyle/>
        <a:p>
          <a:r>
            <a:rPr lang="en-GB" dirty="0"/>
            <a:t>References</a:t>
          </a:r>
        </a:p>
      </dgm:t>
    </dgm:pt>
    <dgm:pt modelId="{834B915D-C8A2-4057-AD34-76D3B09098A7}" type="parTrans" cxnId="{19818787-D38C-4872-A15C-175A9333A545}">
      <dgm:prSet/>
      <dgm:spPr/>
      <dgm:t>
        <a:bodyPr/>
        <a:lstStyle/>
        <a:p>
          <a:endParaRPr lang="en-GB"/>
        </a:p>
      </dgm:t>
    </dgm:pt>
    <dgm:pt modelId="{344AE00B-6EDF-45CE-BEBF-0326EAED6427}" type="sibTrans" cxnId="{19818787-D38C-4872-A15C-175A9333A545}">
      <dgm:prSet/>
      <dgm:spPr/>
      <dgm:t>
        <a:bodyPr/>
        <a:lstStyle/>
        <a:p>
          <a:endParaRPr lang="en-GB"/>
        </a:p>
      </dgm:t>
    </dgm:pt>
    <dgm:pt modelId="{185B86C2-7B6E-43A1-AB90-1E50837B9687}">
      <dgm:prSet phldrT="[Text]"/>
      <dgm:spPr/>
      <dgm:t>
        <a:bodyPr/>
        <a:lstStyle/>
        <a:p>
          <a:r>
            <a:rPr lang="en-GB" dirty="0"/>
            <a:t>Known Affected Software Configurations</a:t>
          </a:r>
        </a:p>
      </dgm:t>
    </dgm:pt>
    <dgm:pt modelId="{F0D00B46-2650-456C-856A-702855C096F2}" type="parTrans" cxnId="{2B6B5413-F020-4A7D-BF9E-845F06A3E37A}">
      <dgm:prSet/>
      <dgm:spPr/>
      <dgm:t>
        <a:bodyPr/>
        <a:lstStyle/>
        <a:p>
          <a:endParaRPr lang="en-GB"/>
        </a:p>
      </dgm:t>
    </dgm:pt>
    <dgm:pt modelId="{6D1DD4FB-AC6A-42F5-977B-C57AED3FFB35}" type="sibTrans" cxnId="{2B6B5413-F020-4A7D-BF9E-845F06A3E37A}">
      <dgm:prSet/>
      <dgm:spPr/>
      <dgm:t>
        <a:bodyPr/>
        <a:lstStyle/>
        <a:p>
          <a:endParaRPr lang="en-GB"/>
        </a:p>
      </dgm:t>
    </dgm:pt>
    <dgm:pt modelId="{ED72FB83-803B-4121-8004-F068D92BE365}">
      <dgm:prSet phldrT="[Text]"/>
      <dgm:spPr/>
      <dgm:t>
        <a:bodyPr/>
        <a:lstStyle/>
        <a:p>
          <a:r>
            <a:rPr lang="en-GB" dirty="0"/>
            <a:t>Link to interesting reads about the vulnerability</a:t>
          </a:r>
        </a:p>
      </dgm:t>
    </dgm:pt>
    <dgm:pt modelId="{6254FBE2-C751-4BF6-B9A0-54BE99B8563A}" type="parTrans" cxnId="{4238A6FA-EEA4-4670-82EA-73862BA6FD1B}">
      <dgm:prSet/>
      <dgm:spPr/>
      <dgm:t>
        <a:bodyPr/>
        <a:lstStyle/>
        <a:p>
          <a:endParaRPr lang="en-GB"/>
        </a:p>
      </dgm:t>
    </dgm:pt>
    <dgm:pt modelId="{57CACFA2-EC07-4749-846D-3A2C532D3BF3}" type="sibTrans" cxnId="{4238A6FA-EEA4-4670-82EA-73862BA6FD1B}">
      <dgm:prSet/>
      <dgm:spPr/>
      <dgm:t>
        <a:bodyPr/>
        <a:lstStyle/>
        <a:p>
          <a:endParaRPr lang="en-GB"/>
        </a:p>
      </dgm:t>
    </dgm:pt>
    <dgm:pt modelId="{AE7F229C-412C-4F3F-B563-76AB2849EDB9}">
      <dgm:prSet phldrT="[Text]"/>
      <dgm:spPr/>
      <dgm:t>
        <a:bodyPr/>
        <a:lstStyle/>
        <a:p>
          <a:r>
            <a:rPr lang="en-GB" dirty="0"/>
            <a:t>Tagged with what type of resource it is</a:t>
          </a:r>
        </a:p>
      </dgm:t>
    </dgm:pt>
    <dgm:pt modelId="{C6F62AA7-7FF9-4425-8067-FBD179C607DA}" type="parTrans" cxnId="{CB5AC791-DB25-4D80-AB3E-9025B1879408}">
      <dgm:prSet/>
      <dgm:spPr/>
      <dgm:t>
        <a:bodyPr/>
        <a:lstStyle/>
        <a:p>
          <a:endParaRPr lang="en-GB"/>
        </a:p>
      </dgm:t>
    </dgm:pt>
    <dgm:pt modelId="{133694F6-5420-4351-9028-C96B9CDD684E}" type="sibTrans" cxnId="{CB5AC791-DB25-4D80-AB3E-9025B1879408}">
      <dgm:prSet/>
      <dgm:spPr/>
      <dgm:t>
        <a:bodyPr/>
        <a:lstStyle/>
        <a:p>
          <a:endParaRPr lang="en-GB"/>
        </a:p>
      </dgm:t>
    </dgm:pt>
    <dgm:pt modelId="{29E4844A-AE2B-4724-9D1B-7CF01E0ADDD4}">
      <dgm:prSet phldrT="[Text]"/>
      <dgm:spPr/>
      <dgm:t>
        <a:bodyPr/>
        <a:lstStyle/>
        <a:p>
          <a:r>
            <a:rPr lang="en-GB" dirty="0"/>
            <a:t>EG: Patch, Exploit, Third Party Advisory</a:t>
          </a:r>
        </a:p>
      </dgm:t>
    </dgm:pt>
    <dgm:pt modelId="{49A11002-C395-45B4-94A3-461047A289D5}" type="parTrans" cxnId="{03C307FB-4C8D-4331-9FF9-C8254594BD7B}">
      <dgm:prSet/>
      <dgm:spPr/>
      <dgm:t>
        <a:bodyPr/>
        <a:lstStyle/>
        <a:p>
          <a:endParaRPr lang="en-GB"/>
        </a:p>
      </dgm:t>
    </dgm:pt>
    <dgm:pt modelId="{3EAC1EEB-32FE-41C2-82F1-73860DE34F70}" type="sibTrans" cxnId="{03C307FB-4C8D-4331-9FF9-C8254594BD7B}">
      <dgm:prSet/>
      <dgm:spPr/>
      <dgm:t>
        <a:bodyPr/>
        <a:lstStyle/>
        <a:p>
          <a:endParaRPr lang="en-GB"/>
        </a:p>
      </dgm:t>
    </dgm:pt>
    <dgm:pt modelId="{7E5AA657-57E6-4C38-AB42-732AAC3F933D}">
      <dgm:prSet phldrT="[Text]"/>
      <dgm:spPr/>
      <dgm:t>
        <a:bodyPr/>
        <a:lstStyle/>
        <a:p>
          <a:r>
            <a:rPr lang="en-GB" dirty="0"/>
            <a:t>Shows where the vulnerability is present and which versions are effected</a:t>
          </a:r>
        </a:p>
      </dgm:t>
    </dgm:pt>
    <dgm:pt modelId="{88456E0A-8336-4F4D-A6EF-51907378FB7C}" type="parTrans" cxnId="{CADC87D7-9F2D-4178-A6F9-C0B2172B8874}">
      <dgm:prSet/>
      <dgm:spPr/>
      <dgm:t>
        <a:bodyPr/>
        <a:lstStyle/>
        <a:p>
          <a:endParaRPr lang="en-GB"/>
        </a:p>
      </dgm:t>
    </dgm:pt>
    <dgm:pt modelId="{C080028F-4054-4C11-8D60-245224F26558}" type="sibTrans" cxnId="{CADC87D7-9F2D-4178-A6F9-C0B2172B8874}">
      <dgm:prSet/>
      <dgm:spPr/>
      <dgm:t>
        <a:bodyPr/>
        <a:lstStyle/>
        <a:p>
          <a:endParaRPr lang="en-GB"/>
        </a:p>
      </dgm:t>
    </dgm:pt>
    <dgm:pt modelId="{EEC76C88-FEDF-4F80-A116-8D163A124C2D}" type="pres">
      <dgm:prSet presAssocID="{307F07A4-D71F-40AF-A8B1-EEE79C02E0AD}" presName="linear" presStyleCnt="0">
        <dgm:presLayoutVars>
          <dgm:animLvl val="lvl"/>
          <dgm:resizeHandles val="exact"/>
        </dgm:presLayoutVars>
      </dgm:prSet>
      <dgm:spPr/>
    </dgm:pt>
    <dgm:pt modelId="{B54FD0B5-2492-460B-A410-F91FBFF15F4B}" type="pres">
      <dgm:prSet presAssocID="{9BCA5D5A-3779-4790-8201-3A58DA73B16D}" presName="parentText" presStyleLbl="node1" presStyleIdx="0" presStyleCnt="2">
        <dgm:presLayoutVars>
          <dgm:chMax val="0"/>
          <dgm:bulletEnabled val="1"/>
        </dgm:presLayoutVars>
      </dgm:prSet>
      <dgm:spPr/>
    </dgm:pt>
    <dgm:pt modelId="{F37A638C-9A74-45D4-A331-487D62388A30}" type="pres">
      <dgm:prSet presAssocID="{9BCA5D5A-3779-4790-8201-3A58DA73B16D}" presName="childText" presStyleLbl="revTx" presStyleIdx="0" presStyleCnt="2">
        <dgm:presLayoutVars>
          <dgm:bulletEnabled val="1"/>
        </dgm:presLayoutVars>
      </dgm:prSet>
      <dgm:spPr/>
    </dgm:pt>
    <dgm:pt modelId="{A0E2C35B-74EE-42DD-8858-3C8D0A18BFC6}" type="pres">
      <dgm:prSet presAssocID="{185B86C2-7B6E-43A1-AB90-1E50837B9687}" presName="parentText" presStyleLbl="node1" presStyleIdx="1" presStyleCnt="2">
        <dgm:presLayoutVars>
          <dgm:chMax val="0"/>
          <dgm:bulletEnabled val="1"/>
        </dgm:presLayoutVars>
      </dgm:prSet>
      <dgm:spPr/>
    </dgm:pt>
    <dgm:pt modelId="{AD719C7F-D550-4694-BEC1-12B2D1794F59}" type="pres">
      <dgm:prSet presAssocID="{185B86C2-7B6E-43A1-AB90-1E50837B9687}" presName="childText" presStyleLbl="revTx" presStyleIdx="1" presStyleCnt="2">
        <dgm:presLayoutVars>
          <dgm:bulletEnabled val="1"/>
        </dgm:presLayoutVars>
      </dgm:prSet>
      <dgm:spPr/>
    </dgm:pt>
  </dgm:ptLst>
  <dgm:cxnLst>
    <dgm:cxn modelId="{2B6B5413-F020-4A7D-BF9E-845F06A3E37A}" srcId="{307F07A4-D71F-40AF-A8B1-EEE79C02E0AD}" destId="{185B86C2-7B6E-43A1-AB90-1E50837B9687}" srcOrd="1" destOrd="0" parTransId="{F0D00B46-2650-456C-856A-702855C096F2}" sibTransId="{6D1DD4FB-AC6A-42F5-977B-C57AED3FFB35}"/>
    <dgm:cxn modelId="{FCB93822-258D-4CDD-94BD-C467687CB4BF}" type="presOf" srcId="{9BCA5D5A-3779-4790-8201-3A58DA73B16D}" destId="{B54FD0B5-2492-460B-A410-F91FBFF15F4B}" srcOrd="0" destOrd="0" presId="urn:microsoft.com/office/officeart/2005/8/layout/vList2"/>
    <dgm:cxn modelId="{F8214078-8944-42CD-A93A-403E20F55E99}" type="presOf" srcId="{307F07A4-D71F-40AF-A8B1-EEE79C02E0AD}" destId="{EEC76C88-FEDF-4F80-A116-8D163A124C2D}" srcOrd="0" destOrd="0" presId="urn:microsoft.com/office/officeart/2005/8/layout/vList2"/>
    <dgm:cxn modelId="{19818787-D38C-4872-A15C-175A9333A545}" srcId="{307F07A4-D71F-40AF-A8B1-EEE79C02E0AD}" destId="{9BCA5D5A-3779-4790-8201-3A58DA73B16D}" srcOrd="0" destOrd="0" parTransId="{834B915D-C8A2-4057-AD34-76D3B09098A7}" sibTransId="{344AE00B-6EDF-45CE-BEBF-0326EAED6427}"/>
    <dgm:cxn modelId="{CB5AC791-DB25-4D80-AB3E-9025B1879408}" srcId="{9BCA5D5A-3779-4790-8201-3A58DA73B16D}" destId="{AE7F229C-412C-4F3F-B563-76AB2849EDB9}" srcOrd="1" destOrd="0" parTransId="{C6F62AA7-7FF9-4425-8067-FBD179C607DA}" sibTransId="{133694F6-5420-4351-9028-C96B9CDD684E}"/>
    <dgm:cxn modelId="{761940A3-0FE8-43B7-841A-1CDE9021D72B}" type="presOf" srcId="{185B86C2-7B6E-43A1-AB90-1E50837B9687}" destId="{A0E2C35B-74EE-42DD-8858-3C8D0A18BFC6}" srcOrd="0" destOrd="0" presId="urn:microsoft.com/office/officeart/2005/8/layout/vList2"/>
    <dgm:cxn modelId="{0EFE89AB-AB14-4F5F-96A8-E5F18317CEF0}" type="presOf" srcId="{AE7F229C-412C-4F3F-B563-76AB2849EDB9}" destId="{F37A638C-9A74-45D4-A331-487D62388A30}" srcOrd="0" destOrd="1" presId="urn:microsoft.com/office/officeart/2005/8/layout/vList2"/>
    <dgm:cxn modelId="{7A2108BA-B722-4DC2-A922-79A2BB4CE445}" type="presOf" srcId="{7E5AA657-57E6-4C38-AB42-732AAC3F933D}" destId="{AD719C7F-D550-4694-BEC1-12B2D1794F59}" srcOrd="0" destOrd="0" presId="urn:microsoft.com/office/officeart/2005/8/layout/vList2"/>
    <dgm:cxn modelId="{F5BBF1BF-D80C-4C45-A1C0-29BB87964A56}" type="presOf" srcId="{ED72FB83-803B-4121-8004-F068D92BE365}" destId="{F37A638C-9A74-45D4-A331-487D62388A30}" srcOrd="0" destOrd="0" presId="urn:microsoft.com/office/officeart/2005/8/layout/vList2"/>
    <dgm:cxn modelId="{7AE665CB-2A19-408C-9766-47C284E23DA4}" type="presOf" srcId="{29E4844A-AE2B-4724-9D1B-7CF01E0ADDD4}" destId="{F37A638C-9A74-45D4-A331-487D62388A30}" srcOrd="0" destOrd="2" presId="urn:microsoft.com/office/officeart/2005/8/layout/vList2"/>
    <dgm:cxn modelId="{CADC87D7-9F2D-4178-A6F9-C0B2172B8874}" srcId="{185B86C2-7B6E-43A1-AB90-1E50837B9687}" destId="{7E5AA657-57E6-4C38-AB42-732AAC3F933D}" srcOrd="0" destOrd="0" parTransId="{88456E0A-8336-4F4D-A6EF-51907378FB7C}" sibTransId="{C080028F-4054-4C11-8D60-245224F26558}"/>
    <dgm:cxn modelId="{4238A6FA-EEA4-4670-82EA-73862BA6FD1B}" srcId="{9BCA5D5A-3779-4790-8201-3A58DA73B16D}" destId="{ED72FB83-803B-4121-8004-F068D92BE365}" srcOrd="0" destOrd="0" parTransId="{6254FBE2-C751-4BF6-B9A0-54BE99B8563A}" sibTransId="{57CACFA2-EC07-4749-846D-3A2C532D3BF3}"/>
    <dgm:cxn modelId="{03C307FB-4C8D-4331-9FF9-C8254594BD7B}" srcId="{AE7F229C-412C-4F3F-B563-76AB2849EDB9}" destId="{29E4844A-AE2B-4724-9D1B-7CF01E0ADDD4}" srcOrd="0" destOrd="0" parTransId="{49A11002-C395-45B4-94A3-461047A289D5}" sibTransId="{3EAC1EEB-32FE-41C2-82F1-73860DE34F70}"/>
    <dgm:cxn modelId="{90C352FD-6216-43D2-AB0D-6AD7CC07B1EE}" type="presParOf" srcId="{EEC76C88-FEDF-4F80-A116-8D163A124C2D}" destId="{B54FD0B5-2492-460B-A410-F91FBFF15F4B}" srcOrd="0" destOrd="0" presId="urn:microsoft.com/office/officeart/2005/8/layout/vList2"/>
    <dgm:cxn modelId="{CE8D72CC-B31C-45B2-AF35-743A69412EFB}" type="presParOf" srcId="{EEC76C88-FEDF-4F80-A116-8D163A124C2D}" destId="{F37A638C-9A74-45D4-A331-487D62388A30}" srcOrd="1" destOrd="0" presId="urn:microsoft.com/office/officeart/2005/8/layout/vList2"/>
    <dgm:cxn modelId="{81336F7C-C21C-4AD0-9E31-F384DCB368A2}" type="presParOf" srcId="{EEC76C88-FEDF-4F80-A116-8D163A124C2D}" destId="{A0E2C35B-74EE-42DD-8858-3C8D0A18BFC6}" srcOrd="2" destOrd="0" presId="urn:microsoft.com/office/officeart/2005/8/layout/vList2"/>
    <dgm:cxn modelId="{B6D5B61F-44BA-423D-8942-C55A409D2327}" type="presParOf" srcId="{EEC76C88-FEDF-4F80-A116-8D163A124C2D}" destId="{AD719C7F-D550-4694-BEC1-12B2D1794F5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93B166-B892-4007-A630-544BB525950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33AF3440-D9C8-46CA-8453-D9024A819626}">
      <dgm:prSet custT="1"/>
      <dgm:spPr/>
      <dgm:t>
        <a:bodyPr/>
        <a:lstStyle/>
        <a:p>
          <a:r>
            <a:rPr lang="en-GB" sz="2000" dirty="0"/>
            <a:t> CCS 6004 </a:t>
          </a:r>
        </a:p>
      </dgm:t>
    </dgm:pt>
    <dgm:pt modelId="{A44CF3D0-6975-46C3-90E2-880D8482A2C9}" type="parTrans" cxnId="{78E02477-B09B-4197-83DD-0B7ABFFBFEB9}">
      <dgm:prSet/>
      <dgm:spPr/>
      <dgm:t>
        <a:bodyPr/>
        <a:lstStyle/>
        <a:p>
          <a:endParaRPr lang="en-GB"/>
        </a:p>
      </dgm:t>
    </dgm:pt>
    <dgm:pt modelId="{4BFAEC78-579E-4E14-B83D-413D2343111E}" type="sibTrans" cxnId="{78E02477-B09B-4197-83DD-0B7ABFFBFEB9}">
      <dgm:prSet/>
      <dgm:spPr/>
      <dgm:t>
        <a:bodyPr/>
        <a:lstStyle/>
        <a:p>
          <a:endParaRPr lang="en-GB"/>
        </a:p>
      </dgm:t>
    </dgm:pt>
    <dgm:pt modelId="{715E1314-4F78-4E21-9169-19059075D850}">
      <dgm:prSet custT="1"/>
      <dgm:spPr/>
      <dgm:t>
        <a:bodyPr/>
        <a:lstStyle/>
        <a:p>
          <a:r>
            <a:rPr lang="en-GB" sz="3600" dirty="0"/>
            <a:t>=</a:t>
          </a:r>
          <a:r>
            <a:rPr lang="en-GB" sz="4000" dirty="0"/>
            <a:t> </a:t>
          </a:r>
        </a:p>
      </dgm:t>
    </dgm:pt>
    <dgm:pt modelId="{537807AD-A13D-404F-A693-B752E4FCC140}" type="parTrans" cxnId="{CD8B120A-D423-456B-B741-F6B937054A2B}">
      <dgm:prSet/>
      <dgm:spPr/>
      <dgm:t>
        <a:bodyPr/>
        <a:lstStyle/>
        <a:p>
          <a:endParaRPr lang="en-GB"/>
        </a:p>
      </dgm:t>
    </dgm:pt>
    <dgm:pt modelId="{0F323C62-6E8D-4741-8F33-ABC15D45638A}" type="sibTrans" cxnId="{CD8B120A-D423-456B-B741-F6B937054A2B}">
      <dgm:prSet/>
      <dgm:spPr/>
      <dgm:t>
        <a:bodyPr/>
        <a:lstStyle/>
        <a:p>
          <a:endParaRPr lang="en-GB"/>
        </a:p>
      </dgm:t>
    </dgm:pt>
    <dgm:pt modelId="{C0F672B2-A543-44A7-A265-E9DD4B55B4BF}">
      <dgm:prSet custT="1"/>
      <dgm:spPr/>
      <dgm:t>
        <a:bodyPr/>
        <a:lstStyle/>
        <a:p>
          <a:r>
            <a:rPr lang="en-GB" sz="2000" dirty="0"/>
            <a:t>XF 415</a:t>
          </a:r>
        </a:p>
      </dgm:t>
    </dgm:pt>
    <dgm:pt modelId="{E66C6D97-4D9A-4682-ACB2-BB5369AFF24D}" type="parTrans" cxnId="{DA597A3A-FB17-4BDD-A42D-8ADC078DD7D0}">
      <dgm:prSet/>
      <dgm:spPr/>
      <dgm:t>
        <a:bodyPr/>
        <a:lstStyle/>
        <a:p>
          <a:endParaRPr lang="en-GB"/>
        </a:p>
      </dgm:t>
    </dgm:pt>
    <dgm:pt modelId="{6206E947-CD43-4813-8E9D-E3BF0EAD0683}" type="sibTrans" cxnId="{DA597A3A-FB17-4BDD-A42D-8ADC078DD7D0}">
      <dgm:prSet/>
      <dgm:spPr/>
      <dgm:t>
        <a:bodyPr/>
        <a:lstStyle/>
        <a:p>
          <a:endParaRPr lang="en-GB"/>
        </a:p>
      </dgm:t>
    </dgm:pt>
    <dgm:pt modelId="{1D9B5AAB-3767-4E1E-86CF-5E82C088680F}">
      <dgm:prSet custT="1"/>
      <dgm:spPr/>
      <dgm:t>
        <a:bodyPr/>
        <a:lstStyle/>
        <a:p>
          <a:r>
            <a:rPr lang="en-GB" sz="3600" dirty="0"/>
            <a:t>=</a:t>
          </a:r>
          <a:r>
            <a:rPr lang="en-GB" sz="4000" dirty="0"/>
            <a:t> </a:t>
          </a:r>
        </a:p>
      </dgm:t>
    </dgm:pt>
    <dgm:pt modelId="{D6C45E20-ECAA-40D5-951E-942D5D05FD0C}" type="parTrans" cxnId="{D28DC2AE-2050-427A-A18A-8BE09545339B}">
      <dgm:prSet/>
      <dgm:spPr/>
      <dgm:t>
        <a:bodyPr/>
        <a:lstStyle/>
        <a:p>
          <a:endParaRPr lang="en-GB"/>
        </a:p>
      </dgm:t>
    </dgm:pt>
    <dgm:pt modelId="{4CAD7C4B-40BB-474A-A26F-603FCDDEAFF9}" type="sibTrans" cxnId="{D28DC2AE-2050-427A-A18A-8BE09545339B}">
      <dgm:prSet/>
      <dgm:spPr/>
      <dgm:t>
        <a:bodyPr/>
        <a:lstStyle/>
        <a:p>
          <a:endParaRPr lang="en-GB"/>
        </a:p>
      </dgm:t>
    </dgm:pt>
    <dgm:pt modelId="{8E5692D8-483F-4CC1-9206-100427AC3CBC}">
      <dgm:prSet custT="1"/>
      <dgm:spPr/>
      <dgm:t>
        <a:bodyPr/>
        <a:lstStyle/>
        <a:p>
          <a:r>
            <a:rPr lang="en-GB" sz="2000" dirty="0"/>
            <a:t>CA-96.08</a:t>
          </a:r>
        </a:p>
      </dgm:t>
    </dgm:pt>
    <dgm:pt modelId="{A1619286-EEC5-4370-96D0-828AEFAAE9AD}" type="parTrans" cxnId="{63A69017-672B-42A8-B386-A9E6BBD57DE8}">
      <dgm:prSet/>
      <dgm:spPr/>
      <dgm:t>
        <a:bodyPr/>
        <a:lstStyle/>
        <a:p>
          <a:endParaRPr lang="en-GB"/>
        </a:p>
      </dgm:t>
    </dgm:pt>
    <dgm:pt modelId="{6875C45B-4976-4DEE-AB23-63CCC1FC7C05}" type="sibTrans" cxnId="{63A69017-672B-42A8-B386-A9E6BBD57DE8}">
      <dgm:prSet/>
      <dgm:spPr/>
      <dgm:t>
        <a:bodyPr/>
        <a:lstStyle/>
        <a:p>
          <a:endParaRPr lang="en-GB"/>
        </a:p>
      </dgm:t>
    </dgm:pt>
    <dgm:pt modelId="{9C8DF193-0249-4C2E-8C56-CE3A8748435A}" type="pres">
      <dgm:prSet presAssocID="{DB93B166-B892-4007-A630-544BB5259509}" presName="hierChild1" presStyleCnt="0">
        <dgm:presLayoutVars>
          <dgm:orgChart val="1"/>
          <dgm:chPref val="1"/>
          <dgm:dir/>
          <dgm:animOne val="branch"/>
          <dgm:animLvl val="lvl"/>
          <dgm:resizeHandles/>
        </dgm:presLayoutVars>
      </dgm:prSet>
      <dgm:spPr/>
    </dgm:pt>
    <dgm:pt modelId="{1E3C29E6-A45C-40F3-B5E7-600D481BB2EF}" type="pres">
      <dgm:prSet presAssocID="{33AF3440-D9C8-46CA-8453-D9024A819626}" presName="hierRoot1" presStyleCnt="0">
        <dgm:presLayoutVars>
          <dgm:hierBranch val="init"/>
        </dgm:presLayoutVars>
      </dgm:prSet>
      <dgm:spPr/>
    </dgm:pt>
    <dgm:pt modelId="{39ADB869-9C03-4E87-87D7-CE85F0A0F4D4}" type="pres">
      <dgm:prSet presAssocID="{33AF3440-D9C8-46CA-8453-D9024A819626}" presName="rootComposite1" presStyleCnt="0"/>
      <dgm:spPr/>
    </dgm:pt>
    <dgm:pt modelId="{D0DF34B6-25C2-48AA-B3AD-4A3325A3E0E2}" type="pres">
      <dgm:prSet presAssocID="{33AF3440-D9C8-46CA-8453-D9024A819626}" presName="rootText1" presStyleLbl="node0" presStyleIdx="0" presStyleCnt="5" custScaleX="149512">
        <dgm:presLayoutVars>
          <dgm:chPref val="3"/>
        </dgm:presLayoutVars>
      </dgm:prSet>
      <dgm:spPr/>
    </dgm:pt>
    <dgm:pt modelId="{21688170-243C-411D-B86B-040238C3AA64}" type="pres">
      <dgm:prSet presAssocID="{33AF3440-D9C8-46CA-8453-D9024A819626}" presName="rootConnector1" presStyleLbl="node1" presStyleIdx="0" presStyleCnt="0"/>
      <dgm:spPr/>
    </dgm:pt>
    <dgm:pt modelId="{5E9BF2DE-C837-4B61-96D8-A1C6921C39ED}" type="pres">
      <dgm:prSet presAssocID="{33AF3440-D9C8-46CA-8453-D9024A819626}" presName="hierChild2" presStyleCnt="0"/>
      <dgm:spPr/>
    </dgm:pt>
    <dgm:pt modelId="{02B27E64-28C8-49F4-998D-F7AD4D180093}" type="pres">
      <dgm:prSet presAssocID="{33AF3440-D9C8-46CA-8453-D9024A819626}" presName="hierChild3" presStyleCnt="0"/>
      <dgm:spPr/>
    </dgm:pt>
    <dgm:pt modelId="{0DB66393-A93D-47C9-B346-71D4981094EF}" type="pres">
      <dgm:prSet presAssocID="{715E1314-4F78-4E21-9169-19059075D850}" presName="hierRoot1" presStyleCnt="0">
        <dgm:presLayoutVars>
          <dgm:hierBranch val="init"/>
        </dgm:presLayoutVars>
      </dgm:prSet>
      <dgm:spPr/>
    </dgm:pt>
    <dgm:pt modelId="{42C2BA98-238B-412E-B6A1-16EBEFF0E73F}" type="pres">
      <dgm:prSet presAssocID="{715E1314-4F78-4E21-9169-19059075D850}" presName="rootComposite1" presStyleCnt="0"/>
      <dgm:spPr/>
    </dgm:pt>
    <dgm:pt modelId="{F996C77B-E77F-4A92-A9C2-394E1B405BC7}" type="pres">
      <dgm:prSet presAssocID="{715E1314-4F78-4E21-9169-19059075D850}" presName="rootText1" presStyleLbl="node0" presStyleIdx="1" presStyleCnt="5" custScaleX="46884">
        <dgm:presLayoutVars>
          <dgm:chPref val="3"/>
        </dgm:presLayoutVars>
      </dgm:prSet>
      <dgm:spPr/>
    </dgm:pt>
    <dgm:pt modelId="{6C797879-4231-4119-B1CC-C9E3FCD63056}" type="pres">
      <dgm:prSet presAssocID="{715E1314-4F78-4E21-9169-19059075D850}" presName="rootConnector1" presStyleLbl="node1" presStyleIdx="0" presStyleCnt="0"/>
      <dgm:spPr/>
    </dgm:pt>
    <dgm:pt modelId="{9D02DCE8-8046-4A9F-B485-85D77188327B}" type="pres">
      <dgm:prSet presAssocID="{715E1314-4F78-4E21-9169-19059075D850}" presName="hierChild2" presStyleCnt="0"/>
      <dgm:spPr/>
    </dgm:pt>
    <dgm:pt modelId="{492457E0-291F-46D4-9AC2-DD550586C7AB}" type="pres">
      <dgm:prSet presAssocID="{715E1314-4F78-4E21-9169-19059075D850}" presName="hierChild3" presStyleCnt="0"/>
      <dgm:spPr/>
    </dgm:pt>
    <dgm:pt modelId="{CBB8AA1E-16E1-44C5-8A6C-07BBC195B6FC}" type="pres">
      <dgm:prSet presAssocID="{C0F672B2-A543-44A7-A265-E9DD4B55B4BF}" presName="hierRoot1" presStyleCnt="0">
        <dgm:presLayoutVars>
          <dgm:hierBranch val="init"/>
        </dgm:presLayoutVars>
      </dgm:prSet>
      <dgm:spPr/>
    </dgm:pt>
    <dgm:pt modelId="{995B3818-252C-4D9E-BDE4-CD13BF9E0CBE}" type="pres">
      <dgm:prSet presAssocID="{C0F672B2-A543-44A7-A265-E9DD4B55B4BF}" presName="rootComposite1" presStyleCnt="0"/>
      <dgm:spPr/>
    </dgm:pt>
    <dgm:pt modelId="{2C637CC8-9B7A-4654-9FD1-0BC7BD29ECD9}" type="pres">
      <dgm:prSet presAssocID="{C0F672B2-A543-44A7-A265-E9DD4B55B4BF}" presName="rootText1" presStyleLbl="node0" presStyleIdx="2" presStyleCnt="5">
        <dgm:presLayoutVars>
          <dgm:chPref val="3"/>
        </dgm:presLayoutVars>
      </dgm:prSet>
      <dgm:spPr/>
    </dgm:pt>
    <dgm:pt modelId="{D7F9CEF1-B5C0-4E5B-92AB-5EE7138C36E9}" type="pres">
      <dgm:prSet presAssocID="{C0F672B2-A543-44A7-A265-E9DD4B55B4BF}" presName="rootConnector1" presStyleLbl="node1" presStyleIdx="0" presStyleCnt="0"/>
      <dgm:spPr/>
    </dgm:pt>
    <dgm:pt modelId="{81B4E061-060C-4570-B650-3F0CD52E8E37}" type="pres">
      <dgm:prSet presAssocID="{C0F672B2-A543-44A7-A265-E9DD4B55B4BF}" presName="hierChild2" presStyleCnt="0"/>
      <dgm:spPr/>
    </dgm:pt>
    <dgm:pt modelId="{364DA5B9-AA43-4453-BA6B-5543C263B00A}" type="pres">
      <dgm:prSet presAssocID="{C0F672B2-A543-44A7-A265-E9DD4B55B4BF}" presName="hierChild3" presStyleCnt="0"/>
      <dgm:spPr/>
    </dgm:pt>
    <dgm:pt modelId="{8AC0ABB8-80A7-4260-8E3F-AB6876AC5BD3}" type="pres">
      <dgm:prSet presAssocID="{1D9B5AAB-3767-4E1E-86CF-5E82C088680F}" presName="hierRoot1" presStyleCnt="0">
        <dgm:presLayoutVars>
          <dgm:hierBranch val="init"/>
        </dgm:presLayoutVars>
      </dgm:prSet>
      <dgm:spPr/>
    </dgm:pt>
    <dgm:pt modelId="{D046C452-F69B-401D-81FD-DF812DAF8DA3}" type="pres">
      <dgm:prSet presAssocID="{1D9B5AAB-3767-4E1E-86CF-5E82C088680F}" presName="rootComposite1" presStyleCnt="0"/>
      <dgm:spPr/>
    </dgm:pt>
    <dgm:pt modelId="{A9203DE9-E101-40EE-9281-9BF20455B6CA}" type="pres">
      <dgm:prSet presAssocID="{1D9B5AAB-3767-4E1E-86CF-5E82C088680F}" presName="rootText1" presStyleLbl="node0" presStyleIdx="3" presStyleCnt="5" custScaleX="47920">
        <dgm:presLayoutVars>
          <dgm:chPref val="3"/>
        </dgm:presLayoutVars>
      </dgm:prSet>
      <dgm:spPr/>
    </dgm:pt>
    <dgm:pt modelId="{26080DB6-2ABF-4D9E-B183-98656C33F409}" type="pres">
      <dgm:prSet presAssocID="{1D9B5AAB-3767-4E1E-86CF-5E82C088680F}" presName="rootConnector1" presStyleLbl="node1" presStyleIdx="0" presStyleCnt="0"/>
      <dgm:spPr/>
    </dgm:pt>
    <dgm:pt modelId="{5C6AC012-1396-455E-9675-3762E10A75F5}" type="pres">
      <dgm:prSet presAssocID="{1D9B5AAB-3767-4E1E-86CF-5E82C088680F}" presName="hierChild2" presStyleCnt="0"/>
      <dgm:spPr/>
    </dgm:pt>
    <dgm:pt modelId="{76FC91B9-6832-4DA2-8116-5D7E250FB17D}" type="pres">
      <dgm:prSet presAssocID="{1D9B5AAB-3767-4E1E-86CF-5E82C088680F}" presName="hierChild3" presStyleCnt="0"/>
      <dgm:spPr/>
    </dgm:pt>
    <dgm:pt modelId="{268D8E49-8CE5-421C-B242-087798277F55}" type="pres">
      <dgm:prSet presAssocID="{8E5692D8-483F-4CC1-9206-100427AC3CBC}" presName="hierRoot1" presStyleCnt="0">
        <dgm:presLayoutVars>
          <dgm:hierBranch val="init"/>
        </dgm:presLayoutVars>
      </dgm:prSet>
      <dgm:spPr/>
    </dgm:pt>
    <dgm:pt modelId="{2E823B37-E27F-49FD-8423-28404B4B1F83}" type="pres">
      <dgm:prSet presAssocID="{8E5692D8-483F-4CC1-9206-100427AC3CBC}" presName="rootComposite1" presStyleCnt="0"/>
      <dgm:spPr/>
    </dgm:pt>
    <dgm:pt modelId="{721B5DF7-98D4-45D8-A98D-F24A7A44152B}" type="pres">
      <dgm:prSet presAssocID="{8E5692D8-483F-4CC1-9206-100427AC3CBC}" presName="rootText1" presStyleLbl="node0" presStyleIdx="4" presStyleCnt="5" custScaleX="146648">
        <dgm:presLayoutVars>
          <dgm:chPref val="3"/>
        </dgm:presLayoutVars>
      </dgm:prSet>
      <dgm:spPr/>
    </dgm:pt>
    <dgm:pt modelId="{D13EA541-4A14-4A01-84E9-4D85514E5A29}" type="pres">
      <dgm:prSet presAssocID="{8E5692D8-483F-4CC1-9206-100427AC3CBC}" presName="rootConnector1" presStyleLbl="node1" presStyleIdx="0" presStyleCnt="0"/>
      <dgm:spPr/>
    </dgm:pt>
    <dgm:pt modelId="{60331061-E7D3-4E79-98DA-800605D5980C}" type="pres">
      <dgm:prSet presAssocID="{8E5692D8-483F-4CC1-9206-100427AC3CBC}" presName="hierChild2" presStyleCnt="0"/>
      <dgm:spPr/>
    </dgm:pt>
    <dgm:pt modelId="{6D7180EE-E84B-49A9-B588-7C59291FF027}" type="pres">
      <dgm:prSet presAssocID="{8E5692D8-483F-4CC1-9206-100427AC3CBC}" presName="hierChild3" presStyleCnt="0"/>
      <dgm:spPr/>
    </dgm:pt>
  </dgm:ptLst>
  <dgm:cxnLst>
    <dgm:cxn modelId="{CD8B120A-D423-456B-B741-F6B937054A2B}" srcId="{DB93B166-B892-4007-A630-544BB5259509}" destId="{715E1314-4F78-4E21-9169-19059075D850}" srcOrd="1" destOrd="0" parTransId="{537807AD-A13D-404F-A693-B752E4FCC140}" sibTransId="{0F323C62-6E8D-4741-8F33-ABC15D45638A}"/>
    <dgm:cxn modelId="{EC4F970B-04AA-45DD-8C30-62CD4244053F}" type="presOf" srcId="{33AF3440-D9C8-46CA-8453-D9024A819626}" destId="{D0DF34B6-25C2-48AA-B3AD-4A3325A3E0E2}" srcOrd="0" destOrd="0" presId="urn:microsoft.com/office/officeart/2005/8/layout/orgChart1"/>
    <dgm:cxn modelId="{63A69017-672B-42A8-B386-A9E6BBD57DE8}" srcId="{DB93B166-B892-4007-A630-544BB5259509}" destId="{8E5692D8-483F-4CC1-9206-100427AC3CBC}" srcOrd="4" destOrd="0" parTransId="{A1619286-EEC5-4370-96D0-828AEFAAE9AD}" sibTransId="{6875C45B-4976-4DEE-AB23-63CCC1FC7C05}"/>
    <dgm:cxn modelId="{DA597A3A-FB17-4BDD-A42D-8ADC078DD7D0}" srcId="{DB93B166-B892-4007-A630-544BB5259509}" destId="{C0F672B2-A543-44A7-A265-E9DD4B55B4BF}" srcOrd="2" destOrd="0" parTransId="{E66C6D97-4D9A-4682-ACB2-BB5369AFF24D}" sibTransId="{6206E947-CD43-4813-8E9D-E3BF0EAD0683}"/>
    <dgm:cxn modelId="{78E02477-B09B-4197-83DD-0B7ABFFBFEB9}" srcId="{DB93B166-B892-4007-A630-544BB5259509}" destId="{33AF3440-D9C8-46CA-8453-D9024A819626}" srcOrd="0" destOrd="0" parTransId="{A44CF3D0-6975-46C3-90E2-880D8482A2C9}" sibTransId="{4BFAEC78-579E-4E14-B83D-413D2343111E}"/>
    <dgm:cxn modelId="{1BAC2798-3A59-46F6-BB83-B7966B484E9E}" type="presOf" srcId="{C0F672B2-A543-44A7-A265-E9DD4B55B4BF}" destId="{2C637CC8-9B7A-4654-9FD1-0BC7BD29ECD9}" srcOrd="0" destOrd="0" presId="urn:microsoft.com/office/officeart/2005/8/layout/orgChart1"/>
    <dgm:cxn modelId="{83994AA1-967F-4345-9E73-EDB5E835069D}" type="presOf" srcId="{DB93B166-B892-4007-A630-544BB5259509}" destId="{9C8DF193-0249-4C2E-8C56-CE3A8748435A}" srcOrd="0" destOrd="0" presId="urn:microsoft.com/office/officeart/2005/8/layout/orgChart1"/>
    <dgm:cxn modelId="{F34C45A7-272A-4FEE-9FC1-DB28AB6DB812}" type="presOf" srcId="{8E5692D8-483F-4CC1-9206-100427AC3CBC}" destId="{721B5DF7-98D4-45D8-A98D-F24A7A44152B}" srcOrd="0" destOrd="0" presId="urn:microsoft.com/office/officeart/2005/8/layout/orgChart1"/>
    <dgm:cxn modelId="{D28DC2AE-2050-427A-A18A-8BE09545339B}" srcId="{DB93B166-B892-4007-A630-544BB5259509}" destId="{1D9B5AAB-3767-4E1E-86CF-5E82C088680F}" srcOrd="3" destOrd="0" parTransId="{D6C45E20-ECAA-40D5-951E-942D5D05FD0C}" sibTransId="{4CAD7C4B-40BB-474A-A26F-603FCDDEAFF9}"/>
    <dgm:cxn modelId="{FA41F8AF-F708-418F-986F-2A5321DC3AFE}" type="presOf" srcId="{1D9B5AAB-3767-4E1E-86CF-5E82C088680F}" destId="{26080DB6-2ABF-4D9E-B183-98656C33F409}" srcOrd="1" destOrd="0" presId="urn:microsoft.com/office/officeart/2005/8/layout/orgChart1"/>
    <dgm:cxn modelId="{A0AF93B8-31A5-4CDC-AA88-7A52F034954F}" type="presOf" srcId="{1D9B5AAB-3767-4E1E-86CF-5E82C088680F}" destId="{A9203DE9-E101-40EE-9281-9BF20455B6CA}" srcOrd="0" destOrd="0" presId="urn:microsoft.com/office/officeart/2005/8/layout/orgChart1"/>
    <dgm:cxn modelId="{9E014DC1-D66F-4AA5-9BC2-4B4C77D98AB1}" type="presOf" srcId="{715E1314-4F78-4E21-9169-19059075D850}" destId="{6C797879-4231-4119-B1CC-C9E3FCD63056}" srcOrd="1" destOrd="0" presId="urn:microsoft.com/office/officeart/2005/8/layout/orgChart1"/>
    <dgm:cxn modelId="{8EAD4EC7-632F-40D4-B858-5AD014210D2A}" type="presOf" srcId="{8E5692D8-483F-4CC1-9206-100427AC3CBC}" destId="{D13EA541-4A14-4A01-84E9-4D85514E5A29}" srcOrd="1" destOrd="0" presId="urn:microsoft.com/office/officeart/2005/8/layout/orgChart1"/>
    <dgm:cxn modelId="{A6B2A4E1-1D54-4732-A00A-C4BEE36020EE}" type="presOf" srcId="{C0F672B2-A543-44A7-A265-E9DD4B55B4BF}" destId="{D7F9CEF1-B5C0-4E5B-92AB-5EE7138C36E9}" srcOrd="1" destOrd="0" presId="urn:microsoft.com/office/officeart/2005/8/layout/orgChart1"/>
    <dgm:cxn modelId="{E53199E6-9C14-413C-88BC-76A41736F19D}" type="presOf" srcId="{715E1314-4F78-4E21-9169-19059075D850}" destId="{F996C77B-E77F-4A92-A9C2-394E1B405BC7}" srcOrd="0" destOrd="0" presId="urn:microsoft.com/office/officeart/2005/8/layout/orgChart1"/>
    <dgm:cxn modelId="{29C532F0-6A6B-4152-89C5-0D3C0ED92EFD}" type="presOf" srcId="{33AF3440-D9C8-46CA-8453-D9024A819626}" destId="{21688170-243C-411D-B86B-040238C3AA64}" srcOrd="1" destOrd="0" presId="urn:microsoft.com/office/officeart/2005/8/layout/orgChart1"/>
    <dgm:cxn modelId="{4596DE1E-6439-4EB9-A47A-99FD8EF36E12}" type="presParOf" srcId="{9C8DF193-0249-4C2E-8C56-CE3A8748435A}" destId="{1E3C29E6-A45C-40F3-B5E7-600D481BB2EF}" srcOrd="0" destOrd="0" presId="urn:microsoft.com/office/officeart/2005/8/layout/orgChart1"/>
    <dgm:cxn modelId="{867FF81A-399C-4DA0-AA23-D3FE23DEF4D7}" type="presParOf" srcId="{1E3C29E6-A45C-40F3-B5E7-600D481BB2EF}" destId="{39ADB869-9C03-4E87-87D7-CE85F0A0F4D4}" srcOrd="0" destOrd="0" presId="urn:microsoft.com/office/officeart/2005/8/layout/orgChart1"/>
    <dgm:cxn modelId="{9B6B21DD-D243-4F39-941A-7155B60CBF07}" type="presParOf" srcId="{39ADB869-9C03-4E87-87D7-CE85F0A0F4D4}" destId="{D0DF34B6-25C2-48AA-B3AD-4A3325A3E0E2}" srcOrd="0" destOrd="0" presId="urn:microsoft.com/office/officeart/2005/8/layout/orgChart1"/>
    <dgm:cxn modelId="{98741CE7-4458-4C5B-B60B-75020D2F8695}" type="presParOf" srcId="{39ADB869-9C03-4E87-87D7-CE85F0A0F4D4}" destId="{21688170-243C-411D-B86B-040238C3AA64}" srcOrd="1" destOrd="0" presId="urn:microsoft.com/office/officeart/2005/8/layout/orgChart1"/>
    <dgm:cxn modelId="{EA2624C3-7DF9-42F7-8239-B5172BD2C394}" type="presParOf" srcId="{1E3C29E6-A45C-40F3-B5E7-600D481BB2EF}" destId="{5E9BF2DE-C837-4B61-96D8-A1C6921C39ED}" srcOrd="1" destOrd="0" presId="urn:microsoft.com/office/officeart/2005/8/layout/orgChart1"/>
    <dgm:cxn modelId="{1D789976-0301-40B7-BE2E-3A980617CEF1}" type="presParOf" srcId="{1E3C29E6-A45C-40F3-B5E7-600D481BB2EF}" destId="{02B27E64-28C8-49F4-998D-F7AD4D180093}" srcOrd="2" destOrd="0" presId="urn:microsoft.com/office/officeart/2005/8/layout/orgChart1"/>
    <dgm:cxn modelId="{A3C556E8-26DC-46DE-BA95-C68F98A0D73D}" type="presParOf" srcId="{9C8DF193-0249-4C2E-8C56-CE3A8748435A}" destId="{0DB66393-A93D-47C9-B346-71D4981094EF}" srcOrd="1" destOrd="0" presId="urn:microsoft.com/office/officeart/2005/8/layout/orgChart1"/>
    <dgm:cxn modelId="{46A22C17-47B4-49A2-80AE-776FB1747582}" type="presParOf" srcId="{0DB66393-A93D-47C9-B346-71D4981094EF}" destId="{42C2BA98-238B-412E-B6A1-16EBEFF0E73F}" srcOrd="0" destOrd="0" presId="urn:microsoft.com/office/officeart/2005/8/layout/orgChart1"/>
    <dgm:cxn modelId="{F14A5A66-2939-4DE6-BC79-911AC93C985A}" type="presParOf" srcId="{42C2BA98-238B-412E-B6A1-16EBEFF0E73F}" destId="{F996C77B-E77F-4A92-A9C2-394E1B405BC7}" srcOrd="0" destOrd="0" presId="urn:microsoft.com/office/officeart/2005/8/layout/orgChart1"/>
    <dgm:cxn modelId="{995BF143-48BE-4ED6-97B4-5788A1A7389A}" type="presParOf" srcId="{42C2BA98-238B-412E-B6A1-16EBEFF0E73F}" destId="{6C797879-4231-4119-B1CC-C9E3FCD63056}" srcOrd="1" destOrd="0" presId="urn:microsoft.com/office/officeart/2005/8/layout/orgChart1"/>
    <dgm:cxn modelId="{BA0A779D-DEC8-43CE-8A04-B6A6A91F25D4}" type="presParOf" srcId="{0DB66393-A93D-47C9-B346-71D4981094EF}" destId="{9D02DCE8-8046-4A9F-B485-85D77188327B}" srcOrd="1" destOrd="0" presId="urn:microsoft.com/office/officeart/2005/8/layout/orgChart1"/>
    <dgm:cxn modelId="{9FC84B27-BF17-48D4-A12C-C9A7830C3AF1}" type="presParOf" srcId="{0DB66393-A93D-47C9-B346-71D4981094EF}" destId="{492457E0-291F-46D4-9AC2-DD550586C7AB}" srcOrd="2" destOrd="0" presId="urn:microsoft.com/office/officeart/2005/8/layout/orgChart1"/>
    <dgm:cxn modelId="{E5849FE2-0901-4ADD-B6EA-68D925993DFA}" type="presParOf" srcId="{9C8DF193-0249-4C2E-8C56-CE3A8748435A}" destId="{CBB8AA1E-16E1-44C5-8A6C-07BBC195B6FC}" srcOrd="2" destOrd="0" presId="urn:microsoft.com/office/officeart/2005/8/layout/orgChart1"/>
    <dgm:cxn modelId="{68CBD8B4-1B43-45AA-A362-EE0D15B6BD56}" type="presParOf" srcId="{CBB8AA1E-16E1-44C5-8A6C-07BBC195B6FC}" destId="{995B3818-252C-4D9E-BDE4-CD13BF9E0CBE}" srcOrd="0" destOrd="0" presId="urn:microsoft.com/office/officeart/2005/8/layout/orgChart1"/>
    <dgm:cxn modelId="{576154CD-447A-4FFC-A63E-4B4845FF6D7B}" type="presParOf" srcId="{995B3818-252C-4D9E-BDE4-CD13BF9E0CBE}" destId="{2C637CC8-9B7A-4654-9FD1-0BC7BD29ECD9}" srcOrd="0" destOrd="0" presId="urn:microsoft.com/office/officeart/2005/8/layout/orgChart1"/>
    <dgm:cxn modelId="{55EBF00E-23BF-43C4-9DDD-F99205E78DE1}" type="presParOf" srcId="{995B3818-252C-4D9E-BDE4-CD13BF9E0CBE}" destId="{D7F9CEF1-B5C0-4E5B-92AB-5EE7138C36E9}" srcOrd="1" destOrd="0" presId="urn:microsoft.com/office/officeart/2005/8/layout/orgChart1"/>
    <dgm:cxn modelId="{7E59969E-85FE-41B7-B612-2EDD838D9B5F}" type="presParOf" srcId="{CBB8AA1E-16E1-44C5-8A6C-07BBC195B6FC}" destId="{81B4E061-060C-4570-B650-3F0CD52E8E37}" srcOrd="1" destOrd="0" presId="urn:microsoft.com/office/officeart/2005/8/layout/orgChart1"/>
    <dgm:cxn modelId="{D74D5CF8-1C91-4933-B62A-D16D06A14146}" type="presParOf" srcId="{CBB8AA1E-16E1-44C5-8A6C-07BBC195B6FC}" destId="{364DA5B9-AA43-4453-BA6B-5543C263B00A}" srcOrd="2" destOrd="0" presId="urn:microsoft.com/office/officeart/2005/8/layout/orgChart1"/>
    <dgm:cxn modelId="{DDB164BD-56EF-4F61-A4E3-008D7751BE73}" type="presParOf" srcId="{9C8DF193-0249-4C2E-8C56-CE3A8748435A}" destId="{8AC0ABB8-80A7-4260-8E3F-AB6876AC5BD3}" srcOrd="3" destOrd="0" presId="urn:microsoft.com/office/officeart/2005/8/layout/orgChart1"/>
    <dgm:cxn modelId="{DC09D4A5-F95C-436F-A245-6D76D90179F1}" type="presParOf" srcId="{8AC0ABB8-80A7-4260-8E3F-AB6876AC5BD3}" destId="{D046C452-F69B-401D-81FD-DF812DAF8DA3}" srcOrd="0" destOrd="0" presId="urn:microsoft.com/office/officeart/2005/8/layout/orgChart1"/>
    <dgm:cxn modelId="{8C41662D-C1D6-409F-8498-174675A38211}" type="presParOf" srcId="{D046C452-F69B-401D-81FD-DF812DAF8DA3}" destId="{A9203DE9-E101-40EE-9281-9BF20455B6CA}" srcOrd="0" destOrd="0" presId="urn:microsoft.com/office/officeart/2005/8/layout/orgChart1"/>
    <dgm:cxn modelId="{34E8E7CE-8C7A-4F14-B817-27C2B35ABD32}" type="presParOf" srcId="{D046C452-F69B-401D-81FD-DF812DAF8DA3}" destId="{26080DB6-2ABF-4D9E-B183-98656C33F409}" srcOrd="1" destOrd="0" presId="urn:microsoft.com/office/officeart/2005/8/layout/orgChart1"/>
    <dgm:cxn modelId="{F4CD0BD3-FE6E-4801-BAE9-1A61C640B7C5}" type="presParOf" srcId="{8AC0ABB8-80A7-4260-8E3F-AB6876AC5BD3}" destId="{5C6AC012-1396-455E-9675-3762E10A75F5}" srcOrd="1" destOrd="0" presId="urn:microsoft.com/office/officeart/2005/8/layout/orgChart1"/>
    <dgm:cxn modelId="{17E5414F-B6A6-414F-B85F-5F46860F07B9}" type="presParOf" srcId="{8AC0ABB8-80A7-4260-8E3F-AB6876AC5BD3}" destId="{76FC91B9-6832-4DA2-8116-5D7E250FB17D}" srcOrd="2" destOrd="0" presId="urn:microsoft.com/office/officeart/2005/8/layout/orgChart1"/>
    <dgm:cxn modelId="{458ED57C-B257-4C75-B54F-92895C7B4B49}" type="presParOf" srcId="{9C8DF193-0249-4C2E-8C56-CE3A8748435A}" destId="{268D8E49-8CE5-421C-B242-087798277F55}" srcOrd="4" destOrd="0" presId="urn:microsoft.com/office/officeart/2005/8/layout/orgChart1"/>
    <dgm:cxn modelId="{DE8C31F7-4341-4544-98C5-B9F9B6245111}" type="presParOf" srcId="{268D8E49-8CE5-421C-B242-087798277F55}" destId="{2E823B37-E27F-49FD-8423-28404B4B1F83}" srcOrd="0" destOrd="0" presId="urn:microsoft.com/office/officeart/2005/8/layout/orgChart1"/>
    <dgm:cxn modelId="{365CFAC6-C0D1-4A88-8BDF-F215A90E40A5}" type="presParOf" srcId="{2E823B37-E27F-49FD-8423-28404B4B1F83}" destId="{721B5DF7-98D4-45D8-A98D-F24A7A44152B}" srcOrd="0" destOrd="0" presId="urn:microsoft.com/office/officeart/2005/8/layout/orgChart1"/>
    <dgm:cxn modelId="{17913E95-FA9C-4906-A153-B31B02F2DF4F}" type="presParOf" srcId="{2E823B37-E27F-49FD-8423-28404B4B1F83}" destId="{D13EA541-4A14-4A01-84E9-4D85514E5A29}" srcOrd="1" destOrd="0" presId="urn:microsoft.com/office/officeart/2005/8/layout/orgChart1"/>
    <dgm:cxn modelId="{D541930B-4BA6-4968-8A7C-F8129ACBE0AB}" type="presParOf" srcId="{268D8E49-8CE5-421C-B242-087798277F55}" destId="{60331061-E7D3-4E79-98DA-800605D5980C}" srcOrd="1" destOrd="0" presId="urn:microsoft.com/office/officeart/2005/8/layout/orgChart1"/>
    <dgm:cxn modelId="{37715D89-DE6B-44A7-BC2B-D589A5FCA83D}" type="presParOf" srcId="{268D8E49-8CE5-421C-B242-087798277F55}" destId="{6D7180EE-E84B-49A9-B588-7C59291FF027}"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CA60CC-3D6F-4DA6-88DF-400D8EC6F934}"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GB"/>
        </a:p>
      </dgm:t>
    </dgm:pt>
    <dgm:pt modelId="{41DA33EE-B8AF-49AF-8BEA-FB8BFB831882}">
      <dgm:prSet/>
      <dgm:spPr/>
      <dgm:t>
        <a:bodyPr/>
        <a:lstStyle/>
        <a:p>
          <a:pPr algn="ctr"/>
          <a:r>
            <a:rPr lang="en-GB" dirty="0"/>
            <a:t>Previously most cybersecurity tools used their own databases and their own names for vulnerabilities. Because the available products varied so widely, it was hard to figure out when different databases were referring to the same issue</a:t>
          </a:r>
        </a:p>
      </dgm:t>
    </dgm:pt>
    <dgm:pt modelId="{63A27A60-70FA-4D0F-B19F-AF49327153B9}" type="parTrans" cxnId="{445DB7C7-6CA4-456C-B471-3892233A645A}">
      <dgm:prSet/>
      <dgm:spPr/>
      <dgm:t>
        <a:bodyPr/>
        <a:lstStyle/>
        <a:p>
          <a:endParaRPr lang="en-GB"/>
        </a:p>
      </dgm:t>
    </dgm:pt>
    <dgm:pt modelId="{8322522D-7CC5-45E6-923F-FC9349FAB56E}" type="sibTrans" cxnId="{445DB7C7-6CA4-456C-B471-3892233A645A}">
      <dgm:prSet/>
      <dgm:spPr/>
      <dgm:t>
        <a:bodyPr/>
        <a:lstStyle/>
        <a:p>
          <a:endParaRPr lang="en-GB"/>
        </a:p>
      </dgm:t>
    </dgm:pt>
    <dgm:pt modelId="{0C2A0106-BBAB-4D64-AFB7-5EBA16BF1BE2}" type="pres">
      <dgm:prSet presAssocID="{42CA60CC-3D6F-4DA6-88DF-400D8EC6F934}" presName="linear" presStyleCnt="0">
        <dgm:presLayoutVars>
          <dgm:animLvl val="lvl"/>
          <dgm:resizeHandles val="exact"/>
        </dgm:presLayoutVars>
      </dgm:prSet>
      <dgm:spPr/>
    </dgm:pt>
    <dgm:pt modelId="{27051596-31C8-425F-85E6-BD2D9D333403}" type="pres">
      <dgm:prSet presAssocID="{41DA33EE-B8AF-49AF-8BEA-FB8BFB831882}" presName="parentText" presStyleLbl="node1" presStyleIdx="0" presStyleCnt="1">
        <dgm:presLayoutVars>
          <dgm:chMax val="0"/>
          <dgm:bulletEnabled val="1"/>
        </dgm:presLayoutVars>
      </dgm:prSet>
      <dgm:spPr/>
    </dgm:pt>
  </dgm:ptLst>
  <dgm:cxnLst>
    <dgm:cxn modelId="{3D0DB12F-1678-4798-969C-A21C821A4313}" type="presOf" srcId="{42CA60CC-3D6F-4DA6-88DF-400D8EC6F934}" destId="{0C2A0106-BBAB-4D64-AFB7-5EBA16BF1BE2}" srcOrd="0" destOrd="0" presId="urn:microsoft.com/office/officeart/2005/8/layout/vList2"/>
    <dgm:cxn modelId="{A7C2B147-93A6-43C8-9006-2B3FFAE4B5EF}" type="presOf" srcId="{41DA33EE-B8AF-49AF-8BEA-FB8BFB831882}" destId="{27051596-31C8-425F-85E6-BD2D9D333403}" srcOrd="0" destOrd="0" presId="urn:microsoft.com/office/officeart/2005/8/layout/vList2"/>
    <dgm:cxn modelId="{445DB7C7-6CA4-456C-B471-3892233A645A}" srcId="{42CA60CC-3D6F-4DA6-88DF-400D8EC6F934}" destId="{41DA33EE-B8AF-49AF-8BEA-FB8BFB831882}" srcOrd="0" destOrd="0" parTransId="{63A27A60-70FA-4D0F-B19F-AF49327153B9}" sibTransId="{8322522D-7CC5-45E6-923F-FC9349FAB56E}"/>
    <dgm:cxn modelId="{9F773158-32D6-4B0B-9C0B-31278D5B2EB7}" type="presParOf" srcId="{0C2A0106-BBAB-4D64-AFB7-5EBA16BF1BE2}" destId="{27051596-31C8-425F-85E6-BD2D9D333403}"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E7AE49-25CB-4108-9E74-6D226518F948}"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GB"/>
        </a:p>
      </dgm:t>
    </dgm:pt>
    <dgm:pt modelId="{FCF99CE8-18B9-42DF-B6C1-001BC4D2DC9A}">
      <dgm:prSet phldrT="[Text]"/>
      <dgm:spPr/>
      <dgm:t>
        <a:bodyPr/>
        <a:lstStyle/>
        <a:p>
          <a:r>
            <a:rPr lang="en-GB" dirty="0"/>
            <a:t>44228</a:t>
          </a:r>
        </a:p>
      </dgm:t>
    </dgm:pt>
    <dgm:pt modelId="{34A7C799-8683-41A9-BEFD-4604525F07D3}" type="parTrans" cxnId="{6FE1BCE7-A62D-4D63-8162-85CD62FC5A7B}">
      <dgm:prSet/>
      <dgm:spPr/>
      <dgm:t>
        <a:bodyPr/>
        <a:lstStyle/>
        <a:p>
          <a:endParaRPr lang="en-GB"/>
        </a:p>
      </dgm:t>
    </dgm:pt>
    <dgm:pt modelId="{81EFC30A-A1C1-4FD6-A6A1-A06AA26AB34A}" type="sibTrans" cxnId="{6FE1BCE7-A62D-4D63-8162-85CD62FC5A7B}">
      <dgm:prSet/>
      <dgm:spPr/>
      <dgm:t>
        <a:bodyPr/>
        <a:lstStyle/>
        <a:p>
          <a:endParaRPr lang="en-GB"/>
        </a:p>
      </dgm:t>
    </dgm:pt>
    <dgm:pt modelId="{0DE0D0A1-53DD-4C27-AE80-729E302DF7C3}">
      <dgm:prSet phldrT="[Text]"/>
      <dgm:spPr/>
      <dgm:t>
        <a:bodyPr/>
        <a:lstStyle/>
        <a:p>
          <a:r>
            <a:rPr lang="en-GB" dirty="0"/>
            <a:t>CVE-</a:t>
          </a:r>
        </a:p>
      </dgm:t>
    </dgm:pt>
    <dgm:pt modelId="{577314C1-4DC0-4E77-9800-B5EF2A56D11D}" type="sibTrans" cxnId="{C8240799-1476-4D4A-A31C-55764733A1C5}">
      <dgm:prSet/>
      <dgm:spPr/>
      <dgm:t>
        <a:bodyPr/>
        <a:lstStyle/>
        <a:p>
          <a:endParaRPr lang="en-GB"/>
        </a:p>
      </dgm:t>
    </dgm:pt>
    <dgm:pt modelId="{46AB3DC6-0CAE-474E-A534-AB56E5DC7372}" type="parTrans" cxnId="{C8240799-1476-4D4A-A31C-55764733A1C5}">
      <dgm:prSet/>
      <dgm:spPr/>
      <dgm:t>
        <a:bodyPr/>
        <a:lstStyle/>
        <a:p>
          <a:endParaRPr lang="en-GB"/>
        </a:p>
      </dgm:t>
    </dgm:pt>
    <dgm:pt modelId="{BBF186B3-3E4C-407B-A782-C5AA937E82F6}">
      <dgm:prSet phldrT="[Text]"/>
      <dgm:spPr/>
      <dgm:t>
        <a:bodyPr/>
        <a:lstStyle/>
        <a:p>
          <a:r>
            <a:rPr lang="en-GB" dirty="0"/>
            <a:t>2021-</a:t>
          </a:r>
        </a:p>
      </dgm:t>
    </dgm:pt>
    <dgm:pt modelId="{8DADF805-BB84-4625-B6E1-C4F1AF1E1E46}" type="parTrans" cxnId="{D0EE29FF-37B8-4347-827F-86FDE9AAB38C}">
      <dgm:prSet/>
      <dgm:spPr/>
      <dgm:t>
        <a:bodyPr/>
        <a:lstStyle/>
        <a:p>
          <a:endParaRPr lang="en-GB"/>
        </a:p>
      </dgm:t>
    </dgm:pt>
    <dgm:pt modelId="{8BE1CC0B-2D13-4E90-97A3-36D85F470F98}" type="sibTrans" cxnId="{D0EE29FF-37B8-4347-827F-86FDE9AAB38C}">
      <dgm:prSet/>
      <dgm:spPr/>
      <dgm:t>
        <a:bodyPr/>
        <a:lstStyle/>
        <a:p>
          <a:endParaRPr lang="en-GB"/>
        </a:p>
      </dgm:t>
    </dgm:pt>
    <dgm:pt modelId="{955621EE-B852-4841-85E9-80214AB9281C}">
      <dgm:prSet phldrT="[Text]"/>
      <dgm:spPr/>
      <dgm:t>
        <a:bodyPr/>
        <a:lstStyle/>
        <a:p>
          <a:r>
            <a:rPr lang="en-GB" dirty="0"/>
            <a:t>Identical Prefix</a:t>
          </a:r>
        </a:p>
      </dgm:t>
    </dgm:pt>
    <dgm:pt modelId="{8ED77620-A712-402D-B42F-739F9D9469A3}" type="parTrans" cxnId="{05F16B95-FD93-440A-A44D-CFBA0CD1F832}">
      <dgm:prSet/>
      <dgm:spPr/>
      <dgm:t>
        <a:bodyPr/>
        <a:lstStyle/>
        <a:p>
          <a:endParaRPr lang="en-GB"/>
        </a:p>
      </dgm:t>
    </dgm:pt>
    <dgm:pt modelId="{8B5DB0D2-132B-457C-9318-AA8BB5A0B375}" type="sibTrans" cxnId="{05F16B95-FD93-440A-A44D-CFBA0CD1F832}">
      <dgm:prSet/>
      <dgm:spPr/>
      <dgm:t>
        <a:bodyPr/>
        <a:lstStyle/>
        <a:p>
          <a:endParaRPr lang="en-GB"/>
        </a:p>
      </dgm:t>
    </dgm:pt>
    <dgm:pt modelId="{ADF60156-1CD1-4215-BCD8-5AD7995F38DD}">
      <dgm:prSet phldrT="[Text]"/>
      <dgm:spPr/>
      <dgm:t>
        <a:bodyPr/>
        <a:lstStyle/>
        <a:p>
          <a:r>
            <a:rPr lang="en-GB" dirty="0"/>
            <a:t>Publication Year </a:t>
          </a:r>
        </a:p>
      </dgm:t>
    </dgm:pt>
    <dgm:pt modelId="{42A9E702-98B7-45FA-B68A-BF4F752F8957}" type="parTrans" cxnId="{9D427BBF-8033-43BA-949B-F123749D6AB3}">
      <dgm:prSet/>
      <dgm:spPr/>
      <dgm:t>
        <a:bodyPr/>
        <a:lstStyle/>
        <a:p>
          <a:endParaRPr lang="en-GB"/>
        </a:p>
      </dgm:t>
    </dgm:pt>
    <dgm:pt modelId="{F2219D95-2B24-44AD-8284-1FC9025D70A9}" type="sibTrans" cxnId="{9D427BBF-8033-43BA-949B-F123749D6AB3}">
      <dgm:prSet/>
      <dgm:spPr/>
      <dgm:t>
        <a:bodyPr/>
        <a:lstStyle/>
        <a:p>
          <a:endParaRPr lang="en-GB"/>
        </a:p>
      </dgm:t>
    </dgm:pt>
    <dgm:pt modelId="{528E2D33-702D-4C79-8E2E-28FE07B3F738}">
      <dgm:prSet phldrT="[Text]"/>
      <dgm:spPr/>
      <dgm:t>
        <a:bodyPr/>
        <a:lstStyle/>
        <a:p>
          <a:r>
            <a:rPr lang="en-GB" dirty="0"/>
            <a:t>Sequence number</a:t>
          </a:r>
        </a:p>
      </dgm:t>
    </dgm:pt>
    <dgm:pt modelId="{5A958362-3B0E-4EB0-A36D-BD5BEC2BDFD5}" type="parTrans" cxnId="{CB59AE49-E9F3-43A5-ADB9-5E1B947D395B}">
      <dgm:prSet/>
      <dgm:spPr/>
      <dgm:t>
        <a:bodyPr/>
        <a:lstStyle/>
        <a:p>
          <a:endParaRPr lang="en-GB"/>
        </a:p>
      </dgm:t>
    </dgm:pt>
    <dgm:pt modelId="{607BB846-8777-402F-9884-194CF3D5B7EB}" type="sibTrans" cxnId="{CB59AE49-E9F3-43A5-ADB9-5E1B947D395B}">
      <dgm:prSet/>
      <dgm:spPr/>
      <dgm:t>
        <a:bodyPr/>
        <a:lstStyle/>
        <a:p>
          <a:endParaRPr lang="en-GB"/>
        </a:p>
      </dgm:t>
    </dgm:pt>
    <dgm:pt modelId="{80AA96DF-06EF-4FEA-A439-0E2F708C5AAC}" type="pres">
      <dgm:prSet presAssocID="{66E7AE49-25CB-4108-9E74-6D226518F948}" presName="diagram" presStyleCnt="0">
        <dgm:presLayoutVars>
          <dgm:chPref val="1"/>
          <dgm:dir/>
          <dgm:animOne val="branch"/>
          <dgm:animLvl val="lvl"/>
          <dgm:resizeHandles/>
        </dgm:presLayoutVars>
      </dgm:prSet>
      <dgm:spPr/>
    </dgm:pt>
    <dgm:pt modelId="{DC4B74B8-E1B2-4964-9162-B949ECDA2B8E}" type="pres">
      <dgm:prSet presAssocID="{0DE0D0A1-53DD-4C27-AE80-729E302DF7C3}" presName="root" presStyleCnt="0"/>
      <dgm:spPr/>
    </dgm:pt>
    <dgm:pt modelId="{652F0A2F-BAF5-4C48-A537-1C3BAED08574}" type="pres">
      <dgm:prSet presAssocID="{0DE0D0A1-53DD-4C27-AE80-729E302DF7C3}" presName="rootComposite" presStyleCnt="0"/>
      <dgm:spPr/>
    </dgm:pt>
    <dgm:pt modelId="{CEEA7FEE-D979-4EF7-822A-CFCDEA7F8F48}" type="pres">
      <dgm:prSet presAssocID="{0DE0D0A1-53DD-4C27-AE80-729E302DF7C3}" presName="rootText" presStyleLbl="node1" presStyleIdx="0" presStyleCnt="3"/>
      <dgm:spPr/>
    </dgm:pt>
    <dgm:pt modelId="{5BBE4412-DAF2-4F89-93A3-4A230AEA1986}" type="pres">
      <dgm:prSet presAssocID="{0DE0D0A1-53DD-4C27-AE80-729E302DF7C3}" presName="rootConnector" presStyleLbl="node1" presStyleIdx="0" presStyleCnt="3"/>
      <dgm:spPr/>
    </dgm:pt>
    <dgm:pt modelId="{39252FD4-ACCF-433E-A59B-A4708AC7D663}" type="pres">
      <dgm:prSet presAssocID="{0DE0D0A1-53DD-4C27-AE80-729E302DF7C3}" presName="childShape" presStyleCnt="0"/>
      <dgm:spPr/>
    </dgm:pt>
    <dgm:pt modelId="{CE806102-7E7F-4AB3-BEC7-8E5F9E090189}" type="pres">
      <dgm:prSet presAssocID="{8ED77620-A712-402D-B42F-739F9D9469A3}" presName="Name13" presStyleLbl="parChTrans1D2" presStyleIdx="0" presStyleCnt="3"/>
      <dgm:spPr/>
    </dgm:pt>
    <dgm:pt modelId="{F1AEDC21-351E-4C6A-A375-4BD8B9BAF813}" type="pres">
      <dgm:prSet presAssocID="{955621EE-B852-4841-85E9-80214AB9281C}" presName="childText" presStyleLbl="bgAcc1" presStyleIdx="0" presStyleCnt="3">
        <dgm:presLayoutVars>
          <dgm:bulletEnabled val="1"/>
        </dgm:presLayoutVars>
      </dgm:prSet>
      <dgm:spPr/>
    </dgm:pt>
    <dgm:pt modelId="{CFBE000D-70ED-46C6-A08C-15C82EF9D9B9}" type="pres">
      <dgm:prSet presAssocID="{BBF186B3-3E4C-407B-A782-C5AA937E82F6}" presName="root" presStyleCnt="0"/>
      <dgm:spPr/>
    </dgm:pt>
    <dgm:pt modelId="{3A13513E-04BC-427C-AC55-F0602362F9E8}" type="pres">
      <dgm:prSet presAssocID="{BBF186B3-3E4C-407B-A782-C5AA937E82F6}" presName="rootComposite" presStyleCnt="0"/>
      <dgm:spPr/>
    </dgm:pt>
    <dgm:pt modelId="{2ACEB891-1733-45F7-A954-FE03EFFC67F4}" type="pres">
      <dgm:prSet presAssocID="{BBF186B3-3E4C-407B-A782-C5AA937E82F6}" presName="rootText" presStyleLbl="node1" presStyleIdx="1" presStyleCnt="3"/>
      <dgm:spPr/>
    </dgm:pt>
    <dgm:pt modelId="{2131EF1B-9C59-4F42-9319-94FAA8B0B458}" type="pres">
      <dgm:prSet presAssocID="{BBF186B3-3E4C-407B-A782-C5AA937E82F6}" presName="rootConnector" presStyleLbl="node1" presStyleIdx="1" presStyleCnt="3"/>
      <dgm:spPr/>
    </dgm:pt>
    <dgm:pt modelId="{7135F61E-C83C-42DA-B6D1-56CCB39905ED}" type="pres">
      <dgm:prSet presAssocID="{BBF186B3-3E4C-407B-A782-C5AA937E82F6}" presName="childShape" presStyleCnt="0"/>
      <dgm:spPr/>
    </dgm:pt>
    <dgm:pt modelId="{D55A39ED-E5B4-4990-A392-818E9382521C}" type="pres">
      <dgm:prSet presAssocID="{42A9E702-98B7-45FA-B68A-BF4F752F8957}" presName="Name13" presStyleLbl="parChTrans1D2" presStyleIdx="1" presStyleCnt="3"/>
      <dgm:spPr/>
    </dgm:pt>
    <dgm:pt modelId="{D1C01101-8178-4A79-92EE-BC4052CAF979}" type="pres">
      <dgm:prSet presAssocID="{ADF60156-1CD1-4215-BCD8-5AD7995F38DD}" presName="childText" presStyleLbl="bgAcc1" presStyleIdx="1" presStyleCnt="3">
        <dgm:presLayoutVars>
          <dgm:bulletEnabled val="1"/>
        </dgm:presLayoutVars>
      </dgm:prSet>
      <dgm:spPr/>
    </dgm:pt>
    <dgm:pt modelId="{BEE93995-4C89-4126-A9F5-1B8BA5D39E88}" type="pres">
      <dgm:prSet presAssocID="{FCF99CE8-18B9-42DF-B6C1-001BC4D2DC9A}" presName="root" presStyleCnt="0"/>
      <dgm:spPr/>
    </dgm:pt>
    <dgm:pt modelId="{E9E66C35-BE7D-4641-861A-CD1F4683E634}" type="pres">
      <dgm:prSet presAssocID="{FCF99CE8-18B9-42DF-B6C1-001BC4D2DC9A}" presName="rootComposite" presStyleCnt="0"/>
      <dgm:spPr/>
    </dgm:pt>
    <dgm:pt modelId="{F8781EBE-623B-4AB2-A7E2-69327A24F98B}" type="pres">
      <dgm:prSet presAssocID="{FCF99CE8-18B9-42DF-B6C1-001BC4D2DC9A}" presName="rootText" presStyleLbl="node1" presStyleIdx="2" presStyleCnt="3"/>
      <dgm:spPr/>
    </dgm:pt>
    <dgm:pt modelId="{CF3DE5C8-EC6C-47AF-BC5C-FCD4757D26BB}" type="pres">
      <dgm:prSet presAssocID="{FCF99CE8-18B9-42DF-B6C1-001BC4D2DC9A}" presName="rootConnector" presStyleLbl="node1" presStyleIdx="2" presStyleCnt="3"/>
      <dgm:spPr/>
    </dgm:pt>
    <dgm:pt modelId="{5563BF42-A14B-4FA9-B335-5AD1B6370AA2}" type="pres">
      <dgm:prSet presAssocID="{FCF99CE8-18B9-42DF-B6C1-001BC4D2DC9A}" presName="childShape" presStyleCnt="0"/>
      <dgm:spPr/>
    </dgm:pt>
    <dgm:pt modelId="{340774A5-80A7-4EAE-B2D1-B78E5A9395CD}" type="pres">
      <dgm:prSet presAssocID="{5A958362-3B0E-4EB0-A36D-BD5BEC2BDFD5}" presName="Name13" presStyleLbl="parChTrans1D2" presStyleIdx="2" presStyleCnt="3"/>
      <dgm:spPr/>
    </dgm:pt>
    <dgm:pt modelId="{F99A3A2C-B591-41DB-82FF-A417B6F5C8A8}" type="pres">
      <dgm:prSet presAssocID="{528E2D33-702D-4C79-8E2E-28FE07B3F738}" presName="childText" presStyleLbl="bgAcc1" presStyleIdx="2" presStyleCnt="3">
        <dgm:presLayoutVars>
          <dgm:bulletEnabled val="1"/>
        </dgm:presLayoutVars>
      </dgm:prSet>
      <dgm:spPr/>
    </dgm:pt>
  </dgm:ptLst>
  <dgm:cxnLst>
    <dgm:cxn modelId="{5714B411-8F9E-49AD-A807-F715C49B63B8}" type="presOf" srcId="{42A9E702-98B7-45FA-B68A-BF4F752F8957}" destId="{D55A39ED-E5B4-4990-A392-818E9382521C}" srcOrd="0" destOrd="0" presId="urn:microsoft.com/office/officeart/2005/8/layout/hierarchy3"/>
    <dgm:cxn modelId="{0DFDFF18-65F1-4E73-A5FF-82DF2FF186BB}" type="presOf" srcId="{BBF186B3-3E4C-407B-A782-C5AA937E82F6}" destId="{2ACEB891-1733-45F7-A954-FE03EFFC67F4}" srcOrd="0" destOrd="0" presId="urn:microsoft.com/office/officeart/2005/8/layout/hierarchy3"/>
    <dgm:cxn modelId="{0F164D1D-51D7-494F-B8CF-C5BA2DE2292D}" type="presOf" srcId="{528E2D33-702D-4C79-8E2E-28FE07B3F738}" destId="{F99A3A2C-B591-41DB-82FF-A417B6F5C8A8}" srcOrd="0" destOrd="0" presId="urn:microsoft.com/office/officeart/2005/8/layout/hierarchy3"/>
    <dgm:cxn modelId="{80E8F628-BDD0-46E8-A12A-82C41B4D9632}" type="presOf" srcId="{FCF99CE8-18B9-42DF-B6C1-001BC4D2DC9A}" destId="{F8781EBE-623B-4AB2-A7E2-69327A24F98B}" srcOrd="0" destOrd="0" presId="urn:microsoft.com/office/officeart/2005/8/layout/hierarchy3"/>
    <dgm:cxn modelId="{FAF06F3F-1116-4457-8031-E4F14F54CD37}" type="presOf" srcId="{8ED77620-A712-402D-B42F-739F9D9469A3}" destId="{CE806102-7E7F-4AB3-BEC7-8E5F9E090189}" srcOrd="0" destOrd="0" presId="urn:microsoft.com/office/officeart/2005/8/layout/hierarchy3"/>
    <dgm:cxn modelId="{E919D348-4208-4E59-A19F-24EB984EFFE1}" type="presOf" srcId="{955621EE-B852-4841-85E9-80214AB9281C}" destId="{F1AEDC21-351E-4C6A-A375-4BD8B9BAF813}" srcOrd="0" destOrd="0" presId="urn:microsoft.com/office/officeart/2005/8/layout/hierarchy3"/>
    <dgm:cxn modelId="{CB59AE49-E9F3-43A5-ADB9-5E1B947D395B}" srcId="{FCF99CE8-18B9-42DF-B6C1-001BC4D2DC9A}" destId="{528E2D33-702D-4C79-8E2E-28FE07B3F738}" srcOrd="0" destOrd="0" parTransId="{5A958362-3B0E-4EB0-A36D-BD5BEC2BDFD5}" sibTransId="{607BB846-8777-402F-9884-194CF3D5B7EB}"/>
    <dgm:cxn modelId="{2B11544A-8B28-40DF-8B25-1DC1863673D0}" type="presOf" srcId="{FCF99CE8-18B9-42DF-B6C1-001BC4D2DC9A}" destId="{CF3DE5C8-EC6C-47AF-BC5C-FCD4757D26BB}" srcOrd="1" destOrd="0" presId="urn:microsoft.com/office/officeart/2005/8/layout/hierarchy3"/>
    <dgm:cxn modelId="{D7AB0B50-CC32-4E83-8E1D-7441D7B3FDB0}" type="presOf" srcId="{0DE0D0A1-53DD-4C27-AE80-729E302DF7C3}" destId="{5BBE4412-DAF2-4F89-93A3-4A230AEA1986}" srcOrd="1" destOrd="0" presId="urn:microsoft.com/office/officeart/2005/8/layout/hierarchy3"/>
    <dgm:cxn modelId="{05F16B95-FD93-440A-A44D-CFBA0CD1F832}" srcId="{0DE0D0A1-53DD-4C27-AE80-729E302DF7C3}" destId="{955621EE-B852-4841-85E9-80214AB9281C}" srcOrd="0" destOrd="0" parTransId="{8ED77620-A712-402D-B42F-739F9D9469A3}" sibTransId="{8B5DB0D2-132B-457C-9318-AA8BB5A0B375}"/>
    <dgm:cxn modelId="{C8240799-1476-4D4A-A31C-55764733A1C5}" srcId="{66E7AE49-25CB-4108-9E74-6D226518F948}" destId="{0DE0D0A1-53DD-4C27-AE80-729E302DF7C3}" srcOrd="0" destOrd="0" parTransId="{46AB3DC6-0CAE-474E-A534-AB56E5DC7372}" sibTransId="{577314C1-4DC0-4E77-9800-B5EF2A56D11D}"/>
    <dgm:cxn modelId="{29993EA8-5F4A-4324-96B1-D801C0CC401A}" type="presOf" srcId="{BBF186B3-3E4C-407B-A782-C5AA937E82F6}" destId="{2131EF1B-9C59-4F42-9319-94FAA8B0B458}" srcOrd="1" destOrd="0" presId="urn:microsoft.com/office/officeart/2005/8/layout/hierarchy3"/>
    <dgm:cxn modelId="{AF069AB7-AE87-425A-A815-E29718A074DC}" type="presOf" srcId="{ADF60156-1CD1-4215-BCD8-5AD7995F38DD}" destId="{D1C01101-8178-4A79-92EE-BC4052CAF979}" srcOrd="0" destOrd="0" presId="urn:microsoft.com/office/officeart/2005/8/layout/hierarchy3"/>
    <dgm:cxn modelId="{F0F6ACB7-6136-4A60-9E52-45B198955405}" type="presOf" srcId="{0DE0D0A1-53DD-4C27-AE80-729E302DF7C3}" destId="{CEEA7FEE-D979-4EF7-822A-CFCDEA7F8F48}" srcOrd="0" destOrd="0" presId="urn:microsoft.com/office/officeart/2005/8/layout/hierarchy3"/>
    <dgm:cxn modelId="{9D427BBF-8033-43BA-949B-F123749D6AB3}" srcId="{BBF186B3-3E4C-407B-A782-C5AA937E82F6}" destId="{ADF60156-1CD1-4215-BCD8-5AD7995F38DD}" srcOrd="0" destOrd="0" parTransId="{42A9E702-98B7-45FA-B68A-BF4F752F8957}" sibTransId="{F2219D95-2B24-44AD-8284-1FC9025D70A9}"/>
    <dgm:cxn modelId="{366E26D8-0EA8-401F-AE99-58A4792720BD}" type="presOf" srcId="{66E7AE49-25CB-4108-9E74-6D226518F948}" destId="{80AA96DF-06EF-4FEA-A439-0E2F708C5AAC}" srcOrd="0" destOrd="0" presId="urn:microsoft.com/office/officeart/2005/8/layout/hierarchy3"/>
    <dgm:cxn modelId="{6FE1BCE7-A62D-4D63-8162-85CD62FC5A7B}" srcId="{66E7AE49-25CB-4108-9E74-6D226518F948}" destId="{FCF99CE8-18B9-42DF-B6C1-001BC4D2DC9A}" srcOrd="2" destOrd="0" parTransId="{34A7C799-8683-41A9-BEFD-4604525F07D3}" sibTransId="{81EFC30A-A1C1-4FD6-A6A1-A06AA26AB34A}"/>
    <dgm:cxn modelId="{E7B21AF0-39E3-484B-9C5D-615D27EED774}" type="presOf" srcId="{5A958362-3B0E-4EB0-A36D-BD5BEC2BDFD5}" destId="{340774A5-80A7-4EAE-B2D1-B78E5A9395CD}" srcOrd="0" destOrd="0" presId="urn:microsoft.com/office/officeart/2005/8/layout/hierarchy3"/>
    <dgm:cxn modelId="{D0EE29FF-37B8-4347-827F-86FDE9AAB38C}" srcId="{66E7AE49-25CB-4108-9E74-6D226518F948}" destId="{BBF186B3-3E4C-407B-A782-C5AA937E82F6}" srcOrd="1" destOrd="0" parTransId="{8DADF805-BB84-4625-B6E1-C4F1AF1E1E46}" sibTransId="{8BE1CC0B-2D13-4E90-97A3-36D85F470F98}"/>
    <dgm:cxn modelId="{5AEA3474-1177-482D-93A9-E1EF5C67DE31}" type="presParOf" srcId="{80AA96DF-06EF-4FEA-A439-0E2F708C5AAC}" destId="{DC4B74B8-E1B2-4964-9162-B949ECDA2B8E}" srcOrd="0" destOrd="0" presId="urn:microsoft.com/office/officeart/2005/8/layout/hierarchy3"/>
    <dgm:cxn modelId="{58E0C777-5720-4354-A677-72FBF97BDEA6}" type="presParOf" srcId="{DC4B74B8-E1B2-4964-9162-B949ECDA2B8E}" destId="{652F0A2F-BAF5-4C48-A537-1C3BAED08574}" srcOrd="0" destOrd="0" presId="urn:microsoft.com/office/officeart/2005/8/layout/hierarchy3"/>
    <dgm:cxn modelId="{9F38B169-ACCA-4D88-8E73-0F110A536796}" type="presParOf" srcId="{652F0A2F-BAF5-4C48-A537-1C3BAED08574}" destId="{CEEA7FEE-D979-4EF7-822A-CFCDEA7F8F48}" srcOrd="0" destOrd="0" presId="urn:microsoft.com/office/officeart/2005/8/layout/hierarchy3"/>
    <dgm:cxn modelId="{1269220D-8F2C-477B-ADC8-38B55B022D17}" type="presParOf" srcId="{652F0A2F-BAF5-4C48-A537-1C3BAED08574}" destId="{5BBE4412-DAF2-4F89-93A3-4A230AEA1986}" srcOrd="1" destOrd="0" presId="urn:microsoft.com/office/officeart/2005/8/layout/hierarchy3"/>
    <dgm:cxn modelId="{AD7BE62A-370B-48B2-948C-1CF774FD1F5B}" type="presParOf" srcId="{DC4B74B8-E1B2-4964-9162-B949ECDA2B8E}" destId="{39252FD4-ACCF-433E-A59B-A4708AC7D663}" srcOrd="1" destOrd="0" presId="urn:microsoft.com/office/officeart/2005/8/layout/hierarchy3"/>
    <dgm:cxn modelId="{73D4FE00-868F-4B10-A64A-573F3ED8EB2A}" type="presParOf" srcId="{39252FD4-ACCF-433E-A59B-A4708AC7D663}" destId="{CE806102-7E7F-4AB3-BEC7-8E5F9E090189}" srcOrd="0" destOrd="0" presId="urn:microsoft.com/office/officeart/2005/8/layout/hierarchy3"/>
    <dgm:cxn modelId="{3209570E-62F7-47E0-94A2-F358EB602A1E}" type="presParOf" srcId="{39252FD4-ACCF-433E-A59B-A4708AC7D663}" destId="{F1AEDC21-351E-4C6A-A375-4BD8B9BAF813}" srcOrd="1" destOrd="0" presId="urn:microsoft.com/office/officeart/2005/8/layout/hierarchy3"/>
    <dgm:cxn modelId="{1C7145F2-196A-416A-9985-F42C55B6F18C}" type="presParOf" srcId="{80AA96DF-06EF-4FEA-A439-0E2F708C5AAC}" destId="{CFBE000D-70ED-46C6-A08C-15C82EF9D9B9}" srcOrd="1" destOrd="0" presId="urn:microsoft.com/office/officeart/2005/8/layout/hierarchy3"/>
    <dgm:cxn modelId="{B873FF07-290E-4F25-BC78-CFFB59E9E61F}" type="presParOf" srcId="{CFBE000D-70ED-46C6-A08C-15C82EF9D9B9}" destId="{3A13513E-04BC-427C-AC55-F0602362F9E8}" srcOrd="0" destOrd="0" presId="urn:microsoft.com/office/officeart/2005/8/layout/hierarchy3"/>
    <dgm:cxn modelId="{A408F51A-69AD-439E-9CC9-3D311EBB478B}" type="presParOf" srcId="{3A13513E-04BC-427C-AC55-F0602362F9E8}" destId="{2ACEB891-1733-45F7-A954-FE03EFFC67F4}" srcOrd="0" destOrd="0" presId="urn:microsoft.com/office/officeart/2005/8/layout/hierarchy3"/>
    <dgm:cxn modelId="{DA2865F4-A920-431F-9614-E9F564FB3244}" type="presParOf" srcId="{3A13513E-04BC-427C-AC55-F0602362F9E8}" destId="{2131EF1B-9C59-4F42-9319-94FAA8B0B458}" srcOrd="1" destOrd="0" presId="urn:microsoft.com/office/officeart/2005/8/layout/hierarchy3"/>
    <dgm:cxn modelId="{DE283E3B-8FF9-49F4-AF94-BE7D5091EC47}" type="presParOf" srcId="{CFBE000D-70ED-46C6-A08C-15C82EF9D9B9}" destId="{7135F61E-C83C-42DA-B6D1-56CCB39905ED}" srcOrd="1" destOrd="0" presId="urn:microsoft.com/office/officeart/2005/8/layout/hierarchy3"/>
    <dgm:cxn modelId="{EDF7FE83-0B5B-4A42-9B2A-F105C29952C7}" type="presParOf" srcId="{7135F61E-C83C-42DA-B6D1-56CCB39905ED}" destId="{D55A39ED-E5B4-4990-A392-818E9382521C}" srcOrd="0" destOrd="0" presId="urn:microsoft.com/office/officeart/2005/8/layout/hierarchy3"/>
    <dgm:cxn modelId="{6FC1BA20-18F5-4539-AA13-115B6279EFC3}" type="presParOf" srcId="{7135F61E-C83C-42DA-B6D1-56CCB39905ED}" destId="{D1C01101-8178-4A79-92EE-BC4052CAF979}" srcOrd="1" destOrd="0" presId="urn:microsoft.com/office/officeart/2005/8/layout/hierarchy3"/>
    <dgm:cxn modelId="{53190559-C8CC-4EAD-A95C-E1BDC505C10D}" type="presParOf" srcId="{80AA96DF-06EF-4FEA-A439-0E2F708C5AAC}" destId="{BEE93995-4C89-4126-A9F5-1B8BA5D39E88}" srcOrd="2" destOrd="0" presId="urn:microsoft.com/office/officeart/2005/8/layout/hierarchy3"/>
    <dgm:cxn modelId="{61DA67A2-A4C2-4161-9B61-0052342D5BA9}" type="presParOf" srcId="{BEE93995-4C89-4126-A9F5-1B8BA5D39E88}" destId="{E9E66C35-BE7D-4641-861A-CD1F4683E634}" srcOrd="0" destOrd="0" presId="urn:microsoft.com/office/officeart/2005/8/layout/hierarchy3"/>
    <dgm:cxn modelId="{11541714-165D-4B24-B9DF-E2E963089A6E}" type="presParOf" srcId="{E9E66C35-BE7D-4641-861A-CD1F4683E634}" destId="{F8781EBE-623B-4AB2-A7E2-69327A24F98B}" srcOrd="0" destOrd="0" presId="urn:microsoft.com/office/officeart/2005/8/layout/hierarchy3"/>
    <dgm:cxn modelId="{52DF415C-996A-42DA-A45C-1236C594E0B7}" type="presParOf" srcId="{E9E66C35-BE7D-4641-861A-CD1F4683E634}" destId="{CF3DE5C8-EC6C-47AF-BC5C-FCD4757D26BB}" srcOrd="1" destOrd="0" presId="urn:microsoft.com/office/officeart/2005/8/layout/hierarchy3"/>
    <dgm:cxn modelId="{9BA3E8AE-CB84-4860-9AC6-8CE62F1592A8}" type="presParOf" srcId="{BEE93995-4C89-4126-A9F5-1B8BA5D39E88}" destId="{5563BF42-A14B-4FA9-B335-5AD1B6370AA2}" srcOrd="1" destOrd="0" presId="urn:microsoft.com/office/officeart/2005/8/layout/hierarchy3"/>
    <dgm:cxn modelId="{73943BE0-8B4C-4770-8F68-B9ED9930FED1}" type="presParOf" srcId="{5563BF42-A14B-4FA9-B335-5AD1B6370AA2}" destId="{340774A5-80A7-4EAE-B2D1-B78E5A9395CD}" srcOrd="0" destOrd="0" presId="urn:microsoft.com/office/officeart/2005/8/layout/hierarchy3"/>
    <dgm:cxn modelId="{C9738704-C2FF-47D6-9E81-B10E361962E0}" type="presParOf" srcId="{5563BF42-A14B-4FA9-B335-5AD1B6370AA2}" destId="{F99A3A2C-B591-41DB-82FF-A417B6F5C8A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A12EFD-A07B-42FA-B346-632F23F2AC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B46F8D1D-DB61-409E-8F9E-AD7670EF94F8}">
      <dgm:prSet phldrT="[Text]"/>
      <dgm:spPr/>
      <dgm:t>
        <a:bodyPr/>
        <a:lstStyle/>
        <a:p>
          <a:pPr algn="ctr"/>
          <a:r>
            <a:rPr lang="en-GB" dirty="0"/>
            <a:t>CVE – ID</a:t>
          </a:r>
        </a:p>
      </dgm:t>
    </dgm:pt>
    <dgm:pt modelId="{B6E56675-616F-4DDD-863B-443986B87A79}" type="parTrans" cxnId="{E1249B5A-3027-4434-BBEE-FDE8DBD9A2B0}">
      <dgm:prSet/>
      <dgm:spPr/>
      <dgm:t>
        <a:bodyPr/>
        <a:lstStyle/>
        <a:p>
          <a:endParaRPr lang="en-GB"/>
        </a:p>
      </dgm:t>
    </dgm:pt>
    <dgm:pt modelId="{9F916A03-760F-4D8E-8CAA-CFE84134C20C}" type="sibTrans" cxnId="{E1249B5A-3027-4434-BBEE-FDE8DBD9A2B0}">
      <dgm:prSet/>
      <dgm:spPr/>
      <dgm:t>
        <a:bodyPr/>
        <a:lstStyle/>
        <a:p>
          <a:endParaRPr lang="en-GB"/>
        </a:p>
      </dgm:t>
    </dgm:pt>
    <dgm:pt modelId="{9C9595F9-93D6-4341-94EC-BC41ED167791}">
      <dgm:prSet phldrT="[Text]"/>
      <dgm:spPr/>
      <dgm:t>
        <a:bodyPr/>
        <a:lstStyle/>
        <a:p>
          <a:pPr algn="ctr"/>
          <a:r>
            <a:rPr lang="en-GB" dirty="0"/>
            <a:t>Description</a:t>
          </a:r>
        </a:p>
      </dgm:t>
    </dgm:pt>
    <dgm:pt modelId="{2CF1F8FD-5A70-4739-87D8-FBB6823BBDF9}" type="parTrans" cxnId="{4749A78C-A194-4ADE-B2BF-93BF05161C72}">
      <dgm:prSet/>
      <dgm:spPr/>
      <dgm:t>
        <a:bodyPr/>
        <a:lstStyle/>
        <a:p>
          <a:endParaRPr lang="en-GB"/>
        </a:p>
      </dgm:t>
    </dgm:pt>
    <dgm:pt modelId="{9F62CD37-409E-4393-8D99-9FF9F2976DF5}" type="sibTrans" cxnId="{4749A78C-A194-4ADE-B2BF-93BF05161C72}">
      <dgm:prSet/>
      <dgm:spPr/>
      <dgm:t>
        <a:bodyPr/>
        <a:lstStyle/>
        <a:p>
          <a:endParaRPr lang="en-GB"/>
        </a:p>
      </dgm:t>
    </dgm:pt>
    <dgm:pt modelId="{22A502F9-4039-4FC1-9ADC-D5E16716F715}">
      <dgm:prSet phldrT="[Text]"/>
      <dgm:spPr/>
      <dgm:t>
        <a:bodyPr/>
        <a:lstStyle/>
        <a:p>
          <a:pPr algn="ctr"/>
          <a:r>
            <a:rPr lang="en-GB" dirty="0"/>
            <a:t>Vendors, Product and Versions Affected</a:t>
          </a:r>
        </a:p>
      </dgm:t>
    </dgm:pt>
    <dgm:pt modelId="{80893502-9EED-4939-9CA1-CA2EF523DC07}" type="parTrans" cxnId="{B0415B39-E745-4722-B2FD-7CFC1A44BACB}">
      <dgm:prSet/>
      <dgm:spPr/>
      <dgm:t>
        <a:bodyPr/>
        <a:lstStyle/>
        <a:p>
          <a:endParaRPr lang="en-GB"/>
        </a:p>
      </dgm:t>
    </dgm:pt>
    <dgm:pt modelId="{039F6894-5A3A-49DB-9D49-3A5B1D3BE560}" type="sibTrans" cxnId="{B0415B39-E745-4722-B2FD-7CFC1A44BACB}">
      <dgm:prSet/>
      <dgm:spPr/>
      <dgm:t>
        <a:bodyPr/>
        <a:lstStyle/>
        <a:p>
          <a:endParaRPr lang="en-GB"/>
        </a:p>
      </dgm:t>
    </dgm:pt>
    <dgm:pt modelId="{7F0614B2-D9F8-4B77-9C4B-275DB675AF60}">
      <dgm:prSet phldrT="[Text]"/>
      <dgm:spPr/>
      <dgm:t>
        <a:bodyPr/>
        <a:lstStyle/>
        <a:p>
          <a:pPr algn="ctr"/>
          <a:r>
            <a:rPr lang="en-GB" dirty="0"/>
            <a:t>References</a:t>
          </a:r>
        </a:p>
      </dgm:t>
    </dgm:pt>
    <dgm:pt modelId="{FE23C533-298D-455E-82BD-AC1775C5FB9B}" type="parTrans" cxnId="{AF532CD0-D95A-480E-8FDE-7B8CD36B09CC}">
      <dgm:prSet/>
      <dgm:spPr/>
      <dgm:t>
        <a:bodyPr/>
        <a:lstStyle/>
        <a:p>
          <a:endParaRPr lang="en-GB"/>
        </a:p>
      </dgm:t>
    </dgm:pt>
    <dgm:pt modelId="{5F66453D-694A-4159-9C7C-E747208542D2}" type="sibTrans" cxnId="{AF532CD0-D95A-480E-8FDE-7B8CD36B09CC}">
      <dgm:prSet/>
      <dgm:spPr/>
      <dgm:t>
        <a:bodyPr/>
        <a:lstStyle/>
        <a:p>
          <a:endParaRPr lang="en-GB"/>
        </a:p>
      </dgm:t>
    </dgm:pt>
    <dgm:pt modelId="{D16005D3-1263-4D13-A3B3-603515180A91}">
      <dgm:prSet phldrT="[Text]"/>
      <dgm:spPr/>
      <dgm:t>
        <a:bodyPr/>
        <a:lstStyle/>
        <a:p>
          <a:pPr algn="ctr"/>
          <a:r>
            <a:rPr lang="en-GB" dirty="0"/>
            <a:t>Third party sites you can go to find additional resources</a:t>
          </a:r>
        </a:p>
      </dgm:t>
    </dgm:pt>
    <dgm:pt modelId="{E3BAA508-B932-4405-91D8-68FF50307E1C}" type="parTrans" cxnId="{E749A516-17A3-4BD3-826B-084EA6D95947}">
      <dgm:prSet/>
      <dgm:spPr/>
      <dgm:t>
        <a:bodyPr/>
        <a:lstStyle/>
        <a:p>
          <a:endParaRPr lang="en-GB"/>
        </a:p>
      </dgm:t>
    </dgm:pt>
    <dgm:pt modelId="{FF0DAF2E-BCD9-4AEE-81F8-FB769FED3D24}" type="sibTrans" cxnId="{E749A516-17A3-4BD3-826B-084EA6D95947}">
      <dgm:prSet/>
      <dgm:spPr/>
      <dgm:t>
        <a:bodyPr/>
        <a:lstStyle/>
        <a:p>
          <a:endParaRPr lang="en-GB"/>
        </a:p>
      </dgm:t>
    </dgm:pt>
    <dgm:pt modelId="{59C21B7D-0FD9-430F-910B-D4CB7F1D7DB6}">
      <dgm:prSet phldrT="[Text]"/>
      <dgm:spPr/>
      <dgm:t>
        <a:bodyPr/>
        <a:lstStyle/>
        <a:p>
          <a:pPr algn="ctr"/>
          <a:r>
            <a:rPr lang="en-GB" dirty="0"/>
            <a:t>Shows the vendors, products and version effected by this vulnerability.</a:t>
          </a:r>
        </a:p>
      </dgm:t>
    </dgm:pt>
    <dgm:pt modelId="{93D70D2E-F270-44DB-948D-E8847DEFE107}" type="parTrans" cxnId="{663111B8-FC58-4E5B-A501-F0FD6D6EEE8B}">
      <dgm:prSet/>
      <dgm:spPr/>
      <dgm:t>
        <a:bodyPr/>
        <a:lstStyle/>
        <a:p>
          <a:endParaRPr lang="en-GB"/>
        </a:p>
      </dgm:t>
    </dgm:pt>
    <dgm:pt modelId="{41A10925-CE44-4504-94A1-9F4FAAE92F7F}" type="sibTrans" cxnId="{663111B8-FC58-4E5B-A501-F0FD6D6EEE8B}">
      <dgm:prSet/>
      <dgm:spPr/>
      <dgm:t>
        <a:bodyPr/>
        <a:lstStyle/>
        <a:p>
          <a:endParaRPr lang="en-GB"/>
        </a:p>
      </dgm:t>
    </dgm:pt>
    <dgm:pt modelId="{9284382C-7539-42B8-A435-5FBF4A405258}">
      <dgm:prSet phldrT="[Text]"/>
      <dgm:spPr/>
      <dgm:t>
        <a:bodyPr/>
        <a:lstStyle/>
        <a:p>
          <a:pPr algn="ctr"/>
          <a:r>
            <a:rPr lang="en-GB" b="0" i="0" dirty="0"/>
            <a:t>This is a standardized text description of the issue.</a:t>
          </a:r>
          <a:endParaRPr lang="en-GB" dirty="0"/>
        </a:p>
      </dgm:t>
    </dgm:pt>
    <dgm:pt modelId="{0F6878B2-0CE8-4B9A-B458-7B2B71F09FCD}" type="parTrans" cxnId="{1AB2EDF3-75D7-44C5-AE5F-3C791472F4AC}">
      <dgm:prSet/>
      <dgm:spPr/>
      <dgm:t>
        <a:bodyPr/>
        <a:lstStyle/>
        <a:p>
          <a:endParaRPr lang="en-GB"/>
        </a:p>
      </dgm:t>
    </dgm:pt>
    <dgm:pt modelId="{081762BC-1ACE-4D3B-942E-0D744C5E2076}" type="sibTrans" cxnId="{1AB2EDF3-75D7-44C5-AE5F-3C791472F4AC}">
      <dgm:prSet/>
      <dgm:spPr/>
      <dgm:t>
        <a:bodyPr/>
        <a:lstStyle/>
        <a:p>
          <a:endParaRPr lang="en-GB"/>
        </a:p>
      </dgm:t>
    </dgm:pt>
    <dgm:pt modelId="{AAC09E7B-8395-4892-85AE-527651B40AA6}">
      <dgm:prSet phldrT="[Text]"/>
      <dgm:spPr/>
      <dgm:t>
        <a:bodyPr/>
        <a:lstStyle/>
        <a:p>
          <a:pPr algn="ctr"/>
          <a:r>
            <a:rPr lang="en-GB" dirty="0"/>
            <a:t>Unique ID</a:t>
          </a:r>
        </a:p>
      </dgm:t>
    </dgm:pt>
    <dgm:pt modelId="{056AB7D3-9F62-4F82-AE75-42793BCCAE58}" type="parTrans" cxnId="{6A320ABA-D2E1-4C17-ACFB-FC6A5399E57F}">
      <dgm:prSet/>
      <dgm:spPr/>
      <dgm:t>
        <a:bodyPr/>
        <a:lstStyle/>
        <a:p>
          <a:endParaRPr lang="en-GB"/>
        </a:p>
      </dgm:t>
    </dgm:pt>
    <dgm:pt modelId="{4CEA7216-184D-4EC8-B90A-2BFDC2E127C1}" type="sibTrans" cxnId="{6A320ABA-D2E1-4C17-ACFB-FC6A5399E57F}">
      <dgm:prSet/>
      <dgm:spPr/>
      <dgm:t>
        <a:bodyPr/>
        <a:lstStyle/>
        <a:p>
          <a:endParaRPr lang="en-GB"/>
        </a:p>
      </dgm:t>
    </dgm:pt>
    <dgm:pt modelId="{5F617B1D-2930-4691-8067-D099348E216A}" type="pres">
      <dgm:prSet presAssocID="{D3A12EFD-A07B-42FA-B346-632F23F2AC5C}" presName="linear" presStyleCnt="0">
        <dgm:presLayoutVars>
          <dgm:animLvl val="lvl"/>
          <dgm:resizeHandles val="exact"/>
        </dgm:presLayoutVars>
      </dgm:prSet>
      <dgm:spPr/>
    </dgm:pt>
    <dgm:pt modelId="{9C08F736-D854-41EB-9614-5BEACDEA5803}" type="pres">
      <dgm:prSet presAssocID="{B46F8D1D-DB61-409E-8F9E-AD7670EF94F8}" presName="parentText" presStyleLbl="node1" presStyleIdx="0" presStyleCnt="4">
        <dgm:presLayoutVars>
          <dgm:chMax val="0"/>
          <dgm:bulletEnabled val="1"/>
        </dgm:presLayoutVars>
      </dgm:prSet>
      <dgm:spPr/>
    </dgm:pt>
    <dgm:pt modelId="{57B8719C-FA7C-4D70-9E5F-D4737740A1E6}" type="pres">
      <dgm:prSet presAssocID="{B46F8D1D-DB61-409E-8F9E-AD7670EF94F8}" presName="childText" presStyleLbl="revTx" presStyleIdx="0" presStyleCnt="4">
        <dgm:presLayoutVars>
          <dgm:bulletEnabled val="1"/>
        </dgm:presLayoutVars>
      </dgm:prSet>
      <dgm:spPr/>
    </dgm:pt>
    <dgm:pt modelId="{7C9425C4-89FE-4E65-9432-D4C068586B69}" type="pres">
      <dgm:prSet presAssocID="{9C9595F9-93D6-4341-94EC-BC41ED167791}" presName="parentText" presStyleLbl="node1" presStyleIdx="1" presStyleCnt="4">
        <dgm:presLayoutVars>
          <dgm:chMax val="0"/>
          <dgm:bulletEnabled val="1"/>
        </dgm:presLayoutVars>
      </dgm:prSet>
      <dgm:spPr/>
    </dgm:pt>
    <dgm:pt modelId="{8DE08E34-1D40-497A-990C-7833119E4ACB}" type="pres">
      <dgm:prSet presAssocID="{9C9595F9-93D6-4341-94EC-BC41ED167791}" presName="childText" presStyleLbl="revTx" presStyleIdx="1" presStyleCnt="4">
        <dgm:presLayoutVars>
          <dgm:bulletEnabled val="1"/>
        </dgm:presLayoutVars>
      </dgm:prSet>
      <dgm:spPr/>
    </dgm:pt>
    <dgm:pt modelId="{7CE8C24C-E85F-4269-BDDD-3B636963057C}" type="pres">
      <dgm:prSet presAssocID="{22A502F9-4039-4FC1-9ADC-D5E16716F715}" presName="parentText" presStyleLbl="node1" presStyleIdx="2" presStyleCnt="4">
        <dgm:presLayoutVars>
          <dgm:chMax val="0"/>
          <dgm:bulletEnabled val="1"/>
        </dgm:presLayoutVars>
      </dgm:prSet>
      <dgm:spPr/>
    </dgm:pt>
    <dgm:pt modelId="{52FBECBF-4B83-4FF0-9E61-7BBAA4FED9DD}" type="pres">
      <dgm:prSet presAssocID="{22A502F9-4039-4FC1-9ADC-D5E16716F715}" presName="childText" presStyleLbl="revTx" presStyleIdx="2" presStyleCnt="4">
        <dgm:presLayoutVars>
          <dgm:bulletEnabled val="1"/>
        </dgm:presLayoutVars>
      </dgm:prSet>
      <dgm:spPr/>
    </dgm:pt>
    <dgm:pt modelId="{446AFAF2-F8DB-4298-AB50-8B56127B2A69}" type="pres">
      <dgm:prSet presAssocID="{7F0614B2-D9F8-4B77-9C4B-275DB675AF60}" presName="parentText" presStyleLbl="node1" presStyleIdx="3" presStyleCnt="4">
        <dgm:presLayoutVars>
          <dgm:chMax val="0"/>
          <dgm:bulletEnabled val="1"/>
        </dgm:presLayoutVars>
      </dgm:prSet>
      <dgm:spPr/>
    </dgm:pt>
    <dgm:pt modelId="{7FFA69D2-559A-474B-B383-472ACA316745}" type="pres">
      <dgm:prSet presAssocID="{7F0614B2-D9F8-4B77-9C4B-275DB675AF60}" presName="childText" presStyleLbl="revTx" presStyleIdx="3" presStyleCnt="4">
        <dgm:presLayoutVars>
          <dgm:bulletEnabled val="1"/>
        </dgm:presLayoutVars>
      </dgm:prSet>
      <dgm:spPr/>
    </dgm:pt>
  </dgm:ptLst>
  <dgm:cxnLst>
    <dgm:cxn modelId="{BD845903-33C7-4ED2-99A3-54FC2FEE78A4}" type="presOf" srcId="{AAC09E7B-8395-4892-85AE-527651B40AA6}" destId="{57B8719C-FA7C-4D70-9E5F-D4737740A1E6}" srcOrd="0" destOrd="0" presId="urn:microsoft.com/office/officeart/2005/8/layout/vList2"/>
    <dgm:cxn modelId="{A1E79505-F274-4764-98A2-4A525E7DA01E}" type="presOf" srcId="{B46F8D1D-DB61-409E-8F9E-AD7670EF94F8}" destId="{9C08F736-D854-41EB-9614-5BEACDEA5803}" srcOrd="0" destOrd="0" presId="urn:microsoft.com/office/officeart/2005/8/layout/vList2"/>
    <dgm:cxn modelId="{E3A9E60E-F9B9-4837-87A8-3A3709155B3F}" type="presOf" srcId="{7F0614B2-D9F8-4B77-9C4B-275DB675AF60}" destId="{446AFAF2-F8DB-4298-AB50-8B56127B2A69}" srcOrd="0" destOrd="0" presId="urn:microsoft.com/office/officeart/2005/8/layout/vList2"/>
    <dgm:cxn modelId="{E749A516-17A3-4BD3-826B-084EA6D95947}" srcId="{7F0614B2-D9F8-4B77-9C4B-275DB675AF60}" destId="{D16005D3-1263-4D13-A3B3-603515180A91}" srcOrd="0" destOrd="0" parTransId="{E3BAA508-B932-4405-91D8-68FF50307E1C}" sibTransId="{FF0DAF2E-BCD9-4AEE-81F8-FB769FED3D24}"/>
    <dgm:cxn modelId="{6E69F71E-F143-44ED-BA89-6EBF32F50001}" type="presOf" srcId="{59C21B7D-0FD9-430F-910B-D4CB7F1D7DB6}" destId="{52FBECBF-4B83-4FF0-9E61-7BBAA4FED9DD}" srcOrd="0" destOrd="0" presId="urn:microsoft.com/office/officeart/2005/8/layout/vList2"/>
    <dgm:cxn modelId="{7B2D1B2F-622F-44C7-A0A6-DCC2B2735516}" type="presOf" srcId="{9284382C-7539-42B8-A435-5FBF4A405258}" destId="{8DE08E34-1D40-497A-990C-7833119E4ACB}" srcOrd="0" destOrd="0" presId="urn:microsoft.com/office/officeart/2005/8/layout/vList2"/>
    <dgm:cxn modelId="{B0415B39-E745-4722-B2FD-7CFC1A44BACB}" srcId="{D3A12EFD-A07B-42FA-B346-632F23F2AC5C}" destId="{22A502F9-4039-4FC1-9ADC-D5E16716F715}" srcOrd="2" destOrd="0" parTransId="{80893502-9EED-4939-9CA1-CA2EF523DC07}" sibTransId="{039F6894-5A3A-49DB-9D49-3A5B1D3BE560}"/>
    <dgm:cxn modelId="{60ACF96D-2632-41D8-9A15-E8A876648002}" type="presOf" srcId="{22A502F9-4039-4FC1-9ADC-D5E16716F715}" destId="{7CE8C24C-E85F-4269-BDDD-3B636963057C}" srcOrd="0" destOrd="0" presId="urn:microsoft.com/office/officeart/2005/8/layout/vList2"/>
    <dgm:cxn modelId="{E1249B5A-3027-4434-BBEE-FDE8DBD9A2B0}" srcId="{D3A12EFD-A07B-42FA-B346-632F23F2AC5C}" destId="{B46F8D1D-DB61-409E-8F9E-AD7670EF94F8}" srcOrd="0" destOrd="0" parTransId="{B6E56675-616F-4DDD-863B-443986B87A79}" sibTransId="{9F916A03-760F-4D8E-8CAA-CFE84134C20C}"/>
    <dgm:cxn modelId="{415D717D-B619-4D1E-ADB0-FFB7D6D7D1FB}" type="presOf" srcId="{D16005D3-1263-4D13-A3B3-603515180A91}" destId="{7FFA69D2-559A-474B-B383-472ACA316745}" srcOrd="0" destOrd="0" presId="urn:microsoft.com/office/officeart/2005/8/layout/vList2"/>
    <dgm:cxn modelId="{4749A78C-A194-4ADE-B2BF-93BF05161C72}" srcId="{D3A12EFD-A07B-42FA-B346-632F23F2AC5C}" destId="{9C9595F9-93D6-4341-94EC-BC41ED167791}" srcOrd="1" destOrd="0" parTransId="{2CF1F8FD-5A70-4739-87D8-FBB6823BBDF9}" sibTransId="{9F62CD37-409E-4393-8D99-9FF9F2976DF5}"/>
    <dgm:cxn modelId="{7FF30093-148B-4C86-83DF-D6F45058AF48}" type="presOf" srcId="{D3A12EFD-A07B-42FA-B346-632F23F2AC5C}" destId="{5F617B1D-2930-4691-8067-D099348E216A}" srcOrd="0" destOrd="0" presId="urn:microsoft.com/office/officeart/2005/8/layout/vList2"/>
    <dgm:cxn modelId="{16140A94-DEC2-4AFC-A5B3-A7E720F79F04}" type="presOf" srcId="{9C9595F9-93D6-4341-94EC-BC41ED167791}" destId="{7C9425C4-89FE-4E65-9432-D4C068586B69}" srcOrd="0" destOrd="0" presId="urn:microsoft.com/office/officeart/2005/8/layout/vList2"/>
    <dgm:cxn modelId="{663111B8-FC58-4E5B-A501-F0FD6D6EEE8B}" srcId="{22A502F9-4039-4FC1-9ADC-D5E16716F715}" destId="{59C21B7D-0FD9-430F-910B-D4CB7F1D7DB6}" srcOrd="0" destOrd="0" parTransId="{93D70D2E-F270-44DB-948D-E8847DEFE107}" sibTransId="{41A10925-CE44-4504-94A1-9F4FAAE92F7F}"/>
    <dgm:cxn modelId="{6A320ABA-D2E1-4C17-ACFB-FC6A5399E57F}" srcId="{B46F8D1D-DB61-409E-8F9E-AD7670EF94F8}" destId="{AAC09E7B-8395-4892-85AE-527651B40AA6}" srcOrd="0" destOrd="0" parTransId="{056AB7D3-9F62-4F82-AE75-42793BCCAE58}" sibTransId="{4CEA7216-184D-4EC8-B90A-2BFDC2E127C1}"/>
    <dgm:cxn modelId="{AF532CD0-D95A-480E-8FDE-7B8CD36B09CC}" srcId="{D3A12EFD-A07B-42FA-B346-632F23F2AC5C}" destId="{7F0614B2-D9F8-4B77-9C4B-275DB675AF60}" srcOrd="3" destOrd="0" parTransId="{FE23C533-298D-455E-82BD-AC1775C5FB9B}" sibTransId="{5F66453D-694A-4159-9C7C-E747208542D2}"/>
    <dgm:cxn modelId="{1AB2EDF3-75D7-44C5-AE5F-3C791472F4AC}" srcId="{9C9595F9-93D6-4341-94EC-BC41ED167791}" destId="{9284382C-7539-42B8-A435-5FBF4A405258}" srcOrd="0" destOrd="0" parTransId="{0F6878B2-0CE8-4B9A-B458-7B2B71F09FCD}" sibTransId="{081762BC-1ACE-4D3B-942E-0D744C5E2076}"/>
    <dgm:cxn modelId="{3988C538-E0B7-4CED-B6F3-D26B3FB435B1}" type="presParOf" srcId="{5F617B1D-2930-4691-8067-D099348E216A}" destId="{9C08F736-D854-41EB-9614-5BEACDEA5803}" srcOrd="0" destOrd="0" presId="urn:microsoft.com/office/officeart/2005/8/layout/vList2"/>
    <dgm:cxn modelId="{D862107C-9884-4E2A-B968-150FDAB58895}" type="presParOf" srcId="{5F617B1D-2930-4691-8067-D099348E216A}" destId="{57B8719C-FA7C-4D70-9E5F-D4737740A1E6}" srcOrd="1" destOrd="0" presId="urn:microsoft.com/office/officeart/2005/8/layout/vList2"/>
    <dgm:cxn modelId="{EFDE63F8-F9FE-4682-A5F7-60BA815E0BB0}" type="presParOf" srcId="{5F617B1D-2930-4691-8067-D099348E216A}" destId="{7C9425C4-89FE-4E65-9432-D4C068586B69}" srcOrd="2" destOrd="0" presId="urn:microsoft.com/office/officeart/2005/8/layout/vList2"/>
    <dgm:cxn modelId="{C9E98C9C-9237-43CE-A310-DEEEC18E09D6}" type="presParOf" srcId="{5F617B1D-2930-4691-8067-D099348E216A}" destId="{8DE08E34-1D40-497A-990C-7833119E4ACB}" srcOrd="3" destOrd="0" presId="urn:microsoft.com/office/officeart/2005/8/layout/vList2"/>
    <dgm:cxn modelId="{E1314CD1-DB20-40C8-B9DA-F7933684B693}" type="presParOf" srcId="{5F617B1D-2930-4691-8067-D099348E216A}" destId="{7CE8C24C-E85F-4269-BDDD-3B636963057C}" srcOrd="4" destOrd="0" presId="urn:microsoft.com/office/officeart/2005/8/layout/vList2"/>
    <dgm:cxn modelId="{E85A58EE-FA8F-4CE0-A64C-8BEB132E7EF6}" type="presParOf" srcId="{5F617B1D-2930-4691-8067-D099348E216A}" destId="{52FBECBF-4B83-4FF0-9E61-7BBAA4FED9DD}" srcOrd="5" destOrd="0" presId="urn:microsoft.com/office/officeart/2005/8/layout/vList2"/>
    <dgm:cxn modelId="{2B25B4F8-2187-49B6-9E17-56453B9A00F3}" type="presParOf" srcId="{5F617B1D-2930-4691-8067-D099348E216A}" destId="{446AFAF2-F8DB-4298-AB50-8B56127B2A69}" srcOrd="6" destOrd="0" presId="urn:microsoft.com/office/officeart/2005/8/layout/vList2"/>
    <dgm:cxn modelId="{967A5624-0E74-487A-9E70-8196DA0EEDD8}" type="presParOf" srcId="{5F617B1D-2930-4691-8067-D099348E216A}" destId="{7FFA69D2-559A-474B-B383-472ACA316745}"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CA60CC-3D6F-4DA6-88DF-400D8EC6F934}"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GB"/>
        </a:p>
      </dgm:t>
    </dgm:pt>
    <dgm:pt modelId="{41DA33EE-B8AF-49AF-8BEA-FB8BFB831882}">
      <dgm:prSet/>
      <dgm:spPr/>
      <dgm:t>
        <a:bodyPr/>
        <a:lstStyle/>
        <a:p>
          <a:pPr algn="ctr"/>
          <a:r>
            <a:rPr lang="en-GB" dirty="0">
              <a:solidFill>
                <a:schemeClr val="bg1"/>
              </a:solidFill>
            </a:rPr>
            <a:t>Note this is the view in the new CVE site as of 2022.</a:t>
          </a:r>
          <a:endParaRPr lang="en-GB" dirty="0"/>
        </a:p>
      </dgm:t>
    </dgm:pt>
    <dgm:pt modelId="{63A27A60-70FA-4D0F-B19F-AF49327153B9}" type="parTrans" cxnId="{445DB7C7-6CA4-456C-B471-3892233A645A}">
      <dgm:prSet/>
      <dgm:spPr/>
      <dgm:t>
        <a:bodyPr/>
        <a:lstStyle/>
        <a:p>
          <a:endParaRPr lang="en-GB"/>
        </a:p>
      </dgm:t>
    </dgm:pt>
    <dgm:pt modelId="{8322522D-7CC5-45E6-923F-FC9349FAB56E}" type="sibTrans" cxnId="{445DB7C7-6CA4-456C-B471-3892233A645A}">
      <dgm:prSet/>
      <dgm:spPr/>
      <dgm:t>
        <a:bodyPr/>
        <a:lstStyle/>
        <a:p>
          <a:endParaRPr lang="en-GB"/>
        </a:p>
      </dgm:t>
    </dgm:pt>
    <dgm:pt modelId="{0C2A0106-BBAB-4D64-AFB7-5EBA16BF1BE2}" type="pres">
      <dgm:prSet presAssocID="{42CA60CC-3D6F-4DA6-88DF-400D8EC6F934}" presName="linear" presStyleCnt="0">
        <dgm:presLayoutVars>
          <dgm:animLvl val="lvl"/>
          <dgm:resizeHandles val="exact"/>
        </dgm:presLayoutVars>
      </dgm:prSet>
      <dgm:spPr/>
    </dgm:pt>
    <dgm:pt modelId="{27051596-31C8-425F-85E6-BD2D9D333403}" type="pres">
      <dgm:prSet presAssocID="{41DA33EE-B8AF-49AF-8BEA-FB8BFB831882}" presName="parentText" presStyleLbl="node1" presStyleIdx="0" presStyleCnt="1" custScaleX="72212" custScaleY="72212" custLinFactNeighborX="28832" custLinFactNeighborY="-87526">
        <dgm:presLayoutVars>
          <dgm:chMax val="0"/>
          <dgm:bulletEnabled val="1"/>
        </dgm:presLayoutVars>
      </dgm:prSet>
      <dgm:spPr/>
    </dgm:pt>
  </dgm:ptLst>
  <dgm:cxnLst>
    <dgm:cxn modelId="{3D0DB12F-1678-4798-969C-A21C821A4313}" type="presOf" srcId="{42CA60CC-3D6F-4DA6-88DF-400D8EC6F934}" destId="{0C2A0106-BBAB-4D64-AFB7-5EBA16BF1BE2}" srcOrd="0" destOrd="0" presId="urn:microsoft.com/office/officeart/2005/8/layout/vList2"/>
    <dgm:cxn modelId="{A7C2B147-93A6-43C8-9006-2B3FFAE4B5EF}" type="presOf" srcId="{41DA33EE-B8AF-49AF-8BEA-FB8BFB831882}" destId="{27051596-31C8-425F-85E6-BD2D9D333403}" srcOrd="0" destOrd="0" presId="urn:microsoft.com/office/officeart/2005/8/layout/vList2"/>
    <dgm:cxn modelId="{445DB7C7-6CA4-456C-B471-3892233A645A}" srcId="{42CA60CC-3D6F-4DA6-88DF-400D8EC6F934}" destId="{41DA33EE-B8AF-49AF-8BEA-FB8BFB831882}" srcOrd="0" destOrd="0" parTransId="{63A27A60-70FA-4D0F-B19F-AF49327153B9}" sibTransId="{8322522D-7CC5-45E6-923F-FC9349FAB56E}"/>
    <dgm:cxn modelId="{9F773158-32D6-4B0B-9C0B-31278D5B2EB7}" type="presParOf" srcId="{0C2A0106-BBAB-4D64-AFB7-5EBA16BF1BE2}" destId="{27051596-31C8-425F-85E6-BD2D9D333403}"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964A3B-1546-4F9E-BB74-A32F6483A339}"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GB"/>
        </a:p>
      </dgm:t>
    </dgm:pt>
    <dgm:pt modelId="{395D3FF4-3E1F-4A3B-8BE6-6A82A1325A3B}">
      <dgm:prSet phldrT="[Text]"/>
      <dgm:spPr/>
      <dgm:t>
        <a:bodyPr/>
        <a:lstStyle/>
        <a:p>
          <a:r>
            <a:rPr lang="en-GB" b="1" dirty="0"/>
            <a:t>“CVE-2010-2772”   </a:t>
          </a:r>
          <a:r>
            <a:rPr lang="en-GB" dirty="0"/>
            <a:t>Stuxnet</a:t>
          </a:r>
        </a:p>
      </dgm:t>
    </dgm:pt>
    <dgm:pt modelId="{D10281B1-60F6-4993-9F3B-6B45576AD0B8}" type="parTrans" cxnId="{7AC18DF3-AABF-45C6-9B00-E4DE134AC52E}">
      <dgm:prSet/>
      <dgm:spPr/>
      <dgm:t>
        <a:bodyPr/>
        <a:lstStyle/>
        <a:p>
          <a:endParaRPr lang="en-GB"/>
        </a:p>
      </dgm:t>
    </dgm:pt>
    <dgm:pt modelId="{33FEBA52-2651-4331-A86F-7CA349B06284}" type="sibTrans" cxnId="{7AC18DF3-AABF-45C6-9B00-E4DE134AC52E}">
      <dgm:prSet/>
      <dgm:spPr/>
      <dgm:t>
        <a:bodyPr/>
        <a:lstStyle/>
        <a:p>
          <a:endParaRPr lang="en-GB"/>
        </a:p>
      </dgm:t>
    </dgm:pt>
    <dgm:pt modelId="{82D507BC-82C5-43D4-969D-16EE6A25A07C}">
      <dgm:prSet phldrT="[Text]"/>
      <dgm:spPr/>
      <dgm:t>
        <a:bodyPr/>
        <a:lstStyle/>
        <a:p>
          <a:r>
            <a:rPr lang="en-GB" b="1" dirty="0"/>
            <a:t>“CVE-2017-0114</a:t>
          </a:r>
          <a:r>
            <a:rPr lang="en-GB" dirty="0"/>
            <a:t>” WannaCry</a:t>
          </a:r>
        </a:p>
      </dgm:t>
    </dgm:pt>
    <dgm:pt modelId="{AC1DE7A3-E469-40CC-9EBA-8C900F75C788}" type="parTrans" cxnId="{AFE4110F-CA70-49BA-80E1-FD66357C43F7}">
      <dgm:prSet/>
      <dgm:spPr/>
      <dgm:t>
        <a:bodyPr/>
        <a:lstStyle/>
        <a:p>
          <a:endParaRPr lang="en-GB"/>
        </a:p>
      </dgm:t>
    </dgm:pt>
    <dgm:pt modelId="{0F30480F-0B38-4272-879E-BC16108AFDB2}" type="sibTrans" cxnId="{AFE4110F-CA70-49BA-80E1-FD66357C43F7}">
      <dgm:prSet/>
      <dgm:spPr/>
      <dgm:t>
        <a:bodyPr/>
        <a:lstStyle/>
        <a:p>
          <a:endParaRPr lang="en-GB"/>
        </a:p>
      </dgm:t>
    </dgm:pt>
    <dgm:pt modelId="{12E12DB4-5044-4DE6-BF75-6E2670EEE150}">
      <dgm:prSet phldrT="[Text]"/>
      <dgm:spPr/>
      <dgm:t>
        <a:bodyPr/>
        <a:lstStyle/>
        <a:p>
          <a:r>
            <a:rPr lang="en-GB" b="1" dirty="0"/>
            <a:t>“</a:t>
          </a:r>
          <a:r>
            <a:rPr lang="en-GB" b="1" i="0" dirty="0"/>
            <a:t>CVE-2021-44228</a:t>
          </a:r>
          <a:r>
            <a:rPr lang="en-GB" b="1" dirty="0"/>
            <a:t>” </a:t>
          </a:r>
          <a:r>
            <a:rPr lang="en-GB" b="0" i="0" dirty="0"/>
            <a:t>Log4Shell</a:t>
          </a:r>
          <a:endParaRPr lang="en-GB" dirty="0"/>
        </a:p>
      </dgm:t>
    </dgm:pt>
    <dgm:pt modelId="{5E1B4354-2DD1-47A0-83B8-CC2953832D33}" type="parTrans" cxnId="{657049C6-C5FB-43D5-93B1-0CAA8B45E1F7}">
      <dgm:prSet/>
      <dgm:spPr/>
      <dgm:t>
        <a:bodyPr/>
        <a:lstStyle/>
        <a:p>
          <a:endParaRPr lang="en-GB"/>
        </a:p>
      </dgm:t>
    </dgm:pt>
    <dgm:pt modelId="{54E670E1-75A1-4FB4-AA03-5413C92010BB}" type="sibTrans" cxnId="{657049C6-C5FB-43D5-93B1-0CAA8B45E1F7}">
      <dgm:prSet/>
      <dgm:spPr/>
      <dgm:t>
        <a:bodyPr/>
        <a:lstStyle/>
        <a:p>
          <a:endParaRPr lang="en-GB"/>
        </a:p>
      </dgm:t>
    </dgm:pt>
    <dgm:pt modelId="{6831BCDB-02AA-483D-95A8-4C835904AA43}">
      <dgm:prSet phldrT="[Text]"/>
      <dgm:spPr/>
      <dgm:t>
        <a:bodyPr/>
        <a:lstStyle/>
        <a:p>
          <a:r>
            <a:rPr lang="en-GB" b="1" dirty="0"/>
            <a:t>“</a:t>
          </a:r>
          <a:r>
            <a:rPr lang="en-GB" b="1" i="0" dirty="0"/>
            <a:t>CVE-2022-23812</a:t>
          </a:r>
          <a:r>
            <a:rPr lang="en-GB" b="1" dirty="0"/>
            <a:t>” N</a:t>
          </a:r>
          <a:r>
            <a:rPr lang="en-GB" b="0" i="0" dirty="0"/>
            <a:t>ode-IPC</a:t>
          </a:r>
          <a:endParaRPr lang="en-GB" dirty="0"/>
        </a:p>
      </dgm:t>
    </dgm:pt>
    <dgm:pt modelId="{8534F3A1-9840-4C7A-9681-2D3238B5BB55}" type="parTrans" cxnId="{79116757-DF41-496D-B6F4-3F8360BD1ACE}">
      <dgm:prSet/>
      <dgm:spPr/>
      <dgm:t>
        <a:bodyPr/>
        <a:lstStyle/>
        <a:p>
          <a:endParaRPr lang="en-GB"/>
        </a:p>
      </dgm:t>
    </dgm:pt>
    <dgm:pt modelId="{09664D3C-3C40-4232-A75E-6199389287BD}" type="sibTrans" cxnId="{79116757-DF41-496D-B6F4-3F8360BD1ACE}">
      <dgm:prSet/>
      <dgm:spPr/>
      <dgm:t>
        <a:bodyPr/>
        <a:lstStyle/>
        <a:p>
          <a:endParaRPr lang="en-GB"/>
        </a:p>
      </dgm:t>
    </dgm:pt>
    <dgm:pt modelId="{B89C9ED0-D260-40C0-BB88-8A0BE25EAB7D}" type="pres">
      <dgm:prSet presAssocID="{AB964A3B-1546-4F9E-BB74-A32F6483A339}" presName="Name0" presStyleCnt="0">
        <dgm:presLayoutVars>
          <dgm:chMax/>
          <dgm:chPref val="1"/>
          <dgm:dir/>
          <dgm:animOne val="branch"/>
          <dgm:animLvl val="lvl"/>
          <dgm:resizeHandles/>
        </dgm:presLayoutVars>
      </dgm:prSet>
      <dgm:spPr/>
    </dgm:pt>
    <dgm:pt modelId="{A68AE274-5EB0-4310-8034-502031450B9C}" type="pres">
      <dgm:prSet presAssocID="{395D3FF4-3E1F-4A3B-8BE6-6A82A1325A3B}" presName="composite" presStyleCnt="0"/>
      <dgm:spPr/>
    </dgm:pt>
    <dgm:pt modelId="{6B235E27-EDD6-4A47-87E4-1B5E0FB54883}" type="pres">
      <dgm:prSet presAssocID="{395D3FF4-3E1F-4A3B-8BE6-6A82A1325A3B}" presName="ParentAccent1" presStyleLbl="alignNode1" presStyleIdx="0" presStyleCnt="44"/>
      <dgm:spPr/>
    </dgm:pt>
    <dgm:pt modelId="{BC882EE1-614A-4D82-B964-2E58B27B172C}" type="pres">
      <dgm:prSet presAssocID="{395D3FF4-3E1F-4A3B-8BE6-6A82A1325A3B}" presName="ParentAccent2" presStyleLbl="alignNode1" presStyleIdx="1" presStyleCnt="44"/>
      <dgm:spPr/>
    </dgm:pt>
    <dgm:pt modelId="{4F795F6C-921C-40FD-8548-B40A8B846C23}" type="pres">
      <dgm:prSet presAssocID="{395D3FF4-3E1F-4A3B-8BE6-6A82A1325A3B}" presName="ParentAccent3" presStyleLbl="alignNode1" presStyleIdx="2" presStyleCnt="44"/>
      <dgm:spPr/>
    </dgm:pt>
    <dgm:pt modelId="{7A6B4E3B-66CE-408D-B6DC-1DA53C13C66F}" type="pres">
      <dgm:prSet presAssocID="{395D3FF4-3E1F-4A3B-8BE6-6A82A1325A3B}" presName="ParentAccent4" presStyleLbl="alignNode1" presStyleIdx="3" presStyleCnt="44"/>
      <dgm:spPr/>
    </dgm:pt>
    <dgm:pt modelId="{D8D6306E-3920-4545-B56B-981651CD3BFB}" type="pres">
      <dgm:prSet presAssocID="{395D3FF4-3E1F-4A3B-8BE6-6A82A1325A3B}" presName="ParentAccent5" presStyleLbl="alignNode1" presStyleIdx="4" presStyleCnt="44"/>
      <dgm:spPr/>
    </dgm:pt>
    <dgm:pt modelId="{D43390D5-6735-4643-B064-D8D76F228CA3}" type="pres">
      <dgm:prSet presAssocID="{395D3FF4-3E1F-4A3B-8BE6-6A82A1325A3B}" presName="ParentAccent6" presStyleLbl="alignNode1" presStyleIdx="5" presStyleCnt="44"/>
      <dgm:spPr/>
    </dgm:pt>
    <dgm:pt modelId="{70617399-9B46-4DC8-8BAC-6FFB4BC67A87}" type="pres">
      <dgm:prSet presAssocID="{395D3FF4-3E1F-4A3B-8BE6-6A82A1325A3B}" presName="ParentAccent7" presStyleLbl="alignNode1" presStyleIdx="6" presStyleCnt="44"/>
      <dgm:spPr/>
    </dgm:pt>
    <dgm:pt modelId="{540EF5FA-CB69-45B0-9A6A-43CCFB2F0A25}" type="pres">
      <dgm:prSet presAssocID="{395D3FF4-3E1F-4A3B-8BE6-6A82A1325A3B}" presName="ParentAccent8" presStyleLbl="alignNode1" presStyleIdx="7" presStyleCnt="44"/>
      <dgm:spPr/>
    </dgm:pt>
    <dgm:pt modelId="{B9AB33F3-A2F8-4D8F-B71E-96DD41E37076}" type="pres">
      <dgm:prSet presAssocID="{395D3FF4-3E1F-4A3B-8BE6-6A82A1325A3B}" presName="ParentAccent9" presStyleLbl="alignNode1" presStyleIdx="8" presStyleCnt="44"/>
      <dgm:spPr/>
    </dgm:pt>
    <dgm:pt modelId="{6D4D36F3-35F8-4348-AF44-D1A7C7AE5218}" type="pres">
      <dgm:prSet presAssocID="{395D3FF4-3E1F-4A3B-8BE6-6A82A1325A3B}" presName="ParentAccent10" presStyleLbl="alignNode1" presStyleIdx="9" presStyleCnt="44"/>
      <dgm:spPr/>
    </dgm:pt>
    <dgm:pt modelId="{48459455-44C6-4F50-817A-A238AA913E83}" type="pres">
      <dgm:prSet presAssocID="{395D3FF4-3E1F-4A3B-8BE6-6A82A1325A3B}" presName="Parent" presStyleLbl="alignNode1" presStyleIdx="10" presStyleCnt="44">
        <dgm:presLayoutVars>
          <dgm:chMax val="5"/>
          <dgm:chPref val="3"/>
          <dgm:bulletEnabled val="1"/>
        </dgm:presLayoutVars>
      </dgm:prSet>
      <dgm:spPr/>
    </dgm:pt>
    <dgm:pt modelId="{64E51DE6-128B-48DF-ADA5-A9A1CB2F089E}" type="pres">
      <dgm:prSet presAssocID="{33FEBA52-2651-4331-A86F-7CA349B06284}" presName="sibTrans" presStyleCnt="0"/>
      <dgm:spPr/>
    </dgm:pt>
    <dgm:pt modelId="{78E6EAE5-ECFE-4346-898D-7B974A9EBF80}" type="pres">
      <dgm:prSet presAssocID="{82D507BC-82C5-43D4-969D-16EE6A25A07C}" presName="composite" presStyleCnt="0"/>
      <dgm:spPr/>
    </dgm:pt>
    <dgm:pt modelId="{5818CB1D-2896-4A89-9072-C9EF5127E709}" type="pres">
      <dgm:prSet presAssocID="{82D507BC-82C5-43D4-969D-16EE6A25A07C}" presName="ParentAccent1" presStyleLbl="alignNode1" presStyleIdx="11" presStyleCnt="44"/>
      <dgm:spPr/>
    </dgm:pt>
    <dgm:pt modelId="{1746A47C-F463-4429-885A-2F781F677521}" type="pres">
      <dgm:prSet presAssocID="{82D507BC-82C5-43D4-969D-16EE6A25A07C}" presName="ParentAccent2" presStyleLbl="alignNode1" presStyleIdx="12" presStyleCnt="44"/>
      <dgm:spPr/>
    </dgm:pt>
    <dgm:pt modelId="{132538DA-2136-4D75-9D43-36690F025846}" type="pres">
      <dgm:prSet presAssocID="{82D507BC-82C5-43D4-969D-16EE6A25A07C}" presName="ParentAccent3" presStyleLbl="alignNode1" presStyleIdx="13" presStyleCnt="44"/>
      <dgm:spPr/>
    </dgm:pt>
    <dgm:pt modelId="{09760817-F2D9-43A7-A6B5-9D6BAB2C9E93}" type="pres">
      <dgm:prSet presAssocID="{82D507BC-82C5-43D4-969D-16EE6A25A07C}" presName="ParentAccent4" presStyleLbl="alignNode1" presStyleIdx="14" presStyleCnt="44"/>
      <dgm:spPr/>
    </dgm:pt>
    <dgm:pt modelId="{0CAF9B65-F603-4423-A6D1-DFBEB6D0F2C7}" type="pres">
      <dgm:prSet presAssocID="{82D507BC-82C5-43D4-969D-16EE6A25A07C}" presName="ParentAccent5" presStyleLbl="alignNode1" presStyleIdx="15" presStyleCnt="44"/>
      <dgm:spPr/>
    </dgm:pt>
    <dgm:pt modelId="{CB70D5AC-14E6-42EA-A5E3-27F9242E5979}" type="pres">
      <dgm:prSet presAssocID="{82D507BC-82C5-43D4-969D-16EE6A25A07C}" presName="ParentAccent6" presStyleLbl="alignNode1" presStyleIdx="16" presStyleCnt="44"/>
      <dgm:spPr/>
    </dgm:pt>
    <dgm:pt modelId="{BA585FE5-85A9-4818-B05E-091FA560F5AA}" type="pres">
      <dgm:prSet presAssocID="{82D507BC-82C5-43D4-969D-16EE6A25A07C}" presName="ParentAccent7" presStyleLbl="alignNode1" presStyleIdx="17" presStyleCnt="44"/>
      <dgm:spPr/>
    </dgm:pt>
    <dgm:pt modelId="{6969ED75-E5A7-414B-893D-A3B599A2E6B8}" type="pres">
      <dgm:prSet presAssocID="{82D507BC-82C5-43D4-969D-16EE6A25A07C}" presName="ParentAccent8" presStyleLbl="alignNode1" presStyleIdx="18" presStyleCnt="44"/>
      <dgm:spPr/>
    </dgm:pt>
    <dgm:pt modelId="{6E5860D5-64CD-48C8-A9F0-83807D4DA201}" type="pres">
      <dgm:prSet presAssocID="{82D507BC-82C5-43D4-969D-16EE6A25A07C}" presName="ParentAccent9" presStyleLbl="alignNode1" presStyleIdx="19" presStyleCnt="44"/>
      <dgm:spPr/>
    </dgm:pt>
    <dgm:pt modelId="{35577E6C-8D08-4B7F-A774-4E3A442D7096}" type="pres">
      <dgm:prSet presAssocID="{82D507BC-82C5-43D4-969D-16EE6A25A07C}" presName="ParentAccent10" presStyleLbl="alignNode1" presStyleIdx="20" presStyleCnt="44"/>
      <dgm:spPr/>
    </dgm:pt>
    <dgm:pt modelId="{586D3067-2DD9-4BCB-8382-28170C7C7E8C}" type="pres">
      <dgm:prSet presAssocID="{82D507BC-82C5-43D4-969D-16EE6A25A07C}" presName="Parent" presStyleLbl="alignNode1" presStyleIdx="21" presStyleCnt="44">
        <dgm:presLayoutVars>
          <dgm:chMax val="5"/>
          <dgm:chPref val="3"/>
          <dgm:bulletEnabled val="1"/>
        </dgm:presLayoutVars>
      </dgm:prSet>
      <dgm:spPr/>
    </dgm:pt>
    <dgm:pt modelId="{F1B49273-DB4E-4423-A61B-E2C689BFE948}" type="pres">
      <dgm:prSet presAssocID="{0F30480F-0B38-4272-879E-BC16108AFDB2}" presName="sibTrans" presStyleCnt="0"/>
      <dgm:spPr/>
    </dgm:pt>
    <dgm:pt modelId="{7EE15224-6F93-417E-A361-59AA29C4274A}" type="pres">
      <dgm:prSet presAssocID="{12E12DB4-5044-4DE6-BF75-6E2670EEE150}" presName="composite" presStyleCnt="0"/>
      <dgm:spPr/>
    </dgm:pt>
    <dgm:pt modelId="{237F95EB-2BAF-4720-B099-1064A65F22AE}" type="pres">
      <dgm:prSet presAssocID="{12E12DB4-5044-4DE6-BF75-6E2670EEE150}" presName="ParentAccent1" presStyleLbl="alignNode1" presStyleIdx="22" presStyleCnt="44"/>
      <dgm:spPr/>
    </dgm:pt>
    <dgm:pt modelId="{29EFE4D8-1961-480D-9341-6C3C6662175B}" type="pres">
      <dgm:prSet presAssocID="{12E12DB4-5044-4DE6-BF75-6E2670EEE150}" presName="ParentAccent2" presStyleLbl="alignNode1" presStyleIdx="23" presStyleCnt="44"/>
      <dgm:spPr/>
    </dgm:pt>
    <dgm:pt modelId="{66E873F7-AA1E-488D-A23F-48A5026E1A50}" type="pres">
      <dgm:prSet presAssocID="{12E12DB4-5044-4DE6-BF75-6E2670EEE150}" presName="ParentAccent3" presStyleLbl="alignNode1" presStyleIdx="24" presStyleCnt="44"/>
      <dgm:spPr/>
    </dgm:pt>
    <dgm:pt modelId="{4EE4C637-190A-41A7-9DBE-19B505D0B02E}" type="pres">
      <dgm:prSet presAssocID="{12E12DB4-5044-4DE6-BF75-6E2670EEE150}" presName="ParentAccent4" presStyleLbl="alignNode1" presStyleIdx="25" presStyleCnt="44"/>
      <dgm:spPr/>
    </dgm:pt>
    <dgm:pt modelId="{9EB8E3AE-29AF-41D3-BDD9-9A567A67D30C}" type="pres">
      <dgm:prSet presAssocID="{12E12DB4-5044-4DE6-BF75-6E2670EEE150}" presName="ParentAccent5" presStyleLbl="alignNode1" presStyleIdx="26" presStyleCnt="44"/>
      <dgm:spPr/>
    </dgm:pt>
    <dgm:pt modelId="{7794502F-69F2-42A6-9E4A-AE607B28C805}" type="pres">
      <dgm:prSet presAssocID="{12E12DB4-5044-4DE6-BF75-6E2670EEE150}" presName="ParentAccent6" presStyleLbl="alignNode1" presStyleIdx="27" presStyleCnt="44"/>
      <dgm:spPr/>
    </dgm:pt>
    <dgm:pt modelId="{CAEA5FD8-E7C6-40ED-9C44-C78429585E36}" type="pres">
      <dgm:prSet presAssocID="{12E12DB4-5044-4DE6-BF75-6E2670EEE150}" presName="ParentAccent7" presStyleLbl="alignNode1" presStyleIdx="28" presStyleCnt="44"/>
      <dgm:spPr/>
    </dgm:pt>
    <dgm:pt modelId="{39AE51DE-2EB8-48EA-922C-9EA20CBDDA1C}" type="pres">
      <dgm:prSet presAssocID="{12E12DB4-5044-4DE6-BF75-6E2670EEE150}" presName="ParentAccent8" presStyleLbl="alignNode1" presStyleIdx="29" presStyleCnt="44"/>
      <dgm:spPr/>
    </dgm:pt>
    <dgm:pt modelId="{7949FE25-8D6C-4071-B8FB-97B2E0B56199}" type="pres">
      <dgm:prSet presAssocID="{12E12DB4-5044-4DE6-BF75-6E2670EEE150}" presName="ParentAccent9" presStyleLbl="alignNode1" presStyleIdx="30" presStyleCnt="44"/>
      <dgm:spPr/>
    </dgm:pt>
    <dgm:pt modelId="{1BD05C5B-B6D1-4991-8F65-71A848E1D7BA}" type="pres">
      <dgm:prSet presAssocID="{12E12DB4-5044-4DE6-BF75-6E2670EEE150}" presName="ParentAccent10" presStyleLbl="alignNode1" presStyleIdx="31" presStyleCnt="44"/>
      <dgm:spPr/>
    </dgm:pt>
    <dgm:pt modelId="{5AA63698-032F-4CEB-A55A-1A756BC998AD}" type="pres">
      <dgm:prSet presAssocID="{12E12DB4-5044-4DE6-BF75-6E2670EEE150}" presName="Parent" presStyleLbl="alignNode1" presStyleIdx="32" presStyleCnt="44">
        <dgm:presLayoutVars>
          <dgm:chMax val="5"/>
          <dgm:chPref val="3"/>
          <dgm:bulletEnabled val="1"/>
        </dgm:presLayoutVars>
      </dgm:prSet>
      <dgm:spPr/>
    </dgm:pt>
    <dgm:pt modelId="{ACC6D44D-F177-44B2-87D4-782674F62210}" type="pres">
      <dgm:prSet presAssocID="{54E670E1-75A1-4FB4-AA03-5413C92010BB}" presName="sibTrans" presStyleCnt="0"/>
      <dgm:spPr/>
    </dgm:pt>
    <dgm:pt modelId="{CCE70D4E-74F0-4720-825C-02D855F43949}" type="pres">
      <dgm:prSet presAssocID="{6831BCDB-02AA-483D-95A8-4C835904AA43}" presName="composite" presStyleCnt="0"/>
      <dgm:spPr/>
    </dgm:pt>
    <dgm:pt modelId="{4B02AF96-3F97-4DE5-9B73-75768EECE3A2}" type="pres">
      <dgm:prSet presAssocID="{6831BCDB-02AA-483D-95A8-4C835904AA43}" presName="ParentAccent1" presStyleLbl="alignNode1" presStyleIdx="33" presStyleCnt="44"/>
      <dgm:spPr/>
    </dgm:pt>
    <dgm:pt modelId="{48F59EC6-2088-4E41-82E0-334310416184}" type="pres">
      <dgm:prSet presAssocID="{6831BCDB-02AA-483D-95A8-4C835904AA43}" presName="ParentAccent2" presStyleLbl="alignNode1" presStyleIdx="34" presStyleCnt="44"/>
      <dgm:spPr/>
    </dgm:pt>
    <dgm:pt modelId="{6E7E7613-8D30-47DF-AEA4-46B695ECC523}" type="pres">
      <dgm:prSet presAssocID="{6831BCDB-02AA-483D-95A8-4C835904AA43}" presName="ParentAccent3" presStyleLbl="alignNode1" presStyleIdx="35" presStyleCnt="44"/>
      <dgm:spPr/>
    </dgm:pt>
    <dgm:pt modelId="{A287DFD2-6DA2-4910-ADDF-43FAB8C7F32A}" type="pres">
      <dgm:prSet presAssocID="{6831BCDB-02AA-483D-95A8-4C835904AA43}" presName="ParentAccent4" presStyleLbl="alignNode1" presStyleIdx="36" presStyleCnt="44"/>
      <dgm:spPr/>
    </dgm:pt>
    <dgm:pt modelId="{8716F660-2A0C-4A33-A2E5-04B08948AEBE}" type="pres">
      <dgm:prSet presAssocID="{6831BCDB-02AA-483D-95A8-4C835904AA43}" presName="ParentAccent5" presStyleLbl="alignNode1" presStyleIdx="37" presStyleCnt="44"/>
      <dgm:spPr/>
    </dgm:pt>
    <dgm:pt modelId="{F42BAD8A-2A33-409D-9DF4-1C70E562E282}" type="pres">
      <dgm:prSet presAssocID="{6831BCDB-02AA-483D-95A8-4C835904AA43}" presName="ParentAccent6" presStyleLbl="alignNode1" presStyleIdx="38" presStyleCnt="44"/>
      <dgm:spPr/>
    </dgm:pt>
    <dgm:pt modelId="{7617CB0F-B8C6-4CB5-B74E-D62A18916954}" type="pres">
      <dgm:prSet presAssocID="{6831BCDB-02AA-483D-95A8-4C835904AA43}" presName="ParentAccent7" presStyleLbl="alignNode1" presStyleIdx="39" presStyleCnt="44"/>
      <dgm:spPr/>
    </dgm:pt>
    <dgm:pt modelId="{02F4DE28-6B8A-492A-B148-5A072C058D97}" type="pres">
      <dgm:prSet presAssocID="{6831BCDB-02AA-483D-95A8-4C835904AA43}" presName="ParentAccent8" presStyleLbl="alignNode1" presStyleIdx="40" presStyleCnt="44"/>
      <dgm:spPr/>
    </dgm:pt>
    <dgm:pt modelId="{E2E70CE2-79E5-4E5D-9621-BEDF25884C3A}" type="pres">
      <dgm:prSet presAssocID="{6831BCDB-02AA-483D-95A8-4C835904AA43}" presName="ParentAccent9" presStyleLbl="alignNode1" presStyleIdx="41" presStyleCnt="44"/>
      <dgm:spPr/>
    </dgm:pt>
    <dgm:pt modelId="{FE8F1820-973C-47F2-B609-F4752ABF72B2}" type="pres">
      <dgm:prSet presAssocID="{6831BCDB-02AA-483D-95A8-4C835904AA43}" presName="ParentAccent10" presStyleLbl="alignNode1" presStyleIdx="42" presStyleCnt="44"/>
      <dgm:spPr/>
    </dgm:pt>
    <dgm:pt modelId="{8FA280A2-5151-4A71-9AC4-0A99DAD8E487}" type="pres">
      <dgm:prSet presAssocID="{6831BCDB-02AA-483D-95A8-4C835904AA43}" presName="Parent" presStyleLbl="alignNode1" presStyleIdx="43" presStyleCnt="44">
        <dgm:presLayoutVars>
          <dgm:chMax val="5"/>
          <dgm:chPref val="3"/>
          <dgm:bulletEnabled val="1"/>
        </dgm:presLayoutVars>
      </dgm:prSet>
      <dgm:spPr/>
    </dgm:pt>
  </dgm:ptLst>
  <dgm:cxnLst>
    <dgm:cxn modelId="{AFE4110F-CA70-49BA-80E1-FD66357C43F7}" srcId="{AB964A3B-1546-4F9E-BB74-A32F6483A339}" destId="{82D507BC-82C5-43D4-969D-16EE6A25A07C}" srcOrd="1" destOrd="0" parTransId="{AC1DE7A3-E469-40CC-9EBA-8C900F75C788}" sibTransId="{0F30480F-0B38-4272-879E-BC16108AFDB2}"/>
    <dgm:cxn modelId="{F94CA933-C44D-4940-AD30-CA6B06FACC9F}" type="presOf" srcId="{AB964A3B-1546-4F9E-BB74-A32F6483A339}" destId="{B89C9ED0-D260-40C0-BB88-8A0BE25EAB7D}" srcOrd="0" destOrd="0" presId="urn:microsoft.com/office/officeart/2011/layout/ConvergingText"/>
    <dgm:cxn modelId="{15452D3C-4F0B-4CCB-A50B-75B3A3699383}" type="presOf" srcId="{82D507BC-82C5-43D4-969D-16EE6A25A07C}" destId="{586D3067-2DD9-4BCB-8382-28170C7C7E8C}" srcOrd="0" destOrd="0" presId="urn:microsoft.com/office/officeart/2011/layout/ConvergingText"/>
    <dgm:cxn modelId="{79116757-DF41-496D-B6F4-3F8360BD1ACE}" srcId="{AB964A3B-1546-4F9E-BB74-A32F6483A339}" destId="{6831BCDB-02AA-483D-95A8-4C835904AA43}" srcOrd="3" destOrd="0" parTransId="{8534F3A1-9840-4C7A-9681-2D3238B5BB55}" sibTransId="{09664D3C-3C40-4232-A75E-6199389287BD}"/>
    <dgm:cxn modelId="{9BEA5089-B683-49A3-BF01-62FE61214030}" type="presOf" srcId="{12E12DB4-5044-4DE6-BF75-6E2670EEE150}" destId="{5AA63698-032F-4CEB-A55A-1A756BC998AD}" srcOrd="0" destOrd="0" presId="urn:microsoft.com/office/officeart/2011/layout/ConvergingText"/>
    <dgm:cxn modelId="{EADFC6B7-6C82-44FE-B3DA-D4C48AC960CD}" type="presOf" srcId="{6831BCDB-02AA-483D-95A8-4C835904AA43}" destId="{8FA280A2-5151-4A71-9AC4-0A99DAD8E487}" srcOrd="0" destOrd="0" presId="urn:microsoft.com/office/officeart/2011/layout/ConvergingText"/>
    <dgm:cxn modelId="{62BFC5BC-3397-49EF-9861-F3644CDFEA47}" type="presOf" srcId="{395D3FF4-3E1F-4A3B-8BE6-6A82A1325A3B}" destId="{48459455-44C6-4F50-817A-A238AA913E83}" srcOrd="0" destOrd="0" presId="urn:microsoft.com/office/officeart/2011/layout/ConvergingText"/>
    <dgm:cxn modelId="{657049C6-C5FB-43D5-93B1-0CAA8B45E1F7}" srcId="{AB964A3B-1546-4F9E-BB74-A32F6483A339}" destId="{12E12DB4-5044-4DE6-BF75-6E2670EEE150}" srcOrd="2" destOrd="0" parTransId="{5E1B4354-2DD1-47A0-83B8-CC2953832D33}" sibTransId="{54E670E1-75A1-4FB4-AA03-5413C92010BB}"/>
    <dgm:cxn modelId="{7AC18DF3-AABF-45C6-9B00-E4DE134AC52E}" srcId="{AB964A3B-1546-4F9E-BB74-A32F6483A339}" destId="{395D3FF4-3E1F-4A3B-8BE6-6A82A1325A3B}" srcOrd="0" destOrd="0" parTransId="{D10281B1-60F6-4993-9F3B-6B45576AD0B8}" sibTransId="{33FEBA52-2651-4331-A86F-7CA349B06284}"/>
    <dgm:cxn modelId="{58207CDC-E487-4695-9C82-A9D61849ED28}" type="presParOf" srcId="{B89C9ED0-D260-40C0-BB88-8A0BE25EAB7D}" destId="{A68AE274-5EB0-4310-8034-502031450B9C}" srcOrd="0" destOrd="0" presId="urn:microsoft.com/office/officeart/2011/layout/ConvergingText"/>
    <dgm:cxn modelId="{B24E4453-3F51-476A-B357-865A46F94872}" type="presParOf" srcId="{A68AE274-5EB0-4310-8034-502031450B9C}" destId="{6B235E27-EDD6-4A47-87E4-1B5E0FB54883}" srcOrd="0" destOrd="0" presId="urn:microsoft.com/office/officeart/2011/layout/ConvergingText"/>
    <dgm:cxn modelId="{DC6923B5-0CAE-427F-9DE6-3D591CF06D2D}" type="presParOf" srcId="{A68AE274-5EB0-4310-8034-502031450B9C}" destId="{BC882EE1-614A-4D82-B964-2E58B27B172C}" srcOrd="1" destOrd="0" presId="urn:microsoft.com/office/officeart/2011/layout/ConvergingText"/>
    <dgm:cxn modelId="{47560932-8E9C-4810-AD2A-B9F6B7EE97AE}" type="presParOf" srcId="{A68AE274-5EB0-4310-8034-502031450B9C}" destId="{4F795F6C-921C-40FD-8548-B40A8B846C23}" srcOrd="2" destOrd="0" presId="urn:microsoft.com/office/officeart/2011/layout/ConvergingText"/>
    <dgm:cxn modelId="{895E42EF-F070-4D12-A3EF-63BFD2667514}" type="presParOf" srcId="{A68AE274-5EB0-4310-8034-502031450B9C}" destId="{7A6B4E3B-66CE-408D-B6DC-1DA53C13C66F}" srcOrd="3" destOrd="0" presId="urn:microsoft.com/office/officeart/2011/layout/ConvergingText"/>
    <dgm:cxn modelId="{CE4A4455-0416-4BFE-B9CF-E6BE1D39EF03}" type="presParOf" srcId="{A68AE274-5EB0-4310-8034-502031450B9C}" destId="{D8D6306E-3920-4545-B56B-981651CD3BFB}" srcOrd="4" destOrd="0" presId="urn:microsoft.com/office/officeart/2011/layout/ConvergingText"/>
    <dgm:cxn modelId="{2A5D66A2-B3B7-4288-B7F3-BE8CAAB56871}" type="presParOf" srcId="{A68AE274-5EB0-4310-8034-502031450B9C}" destId="{D43390D5-6735-4643-B064-D8D76F228CA3}" srcOrd="5" destOrd="0" presId="urn:microsoft.com/office/officeart/2011/layout/ConvergingText"/>
    <dgm:cxn modelId="{538667A2-418F-423C-AEBC-1726E13241E9}" type="presParOf" srcId="{A68AE274-5EB0-4310-8034-502031450B9C}" destId="{70617399-9B46-4DC8-8BAC-6FFB4BC67A87}" srcOrd="6" destOrd="0" presId="urn:microsoft.com/office/officeart/2011/layout/ConvergingText"/>
    <dgm:cxn modelId="{073C1D96-52B9-4F36-B21C-102CA14337C1}" type="presParOf" srcId="{A68AE274-5EB0-4310-8034-502031450B9C}" destId="{540EF5FA-CB69-45B0-9A6A-43CCFB2F0A25}" srcOrd="7" destOrd="0" presId="urn:microsoft.com/office/officeart/2011/layout/ConvergingText"/>
    <dgm:cxn modelId="{D24E2BE0-60D5-4EE1-AE27-8C4CBB306793}" type="presParOf" srcId="{A68AE274-5EB0-4310-8034-502031450B9C}" destId="{B9AB33F3-A2F8-4D8F-B71E-96DD41E37076}" srcOrd="8" destOrd="0" presId="urn:microsoft.com/office/officeart/2011/layout/ConvergingText"/>
    <dgm:cxn modelId="{1D997E39-8D96-4762-BE44-EBD43798E99B}" type="presParOf" srcId="{A68AE274-5EB0-4310-8034-502031450B9C}" destId="{6D4D36F3-35F8-4348-AF44-D1A7C7AE5218}" srcOrd="9" destOrd="0" presId="urn:microsoft.com/office/officeart/2011/layout/ConvergingText"/>
    <dgm:cxn modelId="{A5E2BD4F-331F-4498-A5BE-BD5EC9AEC900}" type="presParOf" srcId="{A68AE274-5EB0-4310-8034-502031450B9C}" destId="{48459455-44C6-4F50-817A-A238AA913E83}" srcOrd="10" destOrd="0" presId="urn:microsoft.com/office/officeart/2011/layout/ConvergingText"/>
    <dgm:cxn modelId="{F6A82F51-B3A3-477C-9F9B-889D1E3F8F00}" type="presParOf" srcId="{B89C9ED0-D260-40C0-BB88-8A0BE25EAB7D}" destId="{64E51DE6-128B-48DF-ADA5-A9A1CB2F089E}" srcOrd="1" destOrd="0" presId="urn:microsoft.com/office/officeart/2011/layout/ConvergingText"/>
    <dgm:cxn modelId="{7728BDC6-3EC8-4D55-93C7-9B9A220A5AF2}" type="presParOf" srcId="{B89C9ED0-D260-40C0-BB88-8A0BE25EAB7D}" destId="{78E6EAE5-ECFE-4346-898D-7B974A9EBF80}" srcOrd="2" destOrd="0" presId="urn:microsoft.com/office/officeart/2011/layout/ConvergingText"/>
    <dgm:cxn modelId="{A9C67908-10C5-4D18-B4AE-A605B24D01C6}" type="presParOf" srcId="{78E6EAE5-ECFE-4346-898D-7B974A9EBF80}" destId="{5818CB1D-2896-4A89-9072-C9EF5127E709}" srcOrd="0" destOrd="0" presId="urn:microsoft.com/office/officeart/2011/layout/ConvergingText"/>
    <dgm:cxn modelId="{EB307E49-D013-4B5D-81D6-17F0DECC0B6C}" type="presParOf" srcId="{78E6EAE5-ECFE-4346-898D-7B974A9EBF80}" destId="{1746A47C-F463-4429-885A-2F781F677521}" srcOrd="1" destOrd="0" presId="urn:microsoft.com/office/officeart/2011/layout/ConvergingText"/>
    <dgm:cxn modelId="{11328F7A-1CA5-41FE-BFEC-0D6EA1E5A987}" type="presParOf" srcId="{78E6EAE5-ECFE-4346-898D-7B974A9EBF80}" destId="{132538DA-2136-4D75-9D43-36690F025846}" srcOrd="2" destOrd="0" presId="urn:microsoft.com/office/officeart/2011/layout/ConvergingText"/>
    <dgm:cxn modelId="{1F5DE4FF-9839-4FCD-BEE0-55AF6F917EC8}" type="presParOf" srcId="{78E6EAE5-ECFE-4346-898D-7B974A9EBF80}" destId="{09760817-F2D9-43A7-A6B5-9D6BAB2C9E93}" srcOrd="3" destOrd="0" presId="urn:microsoft.com/office/officeart/2011/layout/ConvergingText"/>
    <dgm:cxn modelId="{6E1F875E-A86D-4A2A-B28B-2F4C3E71FE69}" type="presParOf" srcId="{78E6EAE5-ECFE-4346-898D-7B974A9EBF80}" destId="{0CAF9B65-F603-4423-A6D1-DFBEB6D0F2C7}" srcOrd="4" destOrd="0" presId="urn:microsoft.com/office/officeart/2011/layout/ConvergingText"/>
    <dgm:cxn modelId="{09AB6E04-C0F8-4F13-864B-2213883B9BFE}" type="presParOf" srcId="{78E6EAE5-ECFE-4346-898D-7B974A9EBF80}" destId="{CB70D5AC-14E6-42EA-A5E3-27F9242E5979}" srcOrd="5" destOrd="0" presId="urn:microsoft.com/office/officeart/2011/layout/ConvergingText"/>
    <dgm:cxn modelId="{CAEDF0EA-237D-40A4-95DA-62FC48C3CBFB}" type="presParOf" srcId="{78E6EAE5-ECFE-4346-898D-7B974A9EBF80}" destId="{BA585FE5-85A9-4818-B05E-091FA560F5AA}" srcOrd="6" destOrd="0" presId="urn:microsoft.com/office/officeart/2011/layout/ConvergingText"/>
    <dgm:cxn modelId="{92284B5C-0BE5-4D9D-BA31-0678B24661B1}" type="presParOf" srcId="{78E6EAE5-ECFE-4346-898D-7B974A9EBF80}" destId="{6969ED75-E5A7-414B-893D-A3B599A2E6B8}" srcOrd="7" destOrd="0" presId="urn:microsoft.com/office/officeart/2011/layout/ConvergingText"/>
    <dgm:cxn modelId="{CBF7F1E6-A901-4C9A-A6B1-93479DFFA883}" type="presParOf" srcId="{78E6EAE5-ECFE-4346-898D-7B974A9EBF80}" destId="{6E5860D5-64CD-48C8-A9F0-83807D4DA201}" srcOrd="8" destOrd="0" presId="urn:microsoft.com/office/officeart/2011/layout/ConvergingText"/>
    <dgm:cxn modelId="{3F0C5718-65E4-480B-8FEB-E9F361FC57E8}" type="presParOf" srcId="{78E6EAE5-ECFE-4346-898D-7B974A9EBF80}" destId="{35577E6C-8D08-4B7F-A774-4E3A442D7096}" srcOrd="9" destOrd="0" presId="urn:microsoft.com/office/officeart/2011/layout/ConvergingText"/>
    <dgm:cxn modelId="{DEB6AA1B-53FB-4168-8C95-2AF3338AB521}" type="presParOf" srcId="{78E6EAE5-ECFE-4346-898D-7B974A9EBF80}" destId="{586D3067-2DD9-4BCB-8382-28170C7C7E8C}" srcOrd="10" destOrd="0" presId="urn:microsoft.com/office/officeart/2011/layout/ConvergingText"/>
    <dgm:cxn modelId="{447881DE-BC14-4F4C-8D42-0176C26AF319}" type="presParOf" srcId="{B89C9ED0-D260-40C0-BB88-8A0BE25EAB7D}" destId="{F1B49273-DB4E-4423-A61B-E2C689BFE948}" srcOrd="3" destOrd="0" presId="urn:microsoft.com/office/officeart/2011/layout/ConvergingText"/>
    <dgm:cxn modelId="{C1F9937C-5F03-412F-AA15-29D4B4CA6FE1}" type="presParOf" srcId="{B89C9ED0-D260-40C0-BB88-8A0BE25EAB7D}" destId="{7EE15224-6F93-417E-A361-59AA29C4274A}" srcOrd="4" destOrd="0" presId="urn:microsoft.com/office/officeart/2011/layout/ConvergingText"/>
    <dgm:cxn modelId="{778877E6-2FED-45B7-834F-E4B9FC30C589}" type="presParOf" srcId="{7EE15224-6F93-417E-A361-59AA29C4274A}" destId="{237F95EB-2BAF-4720-B099-1064A65F22AE}" srcOrd="0" destOrd="0" presId="urn:microsoft.com/office/officeart/2011/layout/ConvergingText"/>
    <dgm:cxn modelId="{FF0AB712-881B-4968-9D99-E9154C3C434F}" type="presParOf" srcId="{7EE15224-6F93-417E-A361-59AA29C4274A}" destId="{29EFE4D8-1961-480D-9341-6C3C6662175B}" srcOrd="1" destOrd="0" presId="urn:microsoft.com/office/officeart/2011/layout/ConvergingText"/>
    <dgm:cxn modelId="{1AEFAD2D-D77B-4E9E-BD1D-D95F88256AE0}" type="presParOf" srcId="{7EE15224-6F93-417E-A361-59AA29C4274A}" destId="{66E873F7-AA1E-488D-A23F-48A5026E1A50}" srcOrd="2" destOrd="0" presId="urn:microsoft.com/office/officeart/2011/layout/ConvergingText"/>
    <dgm:cxn modelId="{1CD9992B-8D15-46D8-B4BA-1A640285C2EC}" type="presParOf" srcId="{7EE15224-6F93-417E-A361-59AA29C4274A}" destId="{4EE4C637-190A-41A7-9DBE-19B505D0B02E}" srcOrd="3" destOrd="0" presId="urn:microsoft.com/office/officeart/2011/layout/ConvergingText"/>
    <dgm:cxn modelId="{03DF3115-4A44-480A-8FCB-CDC875F09BE9}" type="presParOf" srcId="{7EE15224-6F93-417E-A361-59AA29C4274A}" destId="{9EB8E3AE-29AF-41D3-BDD9-9A567A67D30C}" srcOrd="4" destOrd="0" presId="urn:microsoft.com/office/officeart/2011/layout/ConvergingText"/>
    <dgm:cxn modelId="{8DD03163-BB99-4563-BB36-9C4190EAA6A6}" type="presParOf" srcId="{7EE15224-6F93-417E-A361-59AA29C4274A}" destId="{7794502F-69F2-42A6-9E4A-AE607B28C805}" srcOrd="5" destOrd="0" presId="urn:microsoft.com/office/officeart/2011/layout/ConvergingText"/>
    <dgm:cxn modelId="{004949A3-D4D5-4784-B7CF-E6E71D3897A6}" type="presParOf" srcId="{7EE15224-6F93-417E-A361-59AA29C4274A}" destId="{CAEA5FD8-E7C6-40ED-9C44-C78429585E36}" srcOrd="6" destOrd="0" presId="urn:microsoft.com/office/officeart/2011/layout/ConvergingText"/>
    <dgm:cxn modelId="{3E0165D9-BCEC-4790-9627-50395A1A4486}" type="presParOf" srcId="{7EE15224-6F93-417E-A361-59AA29C4274A}" destId="{39AE51DE-2EB8-48EA-922C-9EA20CBDDA1C}" srcOrd="7" destOrd="0" presId="urn:microsoft.com/office/officeart/2011/layout/ConvergingText"/>
    <dgm:cxn modelId="{4C10B598-5BBC-476A-A7F9-921E85D514C7}" type="presParOf" srcId="{7EE15224-6F93-417E-A361-59AA29C4274A}" destId="{7949FE25-8D6C-4071-B8FB-97B2E0B56199}" srcOrd="8" destOrd="0" presId="urn:microsoft.com/office/officeart/2011/layout/ConvergingText"/>
    <dgm:cxn modelId="{B8D94B16-61C4-403E-9720-4AA45F742BA9}" type="presParOf" srcId="{7EE15224-6F93-417E-A361-59AA29C4274A}" destId="{1BD05C5B-B6D1-4991-8F65-71A848E1D7BA}" srcOrd="9" destOrd="0" presId="urn:microsoft.com/office/officeart/2011/layout/ConvergingText"/>
    <dgm:cxn modelId="{349CF4E8-8E43-4EB6-B7CD-705A7256D599}" type="presParOf" srcId="{7EE15224-6F93-417E-A361-59AA29C4274A}" destId="{5AA63698-032F-4CEB-A55A-1A756BC998AD}" srcOrd="10" destOrd="0" presId="urn:microsoft.com/office/officeart/2011/layout/ConvergingText"/>
    <dgm:cxn modelId="{1E9A2FB5-43F2-49D2-8B6A-731366F08290}" type="presParOf" srcId="{B89C9ED0-D260-40C0-BB88-8A0BE25EAB7D}" destId="{ACC6D44D-F177-44B2-87D4-782674F62210}" srcOrd="5" destOrd="0" presId="urn:microsoft.com/office/officeart/2011/layout/ConvergingText"/>
    <dgm:cxn modelId="{ED6A1566-3367-4993-8804-A71134300517}" type="presParOf" srcId="{B89C9ED0-D260-40C0-BB88-8A0BE25EAB7D}" destId="{CCE70D4E-74F0-4720-825C-02D855F43949}" srcOrd="6" destOrd="0" presId="urn:microsoft.com/office/officeart/2011/layout/ConvergingText"/>
    <dgm:cxn modelId="{3A688418-CF3B-40F6-B985-D4ED5285591C}" type="presParOf" srcId="{CCE70D4E-74F0-4720-825C-02D855F43949}" destId="{4B02AF96-3F97-4DE5-9B73-75768EECE3A2}" srcOrd="0" destOrd="0" presId="urn:microsoft.com/office/officeart/2011/layout/ConvergingText"/>
    <dgm:cxn modelId="{1F1DB024-7A2B-45D1-85E9-B8C10891DF46}" type="presParOf" srcId="{CCE70D4E-74F0-4720-825C-02D855F43949}" destId="{48F59EC6-2088-4E41-82E0-334310416184}" srcOrd="1" destOrd="0" presId="urn:microsoft.com/office/officeart/2011/layout/ConvergingText"/>
    <dgm:cxn modelId="{120F80FD-D67B-4798-A312-FCB3DC057414}" type="presParOf" srcId="{CCE70D4E-74F0-4720-825C-02D855F43949}" destId="{6E7E7613-8D30-47DF-AEA4-46B695ECC523}" srcOrd="2" destOrd="0" presId="urn:microsoft.com/office/officeart/2011/layout/ConvergingText"/>
    <dgm:cxn modelId="{65DD55F4-E4B7-4821-9216-122106E962F9}" type="presParOf" srcId="{CCE70D4E-74F0-4720-825C-02D855F43949}" destId="{A287DFD2-6DA2-4910-ADDF-43FAB8C7F32A}" srcOrd="3" destOrd="0" presId="urn:microsoft.com/office/officeart/2011/layout/ConvergingText"/>
    <dgm:cxn modelId="{207D10E0-BF11-4BCF-816B-EE025D3570BE}" type="presParOf" srcId="{CCE70D4E-74F0-4720-825C-02D855F43949}" destId="{8716F660-2A0C-4A33-A2E5-04B08948AEBE}" srcOrd="4" destOrd="0" presId="urn:microsoft.com/office/officeart/2011/layout/ConvergingText"/>
    <dgm:cxn modelId="{8CA3690D-C982-41D8-9C4D-3FD29D8A1A0E}" type="presParOf" srcId="{CCE70D4E-74F0-4720-825C-02D855F43949}" destId="{F42BAD8A-2A33-409D-9DF4-1C70E562E282}" srcOrd="5" destOrd="0" presId="urn:microsoft.com/office/officeart/2011/layout/ConvergingText"/>
    <dgm:cxn modelId="{9631F3C2-D60A-4953-AD49-C3F9A571666C}" type="presParOf" srcId="{CCE70D4E-74F0-4720-825C-02D855F43949}" destId="{7617CB0F-B8C6-4CB5-B74E-D62A18916954}" srcOrd="6" destOrd="0" presId="urn:microsoft.com/office/officeart/2011/layout/ConvergingText"/>
    <dgm:cxn modelId="{8536686E-1061-40F3-8A42-3906AE60BBA7}" type="presParOf" srcId="{CCE70D4E-74F0-4720-825C-02D855F43949}" destId="{02F4DE28-6B8A-492A-B148-5A072C058D97}" srcOrd="7" destOrd="0" presId="urn:microsoft.com/office/officeart/2011/layout/ConvergingText"/>
    <dgm:cxn modelId="{7A31E66A-108B-440B-99A7-D887AFD044A5}" type="presParOf" srcId="{CCE70D4E-74F0-4720-825C-02D855F43949}" destId="{E2E70CE2-79E5-4E5D-9621-BEDF25884C3A}" srcOrd="8" destOrd="0" presId="urn:microsoft.com/office/officeart/2011/layout/ConvergingText"/>
    <dgm:cxn modelId="{1FB23EEE-9267-442F-B5EF-6ADFF5866B07}" type="presParOf" srcId="{CCE70D4E-74F0-4720-825C-02D855F43949}" destId="{FE8F1820-973C-47F2-B609-F4752ABF72B2}" srcOrd="9" destOrd="0" presId="urn:microsoft.com/office/officeart/2011/layout/ConvergingText"/>
    <dgm:cxn modelId="{DE14ECCE-4C28-48FC-B537-72F85D3A1CC9}" type="presParOf" srcId="{CCE70D4E-74F0-4720-825C-02D855F43949}" destId="{8FA280A2-5151-4A71-9AC4-0A99DAD8E487}" srcOrd="10"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678FAD8-32D4-48D0-A428-E1178FAF8B9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12F92804-590E-4567-A6F2-E6FD488F4503}">
      <dgm:prSet/>
      <dgm:spPr/>
      <dgm:t>
        <a:bodyPr/>
        <a:lstStyle/>
        <a:p>
          <a:r>
            <a:rPr lang="en-GB" b="0" i="0"/>
            <a:t>Organization Types are</a:t>
          </a:r>
          <a:endParaRPr lang="en-GB"/>
        </a:p>
      </dgm:t>
    </dgm:pt>
    <dgm:pt modelId="{3DF3E80A-C770-40C8-B687-E8A5B4A3A3E7}" type="parTrans" cxnId="{077D1F06-A285-4464-B9D6-ECF87603AC19}">
      <dgm:prSet/>
      <dgm:spPr/>
      <dgm:t>
        <a:bodyPr/>
        <a:lstStyle/>
        <a:p>
          <a:endParaRPr lang="en-GB"/>
        </a:p>
      </dgm:t>
    </dgm:pt>
    <dgm:pt modelId="{A0557534-BE01-4280-8A17-A50A6749F014}" type="sibTrans" cxnId="{077D1F06-A285-4464-B9D6-ECF87603AC19}">
      <dgm:prSet/>
      <dgm:spPr/>
      <dgm:t>
        <a:bodyPr/>
        <a:lstStyle/>
        <a:p>
          <a:endParaRPr lang="en-GB"/>
        </a:p>
      </dgm:t>
    </dgm:pt>
    <dgm:pt modelId="{495E1CD1-C680-46B3-8733-525104715C09}">
      <dgm:prSet/>
      <dgm:spPr/>
      <dgm:t>
        <a:bodyPr/>
        <a:lstStyle/>
        <a:p>
          <a:r>
            <a:rPr lang="en-GB" b="1" i="0" dirty="0"/>
            <a:t>Bug Bounty Programs</a:t>
          </a:r>
          <a:endParaRPr lang="en-GB" dirty="0"/>
        </a:p>
      </dgm:t>
    </dgm:pt>
    <dgm:pt modelId="{457B85E9-2FAA-409D-9776-F10BB3D97119}" type="parTrans" cxnId="{1B15950A-DEF1-4278-9B70-AABD426D49CF}">
      <dgm:prSet/>
      <dgm:spPr/>
      <dgm:t>
        <a:bodyPr/>
        <a:lstStyle/>
        <a:p>
          <a:endParaRPr lang="en-GB"/>
        </a:p>
      </dgm:t>
    </dgm:pt>
    <dgm:pt modelId="{EAA05611-0800-4840-8D91-9E077F0F5CB2}" type="sibTrans" cxnId="{1B15950A-DEF1-4278-9B70-AABD426D49CF}">
      <dgm:prSet/>
      <dgm:spPr/>
      <dgm:t>
        <a:bodyPr/>
        <a:lstStyle/>
        <a:p>
          <a:endParaRPr lang="en-GB"/>
        </a:p>
      </dgm:t>
    </dgm:pt>
    <dgm:pt modelId="{E0607BC4-1149-49FF-939C-A3030F559B47}">
      <dgm:prSet/>
      <dgm:spPr/>
      <dgm:t>
        <a:bodyPr/>
        <a:lstStyle/>
        <a:p>
          <a:r>
            <a:rPr lang="en-GB" b="1" dirty="0"/>
            <a:t>Hosted Services</a:t>
          </a:r>
        </a:p>
      </dgm:t>
    </dgm:pt>
    <dgm:pt modelId="{3F964B07-F183-4BAA-A0EC-BA3CDD65EBEF}" type="parTrans" cxnId="{2AF4B4DC-B2B0-4804-B392-594A23D6E8E4}">
      <dgm:prSet/>
      <dgm:spPr/>
      <dgm:t>
        <a:bodyPr/>
        <a:lstStyle/>
        <a:p>
          <a:endParaRPr lang="en-GB"/>
        </a:p>
      </dgm:t>
    </dgm:pt>
    <dgm:pt modelId="{476E9CE2-E60A-4E86-BA15-4356A567BBB7}" type="sibTrans" cxnId="{2AF4B4DC-B2B0-4804-B392-594A23D6E8E4}">
      <dgm:prSet/>
      <dgm:spPr/>
      <dgm:t>
        <a:bodyPr/>
        <a:lstStyle/>
        <a:p>
          <a:endParaRPr lang="en-GB"/>
        </a:p>
      </dgm:t>
    </dgm:pt>
    <dgm:pt modelId="{2F60DF11-921D-4848-BF47-95A159F3D9EE}">
      <dgm:prSet/>
      <dgm:spPr/>
      <dgm:t>
        <a:bodyPr/>
        <a:lstStyle/>
        <a:p>
          <a:r>
            <a:rPr lang="en-GB" b="1" i="0" dirty="0"/>
            <a:t>Vendors and Projects</a:t>
          </a:r>
          <a:endParaRPr lang="en-GB" b="1" dirty="0"/>
        </a:p>
      </dgm:t>
    </dgm:pt>
    <dgm:pt modelId="{5C14F8D4-12C7-4B94-9D01-3A5748497FFD}" type="parTrans" cxnId="{396E46D8-7776-494A-951A-877F024ACD22}">
      <dgm:prSet/>
      <dgm:spPr/>
      <dgm:t>
        <a:bodyPr/>
        <a:lstStyle/>
        <a:p>
          <a:endParaRPr lang="en-GB"/>
        </a:p>
      </dgm:t>
    </dgm:pt>
    <dgm:pt modelId="{74686B22-CC66-4D05-AB0C-E56866C0A5D7}" type="sibTrans" cxnId="{396E46D8-7776-494A-951A-877F024ACD22}">
      <dgm:prSet/>
      <dgm:spPr/>
      <dgm:t>
        <a:bodyPr/>
        <a:lstStyle/>
        <a:p>
          <a:endParaRPr lang="en-GB"/>
        </a:p>
      </dgm:t>
    </dgm:pt>
    <dgm:pt modelId="{1DC37373-6801-46BC-B4AF-E1F426945386}">
      <dgm:prSet/>
      <dgm:spPr/>
      <dgm:t>
        <a:bodyPr/>
        <a:lstStyle/>
        <a:p>
          <a:r>
            <a:rPr lang="en-GB" b="1" i="0" dirty="0"/>
            <a:t>Vulnerability Researcher(s)</a:t>
          </a:r>
          <a:endParaRPr lang="en-GB" b="1" dirty="0"/>
        </a:p>
      </dgm:t>
    </dgm:pt>
    <dgm:pt modelId="{7C77770D-96DF-4E8A-839D-ABAC93D00C61}" type="parTrans" cxnId="{0839775D-FEA6-4B0D-9B38-8DFDDBAB5D25}">
      <dgm:prSet/>
      <dgm:spPr/>
      <dgm:t>
        <a:bodyPr/>
        <a:lstStyle/>
        <a:p>
          <a:endParaRPr lang="en-GB"/>
        </a:p>
      </dgm:t>
    </dgm:pt>
    <dgm:pt modelId="{B2885CB6-4155-4BEF-B39D-09497CA15A32}" type="sibTrans" cxnId="{0839775D-FEA6-4B0D-9B38-8DFDDBAB5D25}">
      <dgm:prSet/>
      <dgm:spPr/>
      <dgm:t>
        <a:bodyPr/>
        <a:lstStyle/>
        <a:p>
          <a:endParaRPr lang="en-GB"/>
        </a:p>
      </dgm:t>
    </dgm:pt>
    <dgm:pt modelId="{94C71D9A-87DB-4CC1-AC40-0B135B6D79AC}">
      <dgm:prSet/>
      <dgm:spPr/>
      <dgm:t>
        <a:bodyPr/>
        <a:lstStyle/>
        <a:p>
          <a:r>
            <a:rPr lang="en-GB" b="1" dirty="0"/>
            <a:t>214 CNAs As of April 2022</a:t>
          </a:r>
          <a:endParaRPr lang="en-GB" dirty="0"/>
        </a:p>
      </dgm:t>
    </dgm:pt>
    <dgm:pt modelId="{DC3906C4-D6B8-4F17-8890-5918F254106A}" type="parTrans" cxnId="{F4A9E2D9-65EB-49A9-8687-E881C2A9E268}">
      <dgm:prSet/>
      <dgm:spPr/>
      <dgm:t>
        <a:bodyPr/>
        <a:lstStyle/>
        <a:p>
          <a:endParaRPr lang="en-GB"/>
        </a:p>
      </dgm:t>
    </dgm:pt>
    <dgm:pt modelId="{91A8FA07-19B7-49CB-80BA-918BB5EDD249}" type="sibTrans" cxnId="{F4A9E2D9-65EB-49A9-8687-E881C2A9E268}">
      <dgm:prSet/>
      <dgm:spPr/>
      <dgm:t>
        <a:bodyPr/>
        <a:lstStyle/>
        <a:p>
          <a:endParaRPr lang="en-GB"/>
        </a:p>
      </dgm:t>
    </dgm:pt>
    <dgm:pt modelId="{3DE114F1-1856-4CD8-8A61-79F2F7906C06}">
      <dgm:prSet/>
      <dgm:spPr/>
      <dgm:t>
        <a:bodyPr/>
        <a:lstStyle/>
        <a:p>
          <a:r>
            <a:rPr lang="en-GB" b="1" dirty="0"/>
            <a:t>Airbus</a:t>
          </a:r>
        </a:p>
      </dgm:t>
    </dgm:pt>
    <dgm:pt modelId="{049A9F40-718C-4F21-BC3C-59B68A224851}" type="parTrans" cxnId="{DEAF01D2-98B6-4F31-8805-5217B9F70236}">
      <dgm:prSet/>
      <dgm:spPr/>
      <dgm:t>
        <a:bodyPr/>
        <a:lstStyle/>
        <a:p>
          <a:endParaRPr lang="en-GB"/>
        </a:p>
      </dgm:t>
    </dgm:pt>
    <dgm:pt modelId="{A1DCBB52-0290-47CC-82D0-6909CAA65B15}" type="sibTrans" cxnId="{DEAF01D2-98B6-4F31-8805-5217B9F70236}">
      <dgm:prSet/>
      <dgm:spPr/>
      <dgm:t>
        <a:bodyPr/>
        <a:lstStyle/>
        <a:p>
          <a:endParaRPr lang="en-GB"/>
        </a:p>
      </dgm:t>
    </dgm:pt>
    <dgm:pt modelId="{C100CCC8-862A-41DD-8833-7B8CD8624396}">
      <dgm:prSet/>
      <dgm:spPr/>
      <dgm:t>
        <a:bodyPr/>
        <a:lstStyle/>
        <a:p>
          <a:r>
            <a:rPr lang="en-GB" b="1" dirty="0"/>
            <a:t>Microsoft Corporation</a:t>
          </a:r>
        </a:p>
      </dgm:t>
    </dgm:pt>
    <dgm:pt modelId="{517DA3F0-98C2-428B-8D34-05D49A5A4721}" type="parTrans" cxnId="{DB585BC7-DA3C-4320-AB1D-264B08F16AA1}">
      <dgm:prSet/>
      <dgm:spPr/>
      <dgm:t>
        <a:bodyPr/>
        <a:lstStyle/>
        <a:p>
          <a:endParaRPr lang="en-GB"/>
        </a:p>
      </dgm:t>
    </dgm:pt>
    <dgm:pt modelId="{A9868BB3-F7EE-4AD9-8539-99B0F4ACD840}" type="sibTrans" cxnId="{DB585BC7-DA3C-4320-AB1D-264B08F16AA1}">
      <dgm:prSet/>
      <dgm:spPr/>
      <dgm:t>
        <a:bodyPr/>
        <a:lstStyle/>
        <a:p>
          <a:endParaRPr lang="en-GB"/>
        </a:p>
      </dgm:t>
    </dgm:pt>
    <dgm:pt modelId="{CA70C189-F7FF-48AB-A89D-18B03B410C7F}">
      <dgm:prSet/>
      <dgm:spPr/>
      <dgm:t>
        <a:bodyPr/>
        <a:lstStyle/>
        <a:p>
          <a:r>
            <a:rPr lang="en-GB" b="1" dirty="0" err="1"/>
            <a:t>Vmware</a:t>
          </a:r>
          <a:endParaRPr lang="en-GB" b="1" dirty="0"/>
        </a:p>
      </dgm:t>
    </dgm:pt>
    <dgm:pt modelId="{290197A5-BF71-4F0A-9F00-D1CA6462BECB}" type="parTrans" cxnId="{CB688A9C-25E5-41D6-A33C-CA1681FA89BC}">
      <dgm:prSet/>
      <dgm:spPr/>
      <dgm:t>
        <a:bodyPr/>
        <a:lstStyle/>
        <a:p>
          <a:endParaRPr lang="en-GB"/>
        </a:p>
      </dgm:t>
    </dgm:pt>
    <dgm:pt modelId="{140345C0-85F7-485C-B9BD-91F009A3E8A1}" type="sibTrans" cxnId="{CB688A9C-25E5-41D6-A33C-CA1681FA89BC}">
      <dgm:prSet/>
      <dgm:spPr/>
      <dgm:t>
        <a:bodyPr/>
        <a:lstStyle/>
        <a:p>
          <a:endParaRPr lang="en-GB"/>
        </a:p>
      </dgm:t>
    </dgm:pt>
    <dgm:pt modelId="{2AF5B4BC-0718-4050-BD3D-66950FF7E4BF}">
      <dgm:prSet/>
      <dgm:spPr/>
      <dgm:t>
        <a:bodyPr/>
        <a:lstStyle/>
        <a:p>
          <a:r>
            <a:rPr lang="en-GB" b="1" dirty="0"/>
            <a:t>Synopsys</a:t>
          </a:r>
        </a:p>
      </dgm:t>
    </dgm:pt>
    <dgm:pt modelId="{D5EADD49-ECA1-4B69-85A6-4F20AD9477F4}" type="parTrans" cxnId="{3215F566-69AA-4FEF-B05D-AF3E050A0772}">
      <dgm:prSet/>
      <dgm:spPr/>
      <dgm:t>
        <a:bodyPr/>
        <a:lstStyle/>
        <a:p>
          <a:endParaRPr lang="en-GB"/>
        </a:p>
      </dgm:t>
    </dgm:pt>
    <dgm:pt modelId="{E3F3F463-B816-41AA-B6DD-CA022F6BA5FE}" type="sibTrans" cxnId="{3215F566-69AA-4FEF-B05D-AF3E050A0772}">
      <dgm:prSet/>
      <dgm:spPr/>
      <dgm:t>
        <a:bodyPr/>
        <a:lstStyle/>
        <a:p>
          <a:endParaRPr lang="en-GB"/>
        </a:p>
      </dgm:t>
    </dgm:pt>
    <dgm:pt modelId="{1532FFD0-D2DA-4CE1-9EE2-201A1C1495CE}">
      <dgm:prSet/>
      <dgm:spPr/>
      <dgm:t>
        <a:bodyPr/>
        <a:lstStyle/>
        <a:p>
          <a:r>
            <a:rPr lang="en-GB" b="1" dirty="0" err="1"/>
            <a:t>HackerOne</a:t>
          </a:r>
          <a:endParaRPr lang="en-GB" b="1" dirty="0"/>
        </a:p>
      </dgm:t>
    </dgm:pt>
    <dgm:pt modelId="{E0504016-428E-43B5-ADEC-D82E78A83714}" type="parTrans" cxnId="{563793EC-42CF-4DDD-82BC-7561CF63F709}">
      <dgm:prSet/>
      <dgm:spPr/>
      <dgm:t>
        <a:bodyPr/>
        <a:lstStyle/>
        <a:p>
          <a:endParaRPr lang="en-GB"/>
        </a:p>
      </dgm:t>
    </dgm:pt>
    <dgm:pt modelId="{DA6DE9C9-BD86-4083-B3F2-47F4F0C1928C}" type="sibTrans" cxnId="{563793EC-42CF-4DDD-82BC-7561CF63F709}">
      <dgm:prSet/>
      <dgm:spPr/>
      <dgm:t>
        <a:bodyPr/>
        <a:lstStyle/>
        <a:p>
          <a:endParaRPr lang="en-GB"/>
        </a:p>
      </dgm:t>
    </dgm:pt>
    <dgm:pt modelId="{9B8AD178-A9FC-458F-BA55-2EF724938995}">
      <dgm:prSet/>
      <dgm:spPr/>
      <dgm:t>
        <a:bodyPr/>
        <a:lstStyle/>
        <a:p>
          <a:r>
            <a:rPr lang="en-GB" b="1" dirty="0"/>
            <a:t>National and Industry CERTs</a:t>
          </a:r>
          <a:r>
            <a:rPr lang="en-GB" dirty="0"/>
            <a:t>:</a:t>
          </a:r>
          <a:endParaRPr lang="en-GB" b="1" dirty="0"/>
        </a:p>
      </dgm:t>
    </dgm:pt>
    <dgm:pt modelId="{F2F6C31C-AD2D-4A7F-9EA6-2DC0838BE40A}" type="parTrans" cxnId="{09CE637D-F085-4182-A354-506A9B6EF4B3}">
      <dgm:prSet/>
      <dgm:spPr/>
      <dgm:t>
        <a:bodyPr/>
        <a:lstStyle/>
        <a:p>
          <a:endParaRPr lang="en-GB"/>
        </a:p>
      </dgm:t>
    </dgm:pt>
    <dgm:pt modelId="{41AC4BF7-EF7B-48D7-954E-4475C3684499}" type="sibTrans" cxnId="{09CE637D-F085-4182-A354-506A9B6EF4B3}">
      <dgm:prSet/>
      <dgm:spPr/>
      <dgm:t>
        <a:bodyPr/>
        <a:lstStyle/>
        <a:p>
          <a:endParaRPr lang="en-GB"/>
        </a:p>
      </dgm:t>
    </dgm:pt>
    <dgm:pt modelId="{FBD4ED2F-B727-4035-B2B9-20D95F82DFDC}">
      <dgm:prSet/>
      <dgm:spPr/>
      <dgm:t>
        <a:bodyPr/>
        <a:lstStyle/>
        <a:p>
          <a:r>
            <a:rPr lang="en-GB" dirty="0"/>
            <a:t>Performs incident response and vulnerability disclosure services for nations or industries. They may assign CVE IDs as part of their role and scope.</a:t>
          </a:r>
          <a:endParaRPr lang="en-GB" b="1" dirty="0"/>
        </a:p>
      </dgm:t>
    </dgm:pt>
    <dgm:pt modelId="{2944C34C-1F94-43D8-B5A0-7A3EC4D69AF0}" type="parTrans" cxnId="{02A3BEC1-FDDF-4FBA-8109-7CF25A5F90BA}">
      <dgm:prSet/>
      <dgm:spPr/>
      <dgm:t>
        <a:bodyPr/>
        <a:lstStyle/>
        <a:p>
          <a:endParaRPr lang="en-GB"/>
        </a:p>
      </dgm:t>
    </dgm:pt>
    <dgm:pt modelId="{4952010E-13EC-4497-A89D-6EC59AE0FE05}" type="sibTrans" cxnId="{02A3BEC1-FDDF-4FBA-8109-7CF25A5F90BA}">
      <dgm:prSet/>
      <dgm:spPr/>
      <dgm:t>
        <a:bodyPr/>
        <a:lstStyle/>
        <a:p>
          <a:endParaRPr lang="en-GB"/>
        </a:p>
      </dgm:t>
    </dgm:pt>
    <dgm:pt modelId="{AA26CDE8-49BF-40D0-9C05-4AB732D9E8D3}">
      <dgm:prSet/>
      <dgm:spPr/>
      <dgm:t>
        <a:bodyPr/>
        <a:lstStyle/>
        <a:p>
          <a:r>
            <a:rPr lang="en-GB" b="0" i="0"/>
            <a:t>Assigns CVE IDs to bug bounty vulnerability findings.</a:t>
          </a:r>
          <a:endParaRPr lang="en-GB" dirty="0"/>
        </a:p>
      </dgm:t>
    </dgm:pt>
    <dgm:pt modelId="{A2BA9DDE-4CA7-4862-B1BE-185936DDCA5B}" type="parTrans" cxnId="{3E1D3FE1-275C-4213-8661-76416E788D93}">
      <dgm:prSet/>
      <dgm:spPr/>
      <dgm:t>
        <a:bodyPr/>
        <a:lstStyle/>
        <a:p>
          <a:endParaRPr lang="en-GB"/>
        </a:p>
      </dgm:t>
    </dgm:pt>
    <dgm:pt modelId="{2313659E-D5BD-499A-9643-2A9EA1E180FE}" type="sibTrans" cxnId="{3E1D3FE1-275C-4213-8661-76416E788D93}">
      <dgm:prSet/>
      <dgm:spPr/>
      <dgm:t>
        <a:bodyPr/>
        <a:lstStyle/>
        <a:p>
          <a:endParaRPr lang="en-GB"/>
        </a:p>
      </dgm:t>
    </dgm:pt>
    <dgm:pt modelId="{E0AA3400-01F4-4187-A38D-5BFA55A4DF0E}">
      <dgm:prSet/>
      <dgm:spPr/>
      <dgm:t>
        <a:bodyPr/>
        <a:lstStyle/>
        <a:p>
          <a:r>
            <a:rPr lang="en-GB" b="0" i="0"/>
            <a:t>Assigns CVE IDs for vulnerabilities found in their own services.</a:t>
          </a:r>
          <a:endParaRPr lang="en-GB" b="1" dirty="0"/>
        </a:p>
      </dgm:t>
    </dgm:pt>
    <dgm:pt modelId="{9FEDC484-9A96-48D3-94B5-FA93B97B6C2B}" type="parTrans" cxnId="{ED3280CB-1FA3-43DA-9D7B-6E3AC2DC4D44}">
      <dgm:prSet/>
      <dgm:spPr/>
      <dgm:t>
        <a:bodyPr/>
        <a:lstStyle/>
        <a:p>
          <a:endParaRPr lang="en-GB"/>
        </a:p>
      </dgm:t>
    </dgm:pt>
    <dgm:pt modelId="{71C1A2C7-1909-45B1-BFFC-3EE7DA8A3E7B}" type="sibTrans" cxnId="{ED3280CB-1FA3-43DA-9D7B-6E3AC2DC4D44}">
      <dgm:prSet/>
      <dgm:spPr/>
      <dgm:t>
        <a:bodyPr/>
        <a:lstStyle/>
        <a:p>
          <a:endParaRPr lang="en-GB"/>
        </a:p>
      </dgm:t>
    </dgm:pt>
    <dgm:pt modelId="{FBBF5C7B-19DF-423C-94DF-CC90A3CC7B81}">
      <dgm:prSet/>
      <dgm:spPr/>
      <dgm:t>
        <a:bodyPr/>
        <a:lstStyle/>
        <a:p>
          <a:r>
            <a:rPr lang="en-GB" b="0" i="0"/>
            <a:t>Assigns CVE IDs for vulnerabilities found in their own products and projects.</a:t>
          </a:r>
          <a:endParaRPr lang="en-GB" b="1" dirty="0"/>
        </a:p>
      </dgm:t>
    </dgm:pt>
    <dgm:pt modelId="{734EC2C1-1A39-445B-AABC-DA578069FDB4}" type="parTrans" cxnId="{D8916A74-03D9-4675-BF30-16669BFBF696}">
      <dgm:prSet/>
      <dgm:spPr/>
      <dgm:t>
        <a:bodyPr/>
        <a:lstStyle/>
        <a:p>
          <a:endParaRPr lang="en-GB"/>
        </a:p>
      </dgm:t>
    </dgm:pt>
    <dgm:pt modelId="{1A152230-8EE5-433A-B0A2-BBB1E267F6D6}" type="sibTrans" cxnId="{D8916A74-03D9-4675-BF30-16669BFBF696}">
      <dgm:prSet/>
      <dgm:spPr/>
      <dgm:t>
        <a:bodyPr/>
        <a:lstStyle/>
        <a:p>
          <a:endParaRPr lang="en-GB"/>
        </a:p>
      </dgm:t>
    </dgm:pt>
    <dgm:pt modelId="{4A1F6A50-5DE5-43A8-881B-9D81307C216B}">
      <dgm:prSet/>
      <dgm:spPr/>
      <dgm:t>
        <a:bodyPr/>
        <a:lstStyle/>
        <a:p>
          <a:r>
            <a:rPr lang="en-GB" b="0" i="0"/>
            <a:t>Assigns CVE IDs to products and projects upon which they perform vulnerability analysis.</a:t>
          </a:r>
          <a:endParaRPr lang="en-GB" b="1" dirty="0"/>
        </a:p>
      </dgm:t>
    </dgm:pt>
    <dgm:pt modelId="{BD9214AE-D49F-49D8-A28E-C11DF994510F}" type="parTrans" cxnId="{B97E264F-5BE4-496D-83D7-52C0BA1877EF}">
      <dgm:prSet/>
      <dgm:spPr/>
      <dgm:t>
        <a:bodyPr/>
        <a:lstStyle/>
        <a:p>
          <a:endParaRPr lang="en-GB"/>
        </a:p>
      </dgm:t>
    </dgm:pt>
    <dgm:pt modelId="{CA4B9AF6-C108-499C-BBC5-CC4B47B6EB89}" type="sibTrans" cxnId="{B97E264F-5BE4-496D-83D7-52C0BA1877EF}">
      <dgm:prSet/>
      <dgm:spPr/>
      <dgm:t>
        <a:bodyPr/>
        <a:lstStyle/>
        <a:p>
          <a:endParaRPr lang="en-GB"/>
        </a:p>
      </dgm:t>
    </dgm:pt>
    <dgm:pt modelId="{162ABCD8-7699-4F89-9A56-5749FD7CB841}">
      <dgm:prSet/>
      <dgm:spPr/>
      <dgm:t>
        <a:bodyPr/>
        <a:lstStyle/>
        <a:p>
          <a:r>
            <a:rPr lang="en-GB" b="1" dirty="0" err="1"/>
            <a:t>Synk</a:t>
          </a:r>
          <a:endParaRPr lang="en-GB" b="1" dirty="0"/>
        </a:p>
      </dgm:t>
    </dgm:pt>
    <dgm:pt modelId="{9582BD25-8295-4AFB-80BD-C053F3B9F2BE}" type="parTrans" cxnId="{F5273C49-E3FA-4C8E-9E2A-E98531A18D66}">
      <dgm:prSet/>
      <dgm:spPr/>
      <dgm:t>
        <a:bodyPr/>
        <a:lstStyle/>
        <a:p>
          <a:endParaRPr lang="en-GB"/>
        </a:p>
      </dgm:t>
    </dgm:pt>
    <dgm:pt modelId="{4E7F096D-BB40-46B1-825E-047E9373CF79}" type="sibTrans" cxnId="{F5273C49-E3FA-4C8E-9E2A-E98531A18D66}">
      <dgm:prSet/>
      <dgm:spPr/>
      <dgm:t>
        <a:bodyPr/>
        <a:lstStyle/>
        <a:p>
          <a:endParaRPr lang="en-GB"/>
        </a:p>
      </dgm:t>
    </dgm:pt>
    <dgm:pt modelId="{57147BAA-7406-430D-BDF1-30FE0AE9EA43}">
      <dgm:prSet/>
      <dgm:spPr/>
      <dgm:t>
        <a:bodyPr/>
        <a:lstStyle/>
        <a:p>
          <a:r>
            <a:rPr lang="en-GB" b="1" dirty="0"/>
            <a:t>Apple</a:t>
          </a:r>
        </a:p>
      </dgm:t>
    </dgm:pt>
    <dgm:pt modelId="{FA411EC2-00B8-44C0-9E2B-9600E3E6CA82}" type="parTrans" cxnId="{E2625D19-184B-4718-8917-8EDCBEC2EB6C}">
      <dgm:prSet/>
      <dgm:spPr/>
      <dgm:t>
        <a:bodyPr/>
        <a:lstStyle/>
        <a:p>
          <a:endParaRPr lang="en-GB"/>
        </a:p>
      </dgm:t>
    </dgm:pt>
    <dgm:pt modelId="{FE1CC2F1-1A25-4521-9D0E-6874E347EDFC}" type="sibTrans" cxnId="{E2625D19-184B-4718-8917-8EDCBEC2EB6C}">
      <dgm:prSet/>
      <dgm:spPr/>
      <dgm:t>
        <a:bodyPr/>
        <a:lstStyle/>
        <a:p>
          <a:endParaRPr lang="en-GB"/>
        </a:p>
      </dgm:t>
    </dgm:pt>
    <dgm:pt modelId="{BFC7E83B-F653-45D0-B92D-A8C96F2E2B61}">
      <dgm:prSet/>
      <dgm:spPr/>
      <dgm:t>
        <a:bodyPr/>
        <a:lstStyle/>
        <a:p>
          <a:r>
            <a:rPr lang="en-GB" b="1" dirty="0"/>
            <a:t>Dell</a:t>
          </a:r>
        </a:p>
      </dgm:t>
    </dgm:pt>
    <dgm:pt modelId="{612A50AF-2CC4-4D1C-92DE-8AD8E599F2E4}" type="parTrans" cxnId="{727884DA-C2FB-4960-B5C3-9200F12F3833}">
      <dgm:prSet/>
      <dgm:spPr/>
      <dgm:t>
        <a:bodyPr/>
        <a:lstStyle/>
        <a:p>
          <a:endParaRPr lang="en-GB"/>
        </a:p>
      </dgm:t>
    </dgm:pt>
    <dgm:pt modelId="{8B8A49FC-E308-45E6-BACC-8E62803FBFB3}" type="sibTrans" cxnId="{727884DA-C2FB-4960-B5C3-9200F12F3833}">
      <dgm:prSet/>
      <dgm:spPr/>
      <dgm:t>
        <a:bodyPr/>
        <a:lstStyle/>
        <a:p>
          <a:endParaRPr lang="en-GB"/>
        </a:p>
      </dgm:t>
    </dgm:pt>
    <dgm:pt modelId="{10DC3E0F-EB04-45B6-82BB-6C0540DE9843}">
      <dgm:prSet/>
      <dgm:spPr/>
      <dgm:t>
        <a:bodyPr/>
        <a:lstStyle/>
        <a:p>
          <a:r>
            <a:rPr lang="en-GB" b="1" dirty="0"/>
            <a:t>Cisco</a:t>
          </a:r>
        </a:p>
      </dgm:t>
    </dgm:pt>
    <dgm:pt modelId="{5906031D-C57C-4139-A54E-CF8902A9C2A2}" type="parTrans" cxnId="{6DB3A9AF-B788-41C7-9505-D24DBB99ACCA}">
      <dgm:prSet/>
      <dgm:spPr/>
      <dgm:t>
        <a:bodyPr/>
        <a:lstStyle/>
        <a:p>
          <a:endParaRPr lang="en-GB"/>
        </a:p>
      </dgm:t>
    </dgm:pt>
    <dgm:pt modelId="{F15B92ED-5B49-4312-8A45-77222F9AAEBC}" type="sibTrans" cxnId="{6DB3A9AF-B788-41C7-9505-D24DBB99ACCA}">
      <dgm:prSet/>
      <dgm:spPr/>
      <dgm:t>
        <a:bodyPr/>
        <a:lstStyle/>
        <a:p>
          <a:endParaRPr lang="en-GB"/>
        </a:p>
      </dgm:t>
    </dgm:pt>
    <dgm:pt modelId="{B4E5DAD5-5F29-4155-A66D-4368FFBE0993}" type="pres">
      <dgm:prSet presAssocID="{2678FAD8-32D4-48D0-A428-E1178FAF8B99}" presName="linear" presStyleCnt="0">
        <dgm:presLayoutVars>
          <dgm:dir/>
          <dgm:animLvl val="lvl"/>
          <dgm:resizeHandles val="exact"/>
        </dgm:presLayoutVars>
      </dgm:prSet>
      <dgm:spPr/>
    </dgm:pt>
    <dgm:pt modelId="{5F40746C-EF5E-4890-9880-326BC297FB8B}" type="pres">
      <dgm:prSet presAssocID="{12F92804-590E-4567-A6F2-E6FD488F4503}" presName="parentLin" presStyleCnt="0"/>
      <dgm:spPr/>
    </dgm:pt>
    <dgm:pt modelId="{2809F49A-8715-4623-8487-23D5EDFB6DAE}" type="pres">
      <dgm:prSet presAssocID="{12F92804-590E-4567-A6F2-E6FD488F4503}" presName="parentLeftMargin" presStyleLbl="node1" presStyleIdx="0" presStyleCnt="2"/>
      <dgm:spPr/>
    </dgm:pt>
    <dgm:pt modelId="{3AE3D351-E40C-4F8D-91DE-EDB8E6986459}" type="pres">
      <dgm:prSet presAssocID="{12F92804-590E-4567-A6F2-E6FD488F4503}" presName="parentText" presStyleLbl="node1" presStyleIdx="0" presStyleCnt="2">
        <dgm:presLayoutVars>
          <dgm:chMax val="0"/>
          <dgm:bulletEnabled val="1"/>
        </dgm:presLayoutVars>
      </dgm:prSet>
      <dgm:spPr/>
    </dgm:pt>
    <dgm:pt modelId="{B48E1A96-C92F-492B-B8A5-B394975F3E62}" type="pres">
      <dgm:prSet presAssocID="{12F92804-590E-4567-A6F2-E6FD488F4503}" presName="negativeSpace" presStyleCnt="0"/>
      <dgm:spPr/>
    </dgm:pt>
    <dgm:pt modelId="{0C14163C-AD92-4893-A9B7-DC11B9246E57}" type="pres">
      <dgm:prSet presAssocID="{12F92804-590E-4567-A6F2-E6FD488F4503}" presName="childText" presStyleLbl="conFgAcc1" presStyleIdx="0" presStyleCnt="2">
        <dgm:presLayoutVars>
          <dgm:bulletEnabled val="1"/>
        </dgm:presLayoutVars>
      </dgm:prSet>
      <dgm:spPr/>
    </dgm:pt>
    <dgm:pt modelId="{0A929F87-FB81-4494-ACC0-1697E33E0992}" type="pres">
      <dgm:prSet presAssocID="{A0557534-BE01-4280-8A17-A50A6749F014}" presName="spaceBetweenRectangles" presStyleCnt="0"/>
      <dgm:spPr/>
    </dgm:pt>
    <dgm:pt modelId="{0ADEF8CE-197F-45D6-AF39-B0287FAACD62}" type="pres">
      <dgm:prSet presAssocID="{94C71D9A-87DB-4CC1-AC40-0B135B6D79AC}" presName="parentLin" presStyleCnt="0"/>
      <dgm:spPr/>
    </dgm:pt>
    <dgm:pt modelId="{F600BC3D-FB8F-4C83-97AC-BF24DACAE999}" type="pres">
      <dgm:prSet presAssocID="{94C71D9A-87DB-4CC1-AC40-0B135B6D79AC}" presName="parentLeftMargin" presStyleLbl="node1" presStyleIdx="0" presStyleCnt="2"/>
      <dgm:spPr/>
    </dgm:pt>
    <dgm:pt modelId="{E675D989-175D-4682-B75A-C69D1313F8E9}" type="pres">
      <dgm:prSet presAssocID="{94C71D9A-87DB-4CC1-AC40-0B135B6D79AC}" presName="parentText" presStyleLbl="node1" presStyleIdx="1" presStyleCnt="2">
        <dgm:presLayoutVars>
          <dgm:chMax val="0"/>
          <dgm:bulletEnabled val="1"/>
        </dgm:presLayoutVars>
      </dgm:prSet>
      <dgm:spPr/>
    </dgm:pt>
    <dgm:pt modelId="{1469BCB5-C45C-40F4-BB2B-061D76CF2B24}" type="pres">
      <dgm:prSet presAssocID="{94C71D9A-87DB-4CC1-AC40-0B135B6D79AC}" presName="negativeSpace" presStyleCnt="0"/>
      <dgm:spPr/>
    </dgm:pt>
    <dgm:pt modelId="{CBF9FCF1-1501-4355-AA10-2AEF57216E07}" type="pres">
      <dgm:prSet presAssocID="{94C71D9A-87DB-4CC1-AC40-0B135B6D79AC}" presName="childText" presStyleLbl="conFgAcc1" presStyleIdx="1" presStyleCnt="2">
        <dgm:presLayoutVars>
          <dgm:bulletEnabled val="1"/>
        </dgm:presLayoutVars>
      </dgm:prSet>
      <dgm:spPr/>
    </dgm:pt>
  </dgm:ptLst>
  <dgm:cxnLst>
    <dgm:cxn modelId="{077D1F06-A285-4464-B9D6-ECF87603AC19}" srcId="{2678FAD8-32D4-48D0-A428-E1178FAF8B99}" destId="{12F92804-590E-4567-A6F2-E6FD488F4503}" srcOrd="0" destOrd="0" parTransId="{3DF3E80A-C770-40C8-B687-E8A5B4A3A3E7}" sibTransId="{A0557534-BE01-4280-8A17-A50A6749F014}"/>
    <dgm:cxn modelId="{7A489109-16C8-427C-882C-D5997B47FB6A}" type="presOf" srcId="{CA70C189-F7FF-48AB-A89D-18B03B410C7F}" destId="{CBF9FCF1-1501-4355-AA10-2AEF57216E07}" srcOrd="0" destOrd="2" presId="urn:microsoft.com/office/officeart/2005/8/layout/list1"/>
    <dgm:cxn modelId="{1B15950A-DEF1-4278-9B70-AABD426D49CF}" srcId="{12F92804-590E-4567-A6F2-E6FD488F4503}" destId="{495E1CD1-C680-46B3-8733-525104715C09}" srcOrd="0" destOrd="0" parTransId="{457B85E9-2FAA-409D-9776-F10BB3D97119}" sibTransId="{EAA05611-0800-4840-8D91-9E077F0F5CB2}"/>
    <dgm:cxn modelId="{3C5E750B-BF5A-45CF-8736-81596AFA9237}" type="presOf" srcId="{C100CCC8-862A-41DD-8833-7B8CD8624396}" destId="{CBF9FCF1-1501-4355-AA10-2AEF57216E07}" srcOrd="0" destOrd="1" presId="urn:microsoft.com/office/officeart/2005/8/layout/list1"/>
    <dgm:cxn modelId="{6D03A114-EA4A-49A2-93DE-C8CD868657D4}" type="presOf" srcId="{1532FFD0-D2DA-4CE1-9EE2-201A1C1495CE}" destId="{CBF9FCF1-1501-4355-AA10-2AEF57216E07}" srcOrd="0" destOrd="4" presId="urn:microsoft.com/office/officeart/2005/8/layout/list1"/>
    <dgm:cxn modelId="{E2625D19-184B-4718-8917-8EDCBEC2EB6C}" srcId="{94C71D9A-87DB-4CC1-AC40-0B135B6D79AC}" destId="{57147BAA-7406-430D-BDF1-30FE0AE9EA43}" srcOrd="6" destOrd="0" parTransId="{FA411EC2-00B8-44C0-9E2B-9600E3E6CA82}" sibTransId="{FE1CC2F1-1A25-4521-9D0E-6874E347EDFC}"/>
    <dgm:cxn modelId="{5730151F-1EFB-447C-8A88-120746A5ED50}" type="presOf" srcId="{BFC7E83B-F653-45D0-B92D-A8C96F2E2B61}" destId="{CBF9FCF1-1501-4355-AA10-2AEF57216E07}" srcOrd="0" destOrd="7" presId="urn:microsoft.com/office/officeart/2005/8/layout/list1"/>
    <dgm:cxn modelId="{5D293C20-E0B2-40A7-9C5B-48F857DF77EA}" type="presOf" srcId="{AA26CDE8-49BF-40D0-9C05-4AB732D9E8D3}" destId="{0C14163C-AD92-4893-A9B7-DC11B9246E57}" srcOrd="0" destOrd="1" presId="urn:microsoft.com/office/officeart/2005/8/layout/list1"/>
    <dgm:cxn modelId="{E19B5A2C-02C7-43D9-9412-B57DE9AE3C46}" type="presOf" srcId="{3DE114F1-1856-4CD8-8A61-79F2F7906C06}" destId="{CBF9FCF1-1501-4355-AA10-2AEF57216E07}" srcOrd="0" destOrd="0" presId="urn:microsoft.com/office/officeart/2005/8/layout/list1"/>
    <dgm:cxn modelId="{530C943C-9D00-41A0-9B9A-D691B63CD232}" type="presOf" srcId="{495E1CD1-C680-46B3-8733-525104715C09}" destId="{0C14163C-AD92-4893-A9B7-DC11B9246E57}" srcOrd="0" destOrd="0" presId="urn:microsoft.com/office/officeart/2005/8/layout/list1"/>
    <dgm:cxn modelId="{0839775D-FEA6-4B0D-9B38-8DFDDBAB5D25}" srcId="{12F92804-590E-4567-A6F2-E6FD488F4503}" destId="{1DC37373-6801-46BC-B4AF-E1F426945386}" srcOrd="3" destOrd="0" parTransId="{7C77770D-96DF-4E8A-839D-ABAC93D00C61}" sibTransId="{B2885CB6-4155-4BEF-B39D-09497CA15A32}"/>
    <dgm:cxn modelId="{17395166-4C47-4275-BC47-774B58598C8F}" type="presOf" srcId="{2678FAD8-32D4-48D0-A428-E1178FAF8B99}" destId="{B4E5DAD5-5F29-4155-A66D-4368FFBE0993}" srcOrd="0" destOrd="0" presId="urn:microsoft.com/office/officeart/2005/8/layout/list1"/>
    <dgm:cxn modelId="{3215F566-69AA-4FEF-B05D-AF3E050A0772}" srcId="{94C71D9A-87DB-4CC1-AC40-0B135B6D79AC}" destId="{2AF5B4BC-0718-4050-BD3D-66950FF7E4BF}" srcOrd="3" destOrd="0" parTransId="{D5EADD49-ECA1-4B69-85A6-4F20AD9477F4}" sibTransId="{E3F3F463-B816-41AA-B6DD-CA022F6BA5FE}"/>
    <dgm:cxn modelId="{F5273C49-E3FA-4C8E-9E2A-E98531A18D66}" srcId="{94C71D9A-87DB-4CC1-AC40-0B135B6D79AC}" destId="{162ABCD8-7699-4F89-9A56-5749FD7CB841}" srcOrd="5" destOrd="0" parTransId="{9582BD25-8295-4AFB-80BD-C053F3B9F2BE}" sibTransId="{4E7F096D-BB40-46B1-825E-047E9373CF79}"/>
    <dgm:cxn modelId="{2A94564E-DB32-453D-A7EA-BEA89E538779}" type="presOf" srcId="{94C71D9A-87DB-4CC1-AC40-0B135B6D79AC}" destId="{F600BC3D-FB8F-4C83-97AC-BF24DACAE999}" srcOrd="0" destOrd="0" presId="urn:microsoft.com/office/officeart/2005/8/layout/list1"/>
    <dgm:cxn modelId="{B97E264F-5BE4-496D-83D7-52C0BA1877EF}" srcId="{1DC37373-6801-46BC-B4AF-E1F426945386}" destId="{4A1F6A50-5DE5-43A8-881B-9D81307C216B}" srcOrd="0" destOrd="0" parTransId="{BD9214AE-D49F-49D8-A28E-C11DF994510F}" sibTransId="{CA4B9AF6-C108-499C-BBC5-CC4B47B6EB89}"/>
    <dgm:cxn modelId="{47A7BD51-0F4E-4121-BBC3-0F966477B190}" type="presOf" srcId="{FBD4ED2F-B727-4035-B2B9-20D95F82DFDC}" destId="{0C14163C-AD92-4893-A9B7-DC11B9246E57}" srcOrd="0" destOrd="9" presId="urn:microsoft.com/office/officeart/2005/8/layout/list1"/>
    <dgm:cxn modelId="{8E2F5D72-2F13-45E5-9F79-F8127984EA0D}" type="presOf" srcId="{FBBF5C7B-19DF-423C-94DF-CC90A3CC7B81}" destId="{0C14163C-AD92-4893-A9B7-DC11B9246E57}" srcOrd="0" destOrd="5" presId="urn:microsoft.com/office/officeart/2005/8/layout/list1"/>
    <dgm:cxn modelId="{D8916A74-03D9-4675-BF30-16669BFBF696}" srcId="{2F60DF11-921D-4848-BF47-95A159F3D9EE}" destId="{FBBF5C7B-19DF-423C-94DF-CC90A3CC7B81}" srcOrd="0" destOrd="0" parTransId="{734EC2C1-1A39-445B-AABC-DA578069FDB4}" sibTransId="{1A152230-8EE5-433A-B0A2-BBB1E267F6D6}"/>
    <dgm:cxn modelId="{DB11EB55-1AB2-4222-AAF5-34F0EB59552A}" type="presOf" srcId="{57147BAA-7406-430D-BDF1-30FE0AE9EA43}" destId="{CBF9FCF1-1501-4355-AA10-2AEF57216E07}" srcOrd="0" destOrd="6" presId="urn:microsoft.com/office/officeart/2005/8/layout/list1"/>
    <dgm:cxn modelId="{1E568A76-7468-411B-9BD4-26278435A095}" type="presOf" srcId="{4A1F6A50-5DE5-43A8-881B-9D81307C216B}" destId="{0C14163C-AD92-4893-A9B7-DC11B9246E57}" srcOrd="0" destOrd="7" presId="urn:microsoft.com/office/officeart/2005/8/layout/list1"/>
    <dgm:cxn modelId="{09CE637D-F085-4182-A354-506A9B6EF4B3}" srcId="{12F92804-590E-4567-A6F2-E6FD488F4503}" destId="{9B8AD178-A9FC-458F-BA55-2EF724938995}" srcOrd="4" destOrd="0" parTransId="{F2F6C31C-AD2D-4A7F-9EA6-2DC0838BE40A}" sibTransId="{41AC4BF7-EF7B-48D7-954E-4475C3684499}"/>
    <dgm:cxn modelId="{99ABCB7F-0D54-469B-B441-AC7E09DF17D1}" type="presOf" srcId="{12F92804-590E-4567-A6F2-E6FD488F4503}" destId="{3AE3D351-E40C-4F8D-91DE-EDB8E6986459}" srcOrd="1" destOrd="0" presId="urn:microsoft.com/office/officeart/2005/8/layout/list1"/>
    <dgm:cxn modelId="{DEE2DD86-BBA0-4F6A-867E-0ADB88F23209}" type="presOf" srcId="{2AF5B4BC-0718-4050-BD3D-66950FF7E4BF}" destId="{CBF9FCF1-1501-4355-AA10-2AEF57216E07}" srcOrd="0" destOrd="3" presId="urn:microsoft.com/office/officeart/2005/8/layout/list1"/>
    <dgm:cxn modelId="{1E945391-4368-4A4C-833C-4BD6B08443B5}" type="presOf" srcId="{94C71D9A-87DB-4CC1-AC40-0B135B6D79AC}" destId="{E675D989-175D-4682-B75A-C69D1313F8E9}" srcOrd="1" destOrd="0" presId="urn:microsoft.com/office/officeart/2005/8/layout/list1"/>
    <dgm:cxn modelId="{75ADB093-236F-49FA-87BC-36CA4704B5B8}" type="presOf" srcId="{E0607BC4-1149-49FF-939C-A3030F559B47}" destId="{0C14163C-AD92-4893-A9B7-DC11B9246E57}" srcOrd="0" destOrd="2" presId="urn:microsoft.com/office/officeart/2005/8/layout/list1"/>
    <dgm:cxn modelId="{CB688A9C-25E5-41D6-A33C-CA1681FA89BC}" srcId="{94C71D9A-87DB-4CC1-AC40-0B135B6D79AC}" destId="{CA70C189-F7FF-48AB-A89D-18B03B410C7F}" srcOrd="2" destOrd="0" parTransId="{290197A5-BF71-4F0A-9F00-D1CA6462BECB}" sibTransId="{140345C0-85F7-485C-B9BD-91F009A3E8A1}"/>
    <dgm:cxn modelId="{9C4537A9-5357-49C3-B418-81B51CA5454C}" type="presOf" srcId="{1DC37373-6801-46BC-B4AF-E1F426945386}" destId="{0C14163C-AD92-4893-A9B7-DC11B9246E57}" srcOrd="0" destOrd="6" presId="urn:microsoft.com/office/officeart/2005/8/layout/list1"/>
    <dgm:cxn modelId="{6DB3A9AF-B788-41C7-9505-D24DBB99ACCA}" srcId="{94C71D9A-87DB-4CC1-AC40-0B135B6D79AC}" destId="{10DC3E0F-EB04-45B6-82BB-6C0540DE9843}" srcOrd="8" destOrd="0" parTransId="{5906031D-C57C-4139-A54E-CF8902A9C2A2}" sibTransId="{F15B92ED-5B49-4312-8A45-77222F9AAEBC}"/>
    <dgm:cxn modelId="{DC0BB3B3-53B7-48DE-96A3-78730E8F9F37}" type="presOf" srcId="{162ABCD8-7699-4F89-9A56-5749FD7CB841}" destId="{CBF9FCF1-1501-4355-AA10-2AEF57216E07}" srcOrd="0" destOrd="5" presId="urn:microsoft.com/office/officeart/2005/8/layout/list1"/>
    <dgm:cxn modelId="{D4949BBB-E38F-4594-A07F-84FDB95863E1}" type="presOf" srcId="{12F92804-590E-4567-A6F2-E6FD488F4503}" destId="{2809F49A-8715-4623-8487-23D5EDFB6DAE}" srcOrd="0" destOrd="0" presId="urn:microsoft.com/office/officeart/2005/8/layout/list1"/>
    <dgm:cxn modelId="{02A3BEC1-FDDF-4FBA-8109-7CF25A5F90BA}" srcId="{9B8AD178-A9FC-458F-BA55-2EF724938995}" destId="{FBD4ED2F-B727-4035-B2B9-20D95F82DFDC}" srcOrd="0" destOrd="0" parTransId="{2944C34C-1F94-43D8-B5A0-7A3EC4D69AF0}" sibTransId="{4952010E-13EC-4497-A89D-6EC59AE0FE05}"/>
    <dgm:cxn modelId="{DB585BC7-DA3C-4320-AB1D-264B08F16AA1}" srcId="{94C71D9A-87DB-4CC1-AC40-0B135B6D79AC}" destId="{C100CCC8-862A-41DD-8833-7B8CD8624396}" srcOrd="1" destOrd="0" parTransId="{517DA3F0-98C2-428B-8D34-05D49A5A4721}" sibTransId="{A9868BB3-F7EE-4AD9-8539-99B0F4ACD840}"/>
    <dgm:cxn modelId="{BC50D1C7-9E40-417D-AEC8-90D9B34165C5}" type="presOf" srcId="{9B8AD178-A9FC-458F-BA55-2EF724938995}" destId="{0C14163C-AD92-4893-A9B7-DC11B9246E57}" srcOrd="0" destOrd="8" presId="urn:microsoft.com/office/officeart/2005/8/layout/list1"/>
    <dgm:cxn modelId="{ED3280CB-1FA3-43DA-9D7B-6E3AC2DC4D44}" srcId="{E0607BC4-1149-49FF-939C-A3030F559B47}" destId="{E0AA3400-01F4-4187-A38D-5BFA55A4DF0E}" srcOrd="0" destOrd="0" parTransId="{9FEDC484-9A96-48D3-94B5-FA93B97B6C2B}" sibTransId="{71C1A2C7-1909-45B1-BFFC-3EE7DA8A3E7B}"/>
    <dgm:cxn modelId="{DEAF01D2-98B6-4F31-8805-5217B9F70236}" srcId="{94C71D9A-87DB-4CC1-AC40-0B135B6D79AC}" destId="{3DE114F1-1856-4CD8-8A61-79F2F7906C06}" srcOrd="0" destOrd="0" parTransId="{049A9F40-718C-4F21-BC3C-59B68A224851}" sibTransId="{A1DCBB52-0290-47CC-82D0-6909CAA65B15}"/>
    <dgm:cxn modelId="{F9C412D4-DA87-4ECC-963C-1394CEA4363C}" type="presOf" srcId="{E0AA3400-01F4-4187-A38D-5BFA55A4DF0E}" destId="{0C14163C-AD92-4893-A9B7-DC11B9246E57}" srcOrd="0" destOrd="3" presId="urn:microsoft.com/office/officeart/2005/8/layout/list1"/>
    <dgm:cxn modelId="{396E46D8-7776-494A-951A-877F024ACD22}" srcId="{12F92804-590E-4567-A6F2-E6FD488F4503}" destId="{2F60DF11-921D-4848-BF47-95A159F3D9EE}" srcOrd="2" destOrd="0" parTransId="{5C14F8D4-12C7-4B94-9D01-3A5748497FFD}" sibTransId="{74686B22-CC66-4D05-AB0C-E56866C0A5D7}"/>
    <dgm:cxn modelId="{F4A9E2D9-65EB-49A9-8687-E881C2A9E268}" srcId="{2678FAD8-32D4-48D0-A428-E1178FAF8B99}" destId="{94C71D9A-87DB-4CC1-AC40-0B135B6D79AC}" srcOrd="1" destOrd="0" parTransId="{DC3906C4-D6B8-4F17-8890-5918F254106A}" sibTransId="{91A8FA07-19B7-49CB-80BA-918BB5EDD249}"/>
    <dgm:cxn modelId="{727884DA-C2FB-4960-B5C3-9200F12F3833}" srcId="{94C71D9A-87DB-4CC1-AC40-0B135B6D79AC}" destId="{BFC7E83B-F653-45D0-B92D-A8C96F2E2B61}" srcOrd="7" destOrd="0" parTransId="{612A50AF-2CC4-4D1C-92DE-8AD8E599F2E4}" sibTransId="{8B8A49FC-E308-45E6-BACC-8E62803FBFB3}"/>
    <dgm:cxn modelId="{2AF4B4DC-B2B0-4804-B392-594A23D6E8E4}" srcId="{12F92804-590E-4567-A6F2-E6FD488F4503}" destId="{E0607BC4-1149-49FF-939C-A3030F559B47}" srcOrd="1" destOrd="0" parTransId="{3F964B07-F183-4BAA-A0EC-BA3CDD65EBEF}" sibTransId="{476E9CE2-E60A-4E86-BA15-4356A567BBB7}"/>
    <dgm:cxn modelId="{3E1D3FE1-275C-4213-8661-76416E788D93}" srcId="{495E1CD1-C680-46B3-8733-525104715C09}" destId="{AA26CDE8-49BF-40D0-9C05-4AB732D9E8D3}" srcOrd="0" destOrd="0" parTransId="{A2BA9DDE-4CA7-4862-B1BE-185936DDCA5B}" sibTransId="{2313659E-D5BD-499A-9643-2A9EA1E180FE}"/>
    <dgm:cxn modelId="{563793EC-42CF-4DDD-82BC-7561CF63F709}" srcId="{94C71D9A-87DB-4CC1-AC40-0B135B6D79AC}" destId="{1532FFD0-D2DA-4CE1-9EE2-201A1C1495CE}" srcOrd="4" destOrd="0" parTransId="{E0504016-428E-43B5-ADEC-D82E78A83714}" sibTransId="{DA6DE9C9-BD86-4083-B3F2-47F4F0C1928C}"/>
    <dgm:cxn modelId="{108C43F3-BB8D-43AA-B47D-B658005DBB3D}" type="presOf" srcId="{2F60DF11-921D-4848-BF47-95A159F3D9EE}" destId="{0C14163C-AD92-4893-A9B7-DC11B9246E57}" srcOrd="0" destOrd="4" presId="urn:microsoft.com/office/officeart/2005/8/layout/list1"/>
    <dgm:cxn modelId="{0EBA64F4-D5C6-4AF4-B0B7-5A3DD06801AC}" type="presOf" srcId="{10DC3E0F-EB04-45B6-82BB-6C0540DE9843}" destId="{CBF9FCF1-1501-4355-AA10-2AEF57216E07}" srcOrd="0" destOrd="8" presId="urn:microsoft.com/office/officeart/2005/8/layout/list1"/>
    <dgm:cxn modelId="{A41A21BC-D60B-48E6-904B-AAE32F53BB02}" type="presParOf" srcId="{B4E5DAD5-5F29-4155-A66D-4368FFBE0993}" destId="{5F40746C-EF5E-4890-9880-326BC297FB8B}" srcOrd="0" destOrd="0" presId="urn:microsoft.com/office/officeart/2005/8/layout/list1"/>
    <dgm:cxn modelId="{620D850F-C623-4C59-B1E4-BC4220D8259A}" type="presParOf" srcId="{5F40746C-EF5E-4890-9880-326BC297FB8B}" destId="{2809F49A-8715-4623-8487-23D5EDFB6DAE}" srcOrd="0" destOrd="0" presId="urn:microsoft.com/office/officeart/2005/8/layout/list1"/>
    <dgm:cxn modelId="{0AD02B23-2FBC-4498-9773-4442C71F3F7E}" type="presParOf" srcId="{5F40746C-EF5E-4890-9880-326BC297FB8B}" destId="{3AE3D351-E40C-4F8D-91DE-EDB8E6986459}" srcOrd="1" destOrd="0" presId="urn:microsoft.com/office/officeart/2005/8/layout/list1"/>
    <dgm:cxn modelId="{38ED6475-2EB7-42CE-8B70-861956D67574}" type="presParOf" srcId="{B4E5DAD5-5F29-4155-A66D-4368FFBE0993}" destId="{B48E1A96-C92F-492B-B8A5-B394975F3E62}" srcOrd="1" destOrd="0" presId="urn:microsoft.com/office/officeart/2005/8/layout/list1"/>
    <dgm:cxn modelId="{B7A54AAE-C527-4C94-B4D7-6782781FAA0E}" type="presParOf" srcId="{B4E5DAD5-5F29-4155-A66D-4368FFBE0993}" destId="{0C14163C-AD92-4893-A9B7-DC11B9246E57}" srcOrd="2" destOrd="0" presId="urn:microsoft.com/office/officeart/2005/8/layout/list1"/>
    <dgm:cxn modelId="{21BB4DC2-D2E1-417F-A1BF-9763AE59FEE5}" type="presParOf" srcId="{B4E5DAD5-5F29-4155-A66D-4368FFBE0993}" destId="{0A929F87-FB81-4494-ACC0-1697E33E0992}" srcOrd="3" destOrd="0" presId="urn:microsoft.com/office/officeart/2005/8/layout/list1"/>
    <dgm:cxn modelId="{1A34DC9A-90EB-4EF4-AB57-8166E4B66A93}" type="presParOf" srcId="{B4E5DAD5-5F29-4155-A66D-4368FFBE0993}" destId="{0ADEF8CE-197F-45D6-AF39-B0287FAACD62}" srcOrd="4" destOrd="0" presId="urn:microsoft.com/office/officeart/2005/8/layout/list1"/>
    <dgm:cxn modelId="{850AC4A1-0627-471D-94B1-0D9560D80593}" type="presParOf" srcId="{0ADEF8CE-197F-45D6-AF39-B0287FAACD62}" destId="{F600BC3D-FB8F-4C83-97AC-BF24DACAE999}" srcOrd="0" destOrd="0" presId="urn:microsoft.com/office/officeart/2005/8/layout/list1"/>
    <dgm:cxn modelId="{E2B1631C-AE3D-41E5-A214-F1C642F3197E}" type="presParOf" srcId="{0ADEF8CE-197F-45D6-AF39-B0287FAACD62}" destId="{E675D989-175D-4682-B75A-C69D1313F8E9}" srcOrd="1" destOrd="0" presId="urn:microsoft.com/office/officeart/2005/8/layout/list1"/>
    <dgm:cxn modelId="{EA64D414-E286-4824-8337-EF4F13E2F70D}" type="presParOf" srcId="{B4E5DAD5-5F29-4155-A66D-4368FFBE0993}" destId="{1469BCB5-C45C-40F4-BB2B-061D76CF2B24}" srcOrd="5" destOrd="0" presId="urn:microsoft.com/office/officeart/2005/8/layout/list1"/>
    <dgm:cxn modelId="{22EAFB34-2A35-4753-A240-564F2E5E9AA5}" type="presParOf" srcId="{B4E5DAD5-5F29-4155-A66D-4368FFBE0993}" destId="{CBF9FCF1-1501-4355-AA10-2AEF57216E0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07F07A4-D71F-40AF-A8B1-EEE79C02E0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0C65337A-1041-4EAC-869F-B9E9884CF0AF}">
      <dgm:prSet phldrT="[Text]"/>
      <dgm:spPr/>
      <dgm:t>
        <a:bodyPr/>
        <a:lstStyle/>
        <a:p>
          <a:r>
            <a:rPr lang="en-GB" dirty="0"/>
            <a:t>CVE – ID</a:t>
          </a:r>
        </a:p>
      </dgm:t>
    </dgm:pt>
    <dgm:pt modelId="{CADF1D2C-EAE6-452C-B309-0E902B0E26FA}" type="parTrans" cxnId="{31B1590C-3313-4594-9065-F6746FD316EE}">
      <dgm:prSet/>
      <dgm:spPr/>
      <dgm:t>
        <a:bodyPr/>
        <a:lstStyle/>
        <a:p>
          <a:endParaRPr lang="en-GB"/>
        </a:p>
      </dgm:t>
    </dgm:pt>
    <dgm:pt modelId="{EA3F35AA-7D52-45E2-A859-DC51B088E4DF}" type="sibTrans" cxnId="{31B1590C-3313-4594-9065-F6746FD316EE}">
      <dgm:prSet/>
      <dgm:spPr/>
      <dgm:t>
        <a:bodyPr/>
        <a:lstStyle/>
        <a:p>
          <a:endParaRPr lang="en-GB"/>
        </a:p>
      </dgm:t>
    </dgm:pt>
    <dgm:pt modelId="{1A9567D7-48E1-4594-80A3-1AB977DA09C7}">
      <dgm:prSet phldrT="[Text]"/>
      <dgm:spPr/>
      <dgm:t>
        <a:bodyPr/>
        <a:lstStyle/>
        <a:p>
          <a:r>
            <a:rPr lang="en-GB" dirty="0"/>
            <a:t>Description</a:t>
          </a:r>
        </a:p>
      </dgm:t>
    </dgm:pt>
    <dgm:pt modelId="{A0FA2442-4849-4E04-8167-686034224C51}" type="parTrans" cxnId="{69A80469-6F45-432D-9102-3C9DD01A5E62}">
      <dgm:prSet/>
      <dgm:spPr/>
      <dgm:t>
        <a:bodyPr/>
        <a:lstStyle/>
        <a:p>
          <a:endParaRPr lang="en-GB"/>
        </a:p>
      </dgm:t>
    </dgm:pt>
    <dgm:pt modelId="{F2F3AB97-DEDF-4265-98A7-168CEE0E3EFF}" type="sibTrans" cxnId="{69A80469-6F45-432D-9102-3C9DD01A5E62}">
      <dgm:prSet/>
      <dgm:spPr/>
      <dgm:t>
        <a:bodyPr/>
        <a:lstStyle/>
        <a:p>
          <a:endParaRPr lang="en-GB"/>
        </a:p>
      </dgm:t>
    </dgm:pt>
    <dgm:pt modelId="{81DF2E4E-F70D-45E5-AF3A-2F5A703AD844}">
      <dgm:prSet phldrT="[Text]"/>
      <dgm:spPr/>
      <dgm:t>
        <a:bodyPr/>
        <a:lstStyle/>
        <a:p>
          <a:r>
            <a:rPr lang="en-GB" dirty="0"/>
            <a:t>Severity</a:t>
          </a:r>
        </a:p>
      </dgm:t>
    </dgm:pt>
    <dgm:pt modelId="{29D286C2-2D15-40B8-BC87-1227E92F1DFB}" type="parTrans" cxnId="{F500843B-8EA2-467F-A56C-90908C588281}">
      <dgm:prSet/>
      <dgm:spPr/>
      <dgm:t>
        <a:bodyPr/>
        <a:lstStyle/>
        <a:p>
          <a:endParaRPr lang="en-GB"/>
        </a:p>
      </dgm:t>
    </dgm:pt>
    <dgm:pt modelId="{E98C67F1-0F58-41BB-BC0B-144AFABD667B}" type="sibTrans" cxnId="{F500843B-8EA2-467F-A56C-90908C588281}">
      <dgm:prSet/>
      <dgm:spPr/>
      <dgm:t>
        <a:bodyPr/>
        <a:lstStyle/>
        <a:p>
          <a:endParaRPr lang="en-GB"/>
        </a:p>
      </dgm:t>
    </dgm:pt>
    <dgm:pt modelId="{0BC216DB-E3A7-4484-B047-3E006964C69A}">
      <dgm:prSet phldrT="[Text]"/>
      <dgm:spPr/>
      <dgm:t>
        <a:bodyPr/>
        <a:lstStyle/>
        <a:p>
          <a:r>
            <a:rPr lang="en-GB" dirty="0"/>
            <a:t>Scored (0.0 – 10.0) by the CVSS “</a:t>
          </a:r>
          <a:r>
            <a:rPr lang="en-GB" b="0" i="0" dirty="0"/>
            <a:t>Common Vulnerability Scoring System</a:t>
          </a:r>
          <a:r>
            <a:rPr lang="en-GB" dirty="0"/>
            <a:t>” Specification</a:t>
          </a:r>
        </a:p>
      </dgm:t>
    </dgm:pt>
    <dgm:pt modelId="{ED2F4BFB-FB41-488D-A515-3FA099459021}" type="parTrans" cxnId="{57D3AD44-E5AD-42A9-B79C-FD411E11F591}">
      <dgm:prSet/>
      <dgm:spPr/>
      <dgm:t>
        <a:bodyPr/>
        <a:lstStyle/>
        <a:p>
          <a:endParaRPr lang="en-GB"/>
        </a:p>
      </dgm:t>
    </dgm:pt>
    <dgm:pt modelId="{7C96190F-112F-4C8D-84C9-119517C90E29}" type="sibTrans" cxnId="{57D3AD44-E5AD-42A9-B79C-FD411E11F591}">
      <dgm:prSet/>
      <dgm:spPr/>
      <dgm:t>
        <a:bodyPr/>
        <a:lstStyle/>
        <a:p>
          <a:endParaRPr lang="en-GB"/>
        </a:p>
      </dgm:t>
    </dgm:pt>
    <dgm:pt modelId="{0FAAF5BF-8762-4E50-B2D5-CA7FC1C81F7F}">
      <dgm:prSet phldrT="[Text]"/>
      <dgm:spPr/>
      <dgm:t>
        <a:bodyPr/>
        <a:lstStyle/>
        <a:p>
          <a:r>
            <a:rPr lang="en-GB" dirty="0"/>
            <a:t>(0.0) : </a:t>
          </a:r>
          <a:r>
            <a:rPr lang="en-GB" b="1" dirty="0"/>
            <a:t>None</a:t>
          </a:r>
          <a:r>
            <a:rPr lang="en-GB" dirty="0"/>
            <a:t> </a:t>
          </a:r>
        </a:p>
      </dgm:t>
    </dgm:pt>
    <dgm:pt modelId="{4249F283-217C-4FD4-A905-DDC6D2B75939}" type="parTrans" cxnId="{1F99E330-7690-453B-AA17-581568D286CB}">
      <dgm:prSet/>
      <dgm:spPr/>
      <dgm:t>
        <a:bodyPr/>
        <a:lstStyle/>
        <a:p>
          <a:endParaRPr lang="en-GB"/>
        </a:p>
      </dgm:t>
    </dgm:pt>
    <dgm:pt modelId="{4C6FD4AB-AA24-4E69-8E86-E38396255033}" type="sibTrans" cxnId="{1F99E330-7690-453B-AA17-581568D286CB}">
      <dgm:prSet/>
      <dgm:spPr/>
      <dgm:t>
        <a:bodyPr/>
        <a:lstStyle/>
        <a:p>
          <a:endParaRPr lang="en-GB"/>
        </a:p>
      </dgm:t>
    </dgm:pt>
    <dgm:pt modelId="{B64E3646-472F-4126-AFDF-FD971391C516}">
      <dgm:prSet phldrT="[Text]"/>
      <dgm:spPr/>
      <dgm:t>
        <a:bodyPr/>
        <a:lstStyle/>
        <a:p>
          <a:r>
            <a:rPr lang="en-GB" dirty="0"/>
            <a:t>(0.1 – 3.9) : </a:t>
          </a:r>
          <a:r>
            <a:rPr lang="en-GB" b="1" dirty="0"/>
            <a:t>Low</a:t>
          </a:r>
        </a:p>
      </dgm:t>
    </dgm:pt>
    <dgm:pt modelId="{686BD3DD-DCDE-4997-9C6E-FBAA51D134B7}" type="parTrans" cxnId="{80373E00-2DA6-41F3-AF87-42FAA2DB9A12}">
      <dgm:prSet/>
      <dgm:spPr/>
      <dgm:t>
        <a:bodyPr/>
        <a:lstStyle/>
        <a:p>
          <a:endParaRPr lang="en-GB"/>
        </a:p>
      </dgm:t>
    </dgm:pt>
    <dgm:pt modelId="{B63BCA62-3320-462A-8DEA-962270AFD155}" type="sibTrans" cxnId="{80373E00-2DA6-41F3-AF87-42FAA2DB9A12}">
      <dgm:prSet/>
      <dgm:spPr/>
      <dgm:t>
        <a:bodyPr/>
        <a:lstStyle/>
        <a:p>
          <a:endParaRPr lang="en-GB"/>
        </a:p>
      </dgm:t>
    </dgm:pt>
    <dgm:pt modelId="{0A81FCAD-89C2-4C92-B090-B45D511041E4}">
      <dgm:prSet phldrT="[Text]"/>
      <dgm:spPr/>
      <dgm:t>
        <a:bodyPr/>
        <a:lstStyle/>
        <a:p>
          <a:r>
            <a:rPr lang="en-GB" dirty="0"/>
            <a:t>(7.0 – 8.9)  : </a:t>
          </a:r>
          <a:r>
            <a:rPr lang="en-GB" b="1" dirty="0"/>
            <a:t>High</a:t>
          </a:r>
        </a:p>
      </dgm:t>
    </dgm:pt>
    <dgm:pt modelId="{BB6098A5-A831-42BB-BCBF-1FB8D559661B}" type="parTrans" cxnId="{372039FB-3337-43FE-9C27-6A8AC814D7BE}">
      <dgm:prSet/>
      <dgm:spPr/>
      <dgm:t>
        <a:bodyPr/>
        <a:lstStyle/>
        <a:p>
          <a:endParaRPr lang="en-GB"/>
        </a:p>
      </dgm:t>
    </dgm:pt>
    <dgm:pt modelId="{ECA57325-F7B1-493D-8B29-80DF2D58ECAF}" type="sibTrans" cxnId="{372039FB-3337-43FE-9C27-6A8AC814D7BE}">
      <dgm:prSet/>
      <dgm:spPr/>
      <dgm:t>
        <a:bodyPr/>
        <a:lstStyle/>
        <a:p>
          <a:endParaRPr lang="en-GB"/>
        </a:p>
      </dgm:t>
    </dgm:pt>
    <dgm:pt modelId="{33C4E4F5-6FC2-4DBF-9D8F-9774151CED21}">
      <dgm:prSet phldrT="[Text]"/>
      <dgm:spPr/>
      <dgm:t>
        <a:bodyPr/>
        <a:lstStyle/>
        <a:p>
          <a:r>
            <a:rPr lang="en-GB" dirty="0"/>
            <a:t>(9.0 – 10.0): </a:t>
          </a:r>
          <a:r>
            <a:rPr lang="en-GB" b="1" dirty="0"/>
            <a:t>Critical</a:t>
          </a:r>
        </a:p>
      </dgm:t>
    </dgm:pt>
    <dgm:pt modelId="{C4E38FB8-F84A-4A6C-82F5-DAEB2706F4DB}" type="parTrans" cxnId="{A472C21E-6A5B-4685-95BA-D90FA5C1DEE5}">
      <dgm:prSet/>
      <dgm:spPr/>
      <dgm:t>
        <a:bodyPr/>
        <a:lstStyle/>
        <a:p>
          <a:endParaRPr lang="en-GB"/>
        </a:p>
      </dgm:t>
    </dgm:pt>
    <dgm:pt modelId="{91773E64-0034-46B3-9066-D97617D073B6}" type="sibTrans" cxnId="{A472C21E-6A5B-4685-95BA-D90FA5C1DEE5}">
      <dgm:prSet/>
      <dgm:spPr/>
      <dgm:t>
        <a:bodyPr/>
        <a:lstStyle/>
        <a:p>
          <a:endParaRPr lang="en-GB"/>
        </a:p>
      </dgm:t>
    </dgm:pt>
    <dgm:pt modelId="{7E7EB8F4-DC28-4C4A-850D-DF455D1DE13E}">
      <dgm:prSet phldrT="[Text]"/>
      <dgm:spPr/>
      <dgm:t>
        <a:bodyPr/>
        <a:lstStyle/>
        <a:p>
          <a:r>
            <a:rPr lang="en-GB" dirty="0"/>
            <a:t>(</a:t>
          </a:r>
          <a:r>
            <a:rPr lang="en-GB" b="0" dirty="0"/>
            <a:t>4.0 – 6.9) </a:t>
          </a:r>
          <a:r>
            <a:rPr lang="en-GB" dirty="0"/>
            <a:t>: </a:t>
          </a:r>
          <a:r>
            <a:rPr lang="en-GB" b="1" dirty="0"/>
            <a:t>Medium</a:t>
          </a:r>
        </a:p>
      </dgm:t>
    </dgm:pt>
    <dgm:pt modelId="{00DEED44-5798-4B52-BC73-1AD3DCA06C4D}" type="parTrans" cxnId="{7C503103-E278-4D70-B77D-2C89ECBE5A41}">
      <dgm:prSet/>
      <dgm:spPr/>
      <dgm:t>
        <a:bodyPr/>
        <a:lstStyle/>
        <a:p>
          <a:endParaRPr lang="en-GB"/>
        </a:p>
      </dgm:t>
    </dgm:pt>
    <dgm:pt modelId="{ECD92AAF-EDDE-47EC-B6B1-A17675188D2E}" type="sibTrans" cxnId="{7C503103-E278-4D70-B77D-2C89ECBE5A41}">
      <dgm:prSet/>
      <dgm:spPr/>
      <dgm:t>
        <a:bodyPr/>
        <a:lstStyle/>
        <a:p>
          <a:endParaRPr lang="en-GB"/>
        </a:p>
      </dgm:t>
    </dgm:pt>
    <dgm:pt modelId="{DD96641E-7F95-4E99-941F-9FCC7AE3B61A}">
      <dgm:prSet phldrT="[Text]"/>
      <dgm:spPr/>
      <dgm:t>
        <a:bodyPr/>
        <a:lstStyle/>
        <a:p>
          <a:r>
            <a:rPr lang="en-GB" b="0" i="0" dirty="0"/>
            <a:t>This is a standardized text description of the issue.</a:t>
          </a:r>
          <a:endParaRPr lang="en-GB" dirty="0"/>
        </a:p>
      </dgm:t>
    </dgm:pt>
    <dgm:pt modelId="{1AD60858-B19C-4226-A159-AD174A0B4A8B}" type="parTrans" cxnId="{6335A70D-E0C4-4654-9EDE-C419F45F2D83}">
      <dgm:prSet/>
      <dgm:spPr/>
      <dgm:t>
        <a:bodyPr/>
        <a:lstStyle/>
        <a:p>
          <a:endParaRPr lang="en-GB"/>
        </a:p>
      </dgm:t>
    </dgm:pt>
    <dgm:pt modelId="{FF1E61F9-BC03-4776-9D45-95C1F84BE125}" type="sibTrans" cxnId="{6335A70D-E0C4-4654-9EDE-C419F45F2D83}">
      <dgm:prSet/>
      <dgm:spPr/>
      <dgm:t>
        <a:bodyPr/>
        <a:lstStyle/>
        <a:p>
          <a:endParaRPr lang="en-GB"/>
        </a:p>
      </dgm:t>
    </dgm:pt>
    <dgm:pt modelId="{C194D30C-40B4-403A-8BD0-C5144D1BA18A}">
      <dgm:prSet phldrT="[Text]"/>
      <dgm:spPr/>
      <dgm:t>
        <a:bodyPr/>
        <a:lstStyle/>
        <a:p>
          <a:r>
            <a:rPr lang="en-GB" dirty="0"/>
            <a:t>Unique ID, Same as the CVE site</a:t>
          </a:r>
        </a:p>
      </dgm:t>
    </dgm:pt>
    <dgm:pt modelId="{92819797-61BD-461B-A4B4-513598CDA4DF}" type="parTrans" cxnId="{5EB7BF27-0C8B-4D18-A75B-199B3FAAF45C}">
      <dgm:prSet/>
      <dgm:spPr/>
      <dgm:t>
        <a:bodyPr/>
        <a:lstStyle/>
        <a:p>
          <a:endParaRPr lang="en-GB"/>
        </a:p>
      </dgm:t>
    </dgm:pt>
    <dgm:pt modelId="{23C22074-B2DC-4C6F-9F93-F8C4CA84E5BA}" type="sibTrans" cxnId="{5EB7BF27-0C8B-4D18-A75B-199B3FAAF45C}">
      <dgm:prSet/>
      <dgm:spPr/>
      <dgm:t>
        <a:bodyPr/>
        <a:lstStyle/>
        <a:p>
          <a:endParaRPr lang="en-GB"/>
        </a:p>
      </dgm:t>
    </dgm:pt>
    <dgm:pt modelId="{EEC76C88-FEDF-4F80-A116-8D163A124C2D}" type="pres">
      <dgm:prSet presAssocID="{307F07A4-D71F-40AF-A8B1-EEE79C02E0AD}" presName="linear" presStyleCnt="0">
        <dgm:presLayoutVars>
          <dgm:animLvl val="lvl"/>
          <dgm:resizeHandles val="exact"/>
        </dgm:presLayoutVars>
      </dgm:prSet>
      <dgm:spPr/>
    </dgm:pt>
    <dgm:pt modelId="{66A7C8C7-A8B6-4936-9B6B-86500BF9531A}" type="pres">
      <dgm:prSet presAssocID="{0C65337A-1041-4EAC-869F-B9E9884CF0AF}" presName="parentText" presStyleLbl="node1" presStyleIdx="0" presStyleCnt="3">
        <dgm:presLayoutVars>
          <dgm:chMax val="0"/>
          <dgm:bulletEnabled val="1"/>
        </dgm:presLayoutVars>
      </dgm:prSet>
      <dgm:spPr/>
    </dgm:pt>
    <dgm:pt modelId="{7ADB6699-B4A5-4F3B-A53B-0D0AEC203132}" type="pres">
      <dgm:prSet presAssocID="{0C65337A-1041-4EAC-869F-B9E9884CF0AF}" presName="childText" presStyleLbl="revTx" presStyleIdx="0" presStyleCnt="3">
        <dgm:presLayoutVars>
          <dgm:bulletEnabled val="1"/>
        </dgm:presLayoutVars>
      </dgm:prSet>
      <dgm:spPr/>
    </dgm:pt>
    <dgm:pt modelId="{711D5B01-F7B9-4199-A5FB-D278F0E6D336}" type="pres">
      <dgm:prSet presAssocID="{1A9567D7-48E1-4594-80A3-1AB977DA09C7}" presName="parentText" presStyleLbl="node1" presStyleIdx="1" presStyleCnt="3">
        <dgm:presLayoutVars>
          <dgm:chMax val="0"/>
          <dgm:bulletEnabled val="1"/>
        </dgm:presLayoutVars>
      </dgm:prSet>
      <dgm:spPr/>
    </dgm:pt>
    <dgm:pt modelId="{1CB76BCC-98CB-4123-AC14-46665B87CF69}" type="pres">
      <dgm:prSet presAssocID="{1A9567D7-48E1-4594-80A3-1AB977DA09C7}" presName="childText" presStyleLbl="revTx" presStyleIdx="1" presStyleCnt="3">
        <dgm:presLayoutVars>
          <dgm:bulletEnabled val="1"/>
        </dgm:presLayoutVars>
      </dgm:prSet>
      <dgm:spPr/>
    </dgm:pt>
    <dgm:pt modelId="{255DFD12-39CA-44E0-B2E4-C54F9152F1D6}" type="pres">
      <dgm:prSet presAssocID="{81DF2E4E-F70D-45E5-AF3A-2F5A703AD844}" presName="parentText" presStyleLbl="node1" presStyleIdx="2" presStyleCnt="3">
        <dgm:presLayoutVars>
          <dgm:chMax val="0"/>
          <dgm:bulletEnabled val="1"/>
        </dgm:presLayoutVars>
      </dgm:prSet>
      <dgm:spPr/>
    </dgm:pt>
    <dgm:pt modelId="{837144AC-768B-40C3-B828-5C336790BB37}" type="pres">
      <dgm:prSet presAssocID="{81DF2E4E-F70D-45E5-AF3A-2F5A703AD844}" presName="childText" presStyleLbl="revTx" presStyleIdx="2" presStyleCnt="3">
        <dgm:presLayoutVars>
          <dgm:bulletEnabled val="1"/>
        </dgm:presLayoutVars>
      </dgm:prSet>
      <dgm:spPr/>
    </dgm:pt>
  </dgm:ptLst>
  <dgm:cxnLst>
    <dgm:cxn modelId="{80373E00-2DA6-41F3-AF87-42FAA2DB9A12}" srcId="{0BC216DB-E3A7-4484-B047-3E006964C69A}" destId="{B64E3646-472F-4126-AFDF-FD971391C516}" srcOrd="1" destOrd="0" parTransId="{686BD3DD-DCDE-4997-9C6E-FBAA51D134B7}" sibTransId="{B63BCA62-3320-462A-8DEA-962270AFD155}"/>
    <dgm:cxn modelId="{7C503103-E278-4D70-B77D-2C89ECBE5A41}" srcId="{0BC216DB-E3A7-4484-B047-3E006964C69A}" destId="{7E7EB8F4-DC28-4C4A-850D-DF455D1DE13E}" srcOrd="2" destOrd="0" parTransId="{00DEED44-5798-4B52-BC73-1AD3DCA06C4D}" sibTransId="{ECD92AAF-EDDE-47EC-B6B1-A17675188D2E}"/>
    <dgm:cxn modelId="{31B1590C-3313-4594-9065-F6746FD316EE}" srcId="{307F07A4-D71F-40AF-A8B1-EEE79C02E0AD}" destId="{0C65337A-1041-4EAC-869F-B9E9884CF0AF}" srcOrd="0" destOrd="0" parTransId="{CADF1D2C-EAE6-452C-B309-0E902B0E26FA}" sibTransId="{EA3F35AA-7D52-45E2-A859-DC51B088E4DF}"/>
    <dgm:cxn modelId="{6335A70D-E0C4-4654-9EDE-C419F45F2D83}" srcId="{1A9567D7-48E1-4594-80A3-1AB977DA09C7}" destId="{DD96641E-7F95-4E99-941F-9FCC7AE3B61A}" srcOrd="0" destOrd="0" parTransId="{1AD60858-B19C-4226-A159-AD174A0B4A8B}" sibTransId="{FF1E61F9-BC03-4776-9D45-95C1F84BE125}"/>
    <dgm:cxn modelId="{A472C21E-6A5B-4685-95BA-D90FA5C1DEE5}" srcId="{0BC216DB-E3A7-4484-B047-3E006964C69A}" destId="{33C4E4F5-6FC2-4DBF-9D8F-9774151CED21}" srcOrd="4" destOrd="0" parTransId="{C4E38FB8-F84A-4A6C-82F5-DAEB2706F4DB}" sibTransId="{91773E64-0034-46B3-9066-D97617D073B6}"/>
    <dgm:cxn modelId="{DD417821-C664-45A2-81E6-F744C9B166CC}" type="presOf" srcId="{0C65337A-1041-4EAC-869F-B9E9884CF0AF}" destId="{66A7C8C7-A8B6-4936-9B6B-86500BF9531A}" srcOrd="0" destOrd="0" presId="urn:microsoft.com/office/officeart/2005/8/layout/vList2"/>
    <dgm:cxn modelId="{5EB7BF27-0C8B-4D18-A75B-199B3FAAF45C}" srcId="{0C65337A-1041-4EAC-869F-B9E9884CF0AF}" destId="{C194D30C-40B4-403A-8BD0-C5144D1BA18A}" srcOrd="0" destOrd="0" parTransId="{92819797-61BD-461B-A4B4-513598CDA4DF}" sibTransId="{23C22074-B2DC-4C6F-9F93-F8C4CA84E5BA}"/>
    <dgm:cxn modelId="{1F99E330-7690-453B-AA17-581568D286CB}" srcId="{0BC216DB-E3A7-4484-B047-3E006964C69A}" destId="{0FAAF5BF-8762-4E50-B2D5-CA7FC1C81F7F}" srcOrd="0" destOrd="0" parTransId="{4249F283-217C-4FD4-A905-DDC6D2B75939}" sibTransId="{4C6FD4AB-AA24-4E69-8E86-E38396255033}"/>
    <dgm:cxn modelId="{F500843B-8EA2-467F-A56C-90908C588281}" srcId="{307F07A4-D71F-40AF-A8B1-EEE79C02E0AD}" destId="{81DF2E4E-F70D-45E5-AF3A-2F5A703AD844}" srcOrd="2" destOrd="0" parTransId="{29D286C2-2D15-40B8-BC87-1227E92F1DFB}" sibTransId="{E98C67F1-0F58-41BB-BC0B-144AFABD667B}"/>
    <dgm:cxn modelId="{A3EB9260-0105-4741-97A2-15F20A481251}" type="presOf" srcId="{DD96641E-7F95-4E99-941F-9FCC7AE3B61A}" destId="{1CB76BCC-98CB-4123-AC14-46665B87CF69}" srcOrd="0" destOrd="0" presId="urn:microsoft.com/office/officeart/2005/8/layout/vList2"/>
    <dgm:cxn modelId="{57D3AD44-E5AD-42A9-B79C-FD411E11F591}" srcId="{81DF2E4E-F70D-45E5-AF3A-2F5A703AD844}" destId="{0BC216DB-E3A7-4484-B047-3E006964C69A}" srcOrd="0" destOrd="0" parTransId="{ED2F4BFB-FB41-488D-A515-3FA099459021}" sibTransId="{7C96190F-112F-4C8D-84C9-119517C90E29}"/>
    <dgm:cxn modelId="{961B7767-421D-43C0-83E4-F9FCC92D1651}" type="presOf" srcId="{33C4E4F5-6FC2-4DBF-9D8F-9774151CED21}" destId="{837144AC-768B-40C3-B828-5C336790BB37}" srcOrd="0" destOrd="5" presId="urn:microsoft.com/office/officeart/2005/8/layout/vList2"/>
    <dgm:cxn modelId="{69A80469-6F45-432D-9102-3C9DD01A5E62}" srcId="{307F07A4-D71F-40AF-A8B1-EEE79C02E0AD}" destId="{1A9567D7-48E1-4594-80A3-1AB977DA09C7}" srcOrd="1" destOrd="0" parTransId="{A0FA2442-4849-4E04-8167-686034224C51}" sibTransId="{F2F3AB97-DEDF-4265-98A7-168CEE0E3EFF}"/>
    <dgm:cxn modelId="{D3708E55-FDA0-44AC-B82D-2F272B3C1837}" type="presOf" srcId="{B64E3646-472F-4126-AFDF-FD971391C516}" destId="{837144AC-768B-40C3-B828-5C336790BB37}" srcOrd="0" destOrd="2" presId="urn:microsoft.com/office/officeart/2005/8/layout/vList2"/>
    <dgm:cxn modelId="{11BDCD75-A3D3-4DCB-8BC8-DFD42B714149}" type="presOf" srcId="{C194D30C-40B4-403A-8BD0-C5144D1BA18A}" destId="{7ADB6699-B4A5-4F3B-A53B-0D0AEC203132}" srcOrd="0" destOrd="0" presId="urn:microsoft.com/office/officeart/2005/8/layout/vList2"/>
    <dgm:cxn modelId="{F8214078-8944-42CD-A93A-403E20F55E99}" type="presOf" srcId="{307F07A4-D71F-40AF-A8B1-EEE79C02E0AD}" destId="{EEC76C88-FEDF-4F80-A116-8D163A124C2D}" srcOrd="0" destOrd="0" presId="urn:microsoft.com/office/officeart/2005/8/layout/vList2"/>
    <dgm:cxn modelId="{66B08DA7-F2AD-42CE-8B91-477622D4BE0F}" type="presOf" srcId="{0BC216DB-E3A7-4484-B047-3E006964C69A}" destId="{837144AC-768B-40C3-B828-5C336790BB37}" srcOrd="0" destOrd="0" presId="urn:microsoft.com/office/officeart/2005/8/layout/vList2"/>
    <dgm:cxn modelId="{CCB7B9AC-38B8-45CB-86C6-97EB721F2A56}" type="presOf" srcId="{0FAAF5BF-8762-4E50-B2D5-CA7FC1C81F7F}" destId="{837144AC-768B-40C3-B828-5C336790BB37}" srcOrd="0" destOrd="1" presId="urn:microsoft.com/office/officeart/2005/8/layout/vList2"/>
    <dgm:cxn modelId="{8C877EAD-AB96-4F95-813F-9FDDF0A41066}" type="presOf" srcId="{81DF2E4E-F70D-45E5-AF3A-2F5A703AD844}" destId="{255DFD12-39CA-44E0-B2E4-C54F9152F1D6}" srcOrd="0" destOrd="0" presId="urn:microsoft.com/office/officeart/2005/8/layout/vList2"/>
    <dgm:cxn modelId="{CB940BCC-229D-4A59-A86D-882D8595BC89}" type="presOf" srcId="{1A9567D7-48E1-4594-80A3-1AB977DA09C7}" destId="{711D5B01-F7B9-4199-A5FB-D278F0E6D336}" srcOrd="0" destOrd="0" presId="urn:microsoft.com/office/officeart/2005/8/layout/vList2"/>
    <dgm:cxn modelId="{4B1681D4-3F29-4CF3-9F28-0C3A35905A76}" type="presOf" srcId="{7E7EB8F4-DC28-4C4A-850D-DF455D1DE13E}" destId="{837144AC-768B-40C3-B828-5C336790BB37}" srcOrd="0" destOrd="3" presId="urn:microsoft.com/office/officeart/2005/8/layout/vList2"/>
    <dgm:cxn modelId="{830226E5-DED4-4EA8-AB12-58729BDEA2F4}" type="presOf" srcId="{0A81FCAD-89C2-4C92-B090-B45D511041E4}" destId="{837144AC-768B-40C3-B828-5C336790BB37}" srcOrd="0" destOrd="4" presId="urn:microsoft.com/office/officeart/2005/8/layout/vList2"/>
    <dgm:cxn modelId="{372039FB-3337-43FE-9C27-6A8AC814D7BE}" srcId="{0BC216DB-E3A7-4484-B047-3E006964C69A}" destId="{0A81FCAD-89C2-4C92-B090-B45D511041E4}" srcOrd="3" destOrd="0" parTransId="{BB6098A5-A831-42BB-BCBF-1FB8D559661B}" sibTransId="{ECA57325-F7B1-493D-8B29-80DF2D58ECAF}"/>
    <dgm:cxn modelId="{FFD0984A-DA40-4417-BEA5-B9148CC86F7A}" type="presParOf" srcId="{EEC76C88-FEDF-4F80-A116-8D163A124C2D}" destId="{66A7C8C7-A8B6-4936-9B6B-86500BF9531A}" srcOrd="0" destOrd="0" presId="urn:microsoft.com/office/officeart/2005/8/layout/vList2"/>
    <dgm:cxn modelId="{235DD5FB-C1E6-4410-AB75-87E41EEF4C6B}" type="presParOf" srcId="{EEC76C88-FEDF-4F80-A116-8D163A124C2D}" destId="{7ADB6699-B4A5-4F3B-A53B-0D0AEC203132}" srcOrd="1" destOrd="0" presId="urn:microsoft.com/office/officeart/2005/8/layout/vList2"/>
    <dgm:cxn modelId="{91691C21-A95E-4F31-935D-731F38FBD4FA}" type="presParOf" srcId="{EEC76C88-FEDF-4F80-A116-8D163A124C2D}" destId="{711D5B01-F7B9-4199-A5FB-D278F0E6D336}" srcOrd="2" destOrd="0" presId="urn:microsoft.com/office/officeart/2005/8/layout/vList2"/>
    <dgm:cxn modelId="{2EF39855-DFB0-46F8-9298-65266D0A7F92}" type="presParOf" srcId="{EEC76C88-FEDF-4F80-A116-8D163A124C2D}" destId="{1CB76BCC-98CB-4123-AC14-46665B87CF69}" srcOrd="3" destOrd="0" presId="urn:microsoft.com/office/officeart/2005/8/layout/vList2"/>
    <dgm:cxn modelId="{EA67A7AF-E156-4434-8471-F3B3E3F34494}" type="presParOf" srcId="{EEC76C88-FEDF-4F80-A116-8D163A124C2D}" destId="{255DFD12-39CA-44E0-B2E4-C54F9152F1D6}" srcOrd="4" destOrd="0" presId="urn:microsoft.com/office/officeart/2005/8/layout/vList2"/>
    <dgm:cxn modelId="{3D57CBC3-89D5-481B-89FF-186C2875B958}" type="presParOf" srcId="{EEC76C88-FEDF-4F80-A116-8D163A124C2D}" destId="{837144AC-768B-40C3-B828-5C336790BB3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71628-8D7B-403C-AA52-3BBFD22577B4}">
      <dsp:nvSpPr>
        <dsp:cNvPr id="0" name=""/>
        <dsp:cNvSpPr/>
      </dsp:nvSpPr>
      <dsp:spPr>
        <a:xfrm rot="2562496">
          <a:off x="1256165" y="2848225"/>
          <a:ext cx="488976" cy="65214"/>
        </a:xfrm>
        <a:custGeom>
          <a:avLst/>
          <a:gdLst/>
          <a:ahLst/>
          <a:cxnLst/>
          <a:rect l="0" t="0" r="0" b="0"/>
          <a:pathLst>
            <a:path>
              <a:moveTo>
                <a:pt x="0" y="32607"/>
              </a:moveTo>
              <a:lnTo>
                <a:pt x="488976" y="326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9E7901-78EB-4CE8-A58B-A52DF80D2623}">
      <dsp:nvSpPr>
        <dsp:cNvPr id="0" name=""/>
        <dsp:cNvSpPr/>
      </dsp:nvSpPr>
      <dsp:spPr>
        <a:xfrm>
          <a:off x="1320999" y="2180367"/>
          <a:ext cx="543793" cy="65214"/>
        </a:xfrm>
        <a:custGeom>
          <a:avLst/>
          <a:gdLst/>
          <a:ahLst/>
          <a:cxnLst/>
          <a:rect l="0" t="0" r="0" b="0"/>
          <a:pathLst>
            <a:path>
              <a:moveTo>
                <a:pt x="0" y="32607"/>
              </a:moveTo>
              <a:lnTo>
                <a:pt x="543793" y="326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C59F2D-9EDE-4289-B43F-BFFE5DBEDD8B}">
      <dsp:nvSpPr>
        <dsp:cNvPr id="0" name=""/>
        <dsp:cNvSpPr/>
      </dsp:nvSpPr>
      <dsp:spPr>
        <a:xfrm rot="19037504">
          <a:off x="1256165" y="1512509"/>
          <a:ext cx="488976" cy="65214"/>
        </a:xfrm>
        <a:custGeom>
          <a:avLst/>
          <a:gdLst/>
          <a:ahLst/>
          <a:cxnLst/>
          <a:rect l="0" t="0" r="0" b="0"/>
          <a:pathLst>
            <a:path>
              <a:moveTo>
                <a:pt x="0" y="32607"/>
              </a:moveTo>
              <a:lnTo>
                <a:pt x="488976" y="326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4CB0C0-DDC0-47BE-BE2F-BFEAC5986EC2}">
      <dsp:nvSpPr>
        <dsp:cNvPr id="0" name=""/>
        <dsp:cNvSpPr/>
      </dsp:nvSpPr>
      <dsp:spPr>
        <a:xfrm>
          <a:off x="130" y="1435993"/>
          <a:ext cx="1553963" cy="15539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1D953-C323-4492-AB0A-605B15DA3647}">
      <dsp:nvSpPr>
        <dsp:cNvPr id="0" name=""/>
        <dsp:cNvSpPr/>
      </dsp:nvSpPr>
      <dsp:spPr>
        <a:xfrm>
          <a:off x="1556682" y="596899"/>
          <a:ext cx="932378" cy="9323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GB" sz="700" kern="1200" dirty="0"/>
            <a:t>Created in 1999 by MITRE none profit organisation funded by the US.</a:t>
          </a:r>
        </a:p>
      </dsp:txBody>
      <dsp:txXfrm>
        <a:off x="1693226" y="733443"/>
        <a:ext cx="659290" cy="659290"/>
      </dsp:txXfrm>
    </dsp:sp>
    <dsp:sp modelId="{99447BCA-69AF-4C20-BD0B-4CF85FF74ED9}">
      <dsp:nvSpPr>
        <dsp:cNvPr id="0" name=""/>
        <dsp:cNvSpPr/>
      </dsp:nvSpPr>
      <dsp:spPr>
        <a:xfrm>
          <a:off x="1864793" y="1746785"/>
          <a:ext cx="932378" cy="9323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GB" sz="700" kern="1200" dirty="0"/>
            <a:t>Created to unify multiple vulnerability database from many services and advisory’s.</a:t>
          </a:r>
        </a:p>
      </dsp:txBody>
      <dsp:txXfrm>
        <a:off x="2001337" y="1883329"/>
        <a:ext cx="659290" cy="659290"/>
      </dsp:txXfrm>
    </dsp:sp>
    <dsp:sp modelId="{83CF1C04-71EE-4F6D-848E-A4FA23D05548}">
      <dsp:nvSpPr>
        <dsp:cNvPr id="0" name=""/>
        <dsp:cNvSpPr/>
      </dsp:nvSpPr>
      <dsp:spPr>
        <a:xfrm>
          <a:off x="1556682" y="2896672"/>
          <a:ext cx="932378" cy="9323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GB" sz="700" kern="1200" dirty="0"/>
            <a:t>Think of it as a dictionary of vulnerabilities with a id. </a:t>
          </a:r>
        </a:p>
      </dsp:txBody>
      <dsp:txXfrm>
        <a:off x="1693226" y="3033216"/>
        <a:ext cx="659290" cy="6592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FD0B5-2492-460B-A410-F91FBFF15F4B}">
      <dsp:nvSpPr>
        <dsp:cNvPr id="0" name=""/>
        <dsp:cNvSpPr/>
      </dsp:nvSpPr>
      <dsp:spPr>
        <a:xfrm>
          <a:off x="0" y="7901"/>
          <a:ext cx="5437187" cy="10523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References</a:t>
          </a:r>
        </a:p>
      </dsp:txBody>
      <dsp:txXfrm>
        <a:off x="51371" y="59272"/>
        <a:ext cx="5334445" cy="949599"/>
      </dsp:txXfrm>
    </dsp:sp>
    <dsp:sp modelId="{F37A638C-9A74-45D4-A331-487D62388A30}">
      <dsp:nvSpPr>
        <dsp:cNvPr id="0" name=""/>
        <dsp:cNvSpPr/>
      </dsp:nvSpPr>
      <dsp:spPr>
        <a:xfrm>
          <a:off x="0" y="1060243"/>
          <a:ext cx="5437187" cy="1648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GB" sz="2100" kern="1200" dirty="0"/>
            <a:t>Link to interesting reads about the vulnerability</a:t>
          </a:r>
        </a:p>
        <a:p>
          <a:pPr marL="228600" lvl="1" indent="-228600" algn="l" defTabSz="933450">
            <a:lnSpc>
              <a:spcPct val="90000"/>
            </a:lnSpc>
            <a:spcBef>
              <a:spcPct val="0"/>
            </a:spcBef>
            <a:spcAft>
              <a:spcPct val="20000"/>
            </a:spcAft>
            <a:buChar char="•"/>
          </a:pPr>
          <a:r>
            <a:rPr lang="en-GB" sz="2100" kern="1200" dirty="0"/>
            <a:t>Tagged with what type of resource it is</a:t>
          </a:r>
        </a:p>
        <a:p>
          <a:pPr marL="457200" lvl="2" indent="-228600" algn="l" defTabSz="933450">
            <a:lnSpc>
              <a:spcPct val="90000"/>
            </a:lnSpc>
            <a:spcBef>
              <a:spcPct val="0"/>
            </a:spcBef>
            <a:spcAft>
              <a:spcPct val="20000"/>
            </a:spcAft>
            <a:buChar char="•"/>
          </a:pPr>
          <a:r>
            <a:rPr lang="en-GB" sz="2100" kern="1200" dirty="0"/>
            <a:t>EG: Patch, Exploit, Third Party Advisory</a:t>
          </a:r>
        </a:p>
      </dsp:txBody>
      <dsp:txXfrm>
        <a:off x="0" y="1060243"/>
        <a:ext cx="5437187" cy="1648754"/>
      </dsp:txXfrm>
    </dsp:sp>
    <dsp:sp modelId="{A0E2C35B-74EE-42DD-8858-3C8D0A18BFC6}">
      <dsp:nvSpPr>
        <dsp:cNvPr id="0" name=""/>
        <dsp:cNvSpPr/>
      </dsp:nvSpPr>
      <dsp:spPr>
        <a:xfrm>
          <a:off x="0" y="2708998"/>
          <a:ext cx="5437187" cy="10523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Known Affected Software Configurations</a:t>
          </a:r>
        </a:p>
      </dsp:txBody>
      <dsp:txXfrm>
        <a:off x="51371" y="2760369"/>
        <a:ext cx="5334445" cy="949599"/>
      </dsp:txXfrm>
    </dsp:sp>
    <dsp:sp modelId="{AD719C7F-D550-4694-BEC1-12B2D1794F59}">
      <dsp:nvSpPr>
        <dsp:cNvPr id="0" name=""/>
        <dsp:cNvSpPr/>
      </dsp:nvSpPr>
      <dsp:spPr>
        <a:xfrm>
          <a:off x="0" y="3761340"/>
          <a:ext cx="5437187"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GB" sz="2100" kern="1200" dirty="0"/>
            <a:t>Shows where the vulnerability is present and which versions are effected</a:t>
          </a:r>
        </a:p>
      </dsp:txBody>
      <dsp:txXfrm>
        <a:off x="0" y="3761340"/>
        <a:ext cx="5437187" cy="6567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F34B6-25C2-48AA-B3AD-4A3325A3E0E2}">
      <dsp:nvSpPr>
        <dsp:cNvPr id="0" name=""/>
        <dsp:cNvSpPr/>
      </dsp:nvSpPr>
      <dsp:spPr>
        <a:xfrm>
          <a:off x="5626" y="1918681"/>
          <a:ext cx="1821772" cy="609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 CCS 6004 </a:t>
          </a:r>
        </a:p>
      </dsp:txBody>
      <dsp:txXfrm>
        <a:off x="5626" y="1918681"/>
        <a:ext cx="1821772" cy="609239"/>
      </dsp:txXfrm>
    </dsp:sp>
    <dsp:sp modelId="{F996C77B-E77F-4A92-A9C2-394E1B405BC7}">
      <dsp:nvSpPr>
        <dsp:cNvPr id="0" name=""/>
        <dsp:cNvSpPr/>
      </dsp:nvSpPr>
      <dsp:spPr>
        <a:xfrm>
          <a:off x="2083279" y="1918681"/>
          <a:ext cx="571271" cy="609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GB" sz="3600" kern="1200" dirty="0"/>
            <a:t>=</a:t>
          </a:r>
          <a:r>
            <a:rPr lang="en-GB" sz="4000" kern="1200" dirty="0"/>
            <a:t> </a:t>
          </a:r>
        </a:p>
      </dsp:txBody>
      <dsp:txXfrm>
        <a:off x="2083279" y="1918681"/>
        <a:ext cx="571271" cy="609239"/>
      </dsp:txXfrm>
    </dsp:sp>
    <dsp:sp modelId="{2C637CC8-9B7A-4654-9FD1-0BC7BD29ECD9}">
      <dsp:nvSpPr>
        <dsp:cNvPr id="0" name=""/>
        <dsp:cNvSpPr/>
      </dsp:nvSpPr>
      <dsp:spPr>
        <a:xfrm>
          <a:off x="2910431" y="1918681"/>
          <a:ext cx="1218479" cy="609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XF 415</a:t>
          </a:r>
        </a:p>
      </dsp:txBody>
      <dsp:txXfrm>
        <a:off x="2910431" y="1918681"/>
        <a:ext cx="1218479" cy="609239"/>
      </dsp:txXfrm>
    </dsp:sp>
    <dsp:sp modelId="{A9203DE9-E101-40EE-9281-9BF20455B6CA}">
      <dsp:nvSpPr>
        <dsp:cNvPr id="0" name=""/>
        <dsp:cNvSpPr/>
      </dsp:nvSpPr>
      <dsp:spPr>
        <a:xfrm>
          <a:off x="4384791" y="1918681"/>
          <a:ext cx="583895" cy="609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GB" sz="3600" kern="1200" dirty="0"/>
            <a:t>=</a:t>
          </a:r>
          <a:r>
            <a:rPr lang="en-GB" sz="4000" kern="1200" dirty="0"/>
            <a:t> </a:t>
          </a:r>
        </a:p>
      </dsp:txBody>
      <dsp:txXfrm>
        <a:off x="4384791" y="1918681"/>
        <a:ext cx="583895" cy="609239"/>
      </dsp:txXfrm>
    </dsp:sp>
    <dsp:sp modelId="{721B5DF7-98D4-45D8-A98D-F24A7A44152B}">
      <dsp:nvSpPr>
        <dsp:cNvPr id="0" name=""/>
        <dsp:cNvSpPr/>
      </dsp:nvSpPr>
      <dsp:spPr>
        <a:xfrm>
          <a:off x="5224567" y="1918681"/>
          <a:ext cx="1786875" cy="609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CA-96.08</a:t>
          </a:r>
        </a:p>
      </dsp:txBody>
      <dsp:txXfrm>
        <a:off x="5224567" y="1918681"/>
        <a:ext cx="1786875" cy="6092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51596-31C8-425F-85E6-BD2D9D333403}">
      <dsp:nvSpPr>
        <dsp:cNvPr id="0" name=""/>
        <dsp:cNvSpPr/>
      </dsp:nvSpPr>
      <dsp:spPr>
        <a:xfrm>
          <a:off x="0" y="133901"/>
          <a:ext cx="5295899" cy="9828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Previously most cybersecurity tools used their own databases and their own names for vulnerabilities. Because the available products varied so widely, it was hard to figure out when different databases were referring to the same issue</a:t>
          </a:r>
        </a:p>
      </dsp:txBody>
      <dsp:txXfrm>
        <a:off x="47976" y="181877"/>
        <a:ext cx="5199947" cy="8868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A7FEE-D979-4EF7-822A-CFCDEA7F8F48}">
      <dsp:nvSpPr>
        <dsp:cNvPr id="0" name=""/>
        <dsp:cNvSpPr/>
      </dsp:nvSpPr>
      <dsp:spPr>
        <a:xfrm>
          <a:off x="663" y="1339354"/>
          <a:ext cx="1553103" cy="776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GB" sz="3600" kern="1200" dirty="0"/>
            <a:t>CVE-</a:t>
          </a:r>
        </a:p>
      </dsp:txBody>
      <dsp:txXfrm>
        <a:off x="23407" y="1362098"/>
        <a:ext cx="1507615" cy="731063"/>
      </dsp:txXfrm>
    </dsp:sp>
    <dsp:sp modelId="{CE806102-7E7F-4AB3-BEC7-8E5F9E090189}">
      <dsp:nvSpPr>
        <dsp:cNvPr id="0" name=""/>
        <dsp:cNvSpPr/>
      </dsp:nvSpPr>
      <dsp:spPr>
        <a:xfrm>
          <a:off x="155974" y="2115906"/>
          <a:ext cx="155310" cy="582413"/>
        </a:xfrm>
        <a:custGeom>
          <a:avLst/>
          <a:gdLst/>
          <a:ahLst/>
          <a:cxnLst/>
          <a:rect l="0" t="0" r="0" b="0"/>
          <a:pathLst>
            <a:path>
              <a:moveTo>
                <a:pt x="0" y="0"/>
              </a:moveTo>
              <a:lnTo>
                <a:pt x="0" y="582413"/>
              </a:lnTo>
              <a:lnTo>
                <a:pt x="155310" y="5824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AEDC21-351E-4C6A-A375-4BD8B9BAF813}">
      <dsp:nvSpPr>
        <dsp:cNvPr id="0" name=""/>
        <dsp:cNvSpPr/>
      </dsp:nvSpPr>
      <dsp:spPr>
        <a:xfrm>
          <a:off x="311284" y="2310043"/>
          <a:ext cx="1242482" cy="7765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kern="1200" dirty="0"/>
            <a:t>Identical Prefix</a:t>
          </a:r>
        </a:p>
      </dsp:txBody>
      <dsp:txXfrm>
        <a:off x="334028" y="2332787"/>
        <a:ext cx="1196994" cy="731063"/>
      </dsp:txXfrm>
    </dsp:sp>
    <dsp:sp modelId="{2ACEB891-1733-45F7-A954-FE03EFFC67F4}">
      <dsp:nvSpPr>
        <dsp:cNvPr id="0" name=""/>
        <dsp:cNvSpPr/>
      </dsp:nvSpPr>
      <dsp:spPr>
        <a:xfrm>
          <a:off x="1942042" y="1339354"/>
          <a:ext cx="1553103" cy="776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GB" sz="3600" kern="1200" dirty="0"/>
            <a:t>2021-</a:t>
          </a:r>
        </a:p>
      </dsp:txBody>
      <dsp:txXfrm>
        <a:off x="1964786" y="1362098"/>
        <a:ext cx="1507615" cy="731063"/>
      </dsp:txXfrm>
    </dsp:sp>
    <dsp:sp modelId="{D55A39ED-E5B4-4990-A392-818E9382521C}">
      <dsp:nvSpPr>
        <dsp:cNvPr id="0" name=""/>
        <dsp:cNvSpPr/>
      </dsp:nvSpPr>
      <dsp:spPr>
        <a:xfrm>
          <a:off x="2097352" y="2115906"/>
          <a:ext cx="155310" cy="582413"/>
        </a:xfrm>
        <a:custGeom>
          <a:avLst/>
          <a:gdLst/>
          <a:ahLst/>
          <a:cxnLst/>
          <a:rect l="0" t="0" r="0" b="0"/>
          <a:pathLst>
            <a:path>
              <a:moveTo>
                <a:pt x="0" y="0"/>
              </a:moveTo>
              <a:lnTo>
                <a:pt x="0" y="582413"/>
              </a:lnTo>
              <a:lnTo>
                <a:pt x="155310" y="5824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C01101-8178-4A79-92EE-BC4052CAF979}">
      <dsp:nvSpPr>
        <dsp:cNvPr id="0" name=""/>
        <dsp:cNvSpPr/>
      </dsp:nvSpPr>
      <dsp:spPr>
        <a:xfrm>
          <a:off x="2252663" y="2310043"/>
          <a:ext cx="1242482" cy="7765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kern="1200" dirty="0"/>
            <a:t>Publication Year </a:t>
          </a:r>
        </a:p>
      </dsp:txBody>
      <dsp:txXfrm>
        <a:off x="2275407" y="2332787"/>
        <a:ext cx="1196994" cy="731063"/>
      </dsp:txXfrm>
    </dsp:sp>
    <dsp:sp modelId="{F8781EBE-623B-4AB2-A7E2-69327A24F98B}">
      <dsp:nvSpPr>
        <dsp:cNvPr id="0" name=""/>
        <dsp:cNvSpPr/>
      </dsp:nvSpPr>
      <dsp:spPr>
        <a:xfrm>
          <a:off x="3883421" y="1339354"/>
          <a:ext cx="1553103" cy="776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GB" sz="3600" kern="1200" dirty="0"/>
            <a:t>44228</a:t>
          </a:r>
        </a:p>
      </dsp:txBody>
      <dsp:txXfrm>
        <a:off x="3906165" y="1362098"/>
        <a:ext cx="1507615" cy="731063"/>
      </dsp:txXfrm>
    </dsp:sp>
    <dsp:sp modelId="{340774A5-80A7-4EAE-B2D1-B78E5A9395CD}">
      <dsp:nvSpPr>
        <dsp:cNvPr id="0" name=""/>
        <dsp:cNvSpPr/>
      </dsp:nvSpPr>
      <dsp:spPr>
        <a:xfrm>
          <a:off x="4038731" y="2115906"/>
          <a:ext cx="155310" cy="582413"/>
        </a:xfrm>
        <a:custGeom>
          <a:avLst/>
          <a:gdLst/>
          <a:ahLst/>
          <a:cxnLst/>
          <a:rect l="0" t="0" r="0" b="0"/>
          <a:pathLst>
            <a:path>
              <a:moveTo>
                <a:pt x="0" y="0"/>
              </a:moveTo>
              <a:lnTo>
                <a:pt x="0" y="582413"/>
              </a:lnTo>
              <a:lnTo>
                <a:pt x="155310" y="5824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9A3A2C-B591-41DB-82FF-A417B6F5C8A8}">
      <dsp:nvSpPr>
        <dsp:cNvPr id="0" name=""/>
        <dsp:cNvSpPr/>
      </dsp:nvSpPr>
      <dsp:spPr>
        <a:xfrm>
          <a:off x="4194041" y="2310043"/>
          <a:ext cx="1242482" cy="7765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kern="1200" dirty="0"/>
            <a:t>Sequence number</a:t>
          </a:r>
        </a:p>
      </dsp:txBody>
      <dsp:txXfrm>
        <a:off x="4216785" y="2332787"/>
        <a:ext cx="1196994" cy="7310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8F736-D854-41EB-9614-5BEACDEA5803}">
      <dsp:nvSpPr>
        <dsp:cNvPr id="0" name=""/>
        <dsp:cNvSpPr/>
      </dsp:nvSpPr>
      <dsp:spPr>
        <a:xfrm>
          <a:off x="0" y="80098"/>
          <a:ext cx="5437187"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CVE – ID</a:t>
          </a:r>
        </a:p>
      </dsp:txBody>
      <dsp:txXfrm>
        <a:off x="26930" y="107028"/>
        <a:ext cx="5383327" cy="497795"/>
      </dsp:txXfrm>
    </dsp:sp>
    <dsp:sp modelId="{57B8719C-FA7C-4D70-9E5F-D4737740A1E6}">
      <dsp:nvSpPr>
        <dsp:cNvPr id="0" name=""/>
        <dsp:cNvSpPr/>
      </dsp:nvSpPr>
      <dsp:spPr>
        <a:xfrm>
          <a:off x="0" y="631753"/>
          <a:ext cx="5437187"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29210" rIns="163576" bIns="29210" numCol="1" spcCol="1270" anchor="t" anchorCtr="0">
          <a:noAutofit/>
        </a:bodyPr>
        <a:lstStyle/>
        <a:p>
          <a:pPr marL="171450" lvl="1" indent="-171450" algn="ctr" defTabSz="800100">
            <a:lnSpc>
              <a:spcPct val="90000"/>
            </a:lnSpc>
            <a:spcBef>
              <a:spcPct val="0"/>
            </a:spcBef>
            <a:spcAft>
              <a:spcPct val="20000"/>
            </a:spcAft>
            <a:buChar char="•"/>
          </a:pPr>
          <a:r>
            <a:rPr lang="en-GB" sz="1800" kern="1200" dirty="0"/>
            <a:t>Unique ID</a:t>
          </a:r>
        </a:p>
      </dsp:txBody>
      <dsp:txXfrm>
        <a:off x="0" y="631753"/>
        <a:ext cx="5437187" cy="380880"/>
      </dsp:txXfrm>
    </dsp:sp>
    <dsp:sp modelId="{7C9425C4-89FE-4E65-9432-D4C068586B69}">
      <dsp:nvSpPr>
        <dsp:cNvPr id="0" name=""/>
        <dsp:cNvSpPr/>
      </dsp:nvSpPr>
      <dsp:spPr>
        <a:xfrm>
          <a:off x="0" y="1012633"/>
          <a:ext cx="5437187"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Description</a:t>
          </a:r>
        </a:p>
      </dsp:txBody>
      <dsp:txXfrm>
        <a:off x="26930" y="1039563"/>
        <a:ext cx="5383327" cy="497795"/>
      </dsp:txXfrm>
    </dsp:sp>
    <dsp:sp modelId="{8DE08E34-1D40-497A-990C-7833119E4ACB}">
      <dsp:nvSpPr>
        <dsp:cNvPr id="0" name=""/>
        <dsp:cNvSpPr/>
      </dsp:nvSpPr>
      <dsp:spPr>
        <a:xfrm>
          <a:off x="0" y="1564288"/>
          <a:ext cx="5437187" cy="559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29210" rIns="163576" bIns="29210" numCol="1" spcCol="1270" anchor="t" anchorCtr="0">
          <a:noAutofit/>
        </a:bodyPr>
        <a:lstStyle/>
        <a:p>
          <a:pPr marL="171450" lvl="1" indent="-171450" algn="ctr" defTabSz="800100">
            <a:lnSpc>
              <a:spcPct val="90000"/>
            </a:lnSpc>
            <a:spcBef>
              <a:spcPct val="0"/>
            </a:spcBef>
            <a:spcAft>
              <a:spcPct val="20000"/>
            </a:spcAft>
            <a:buChar char="•"/>
          </a:pPr>
          <a:r>
            <a:rPr lang="en-GB" sz="1800" b="0" i="0" kern="1200" dirty="0"/>
            <a:t>This is a standardized text description of the issue.</a:t>
          </a:r>
          <a:endParaRPr lang="en-GB" sz="1800" kern="1200" dirty="0"/>
        </a:p>
      </dsp:txBody>
      <dsp:txXfrm>
        <a:off x="0" y="1564288"/>
        <a:ext cx="5437187" cy="559417"/>
      </dsp:txXfrm>
    </dsp:sp>
    <dsp:sp modelId="{7CE8C24C-E85F-4269-BDDD-3B636963057C}">
      <dsp:nvSpPr>
        <dsp:cNvPr id="0" name=""/>
        <dsp:cNvSpPr/>
      </dsp:nvSpPr>
      <dsp:spPr>
        <a:xfrm>
          <a:off x="0" y="2123706"/>
          <a:ext cx="5437187"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Vendors, Product and Versions Affected</a:t>
          </a:r>
        </a:p>
      </dsp:txBody>
      <dsp:txXfrm>
        <a:off x="26930" y="2150636"/>
        <a:ext cx="5383327" cy="497795"/>
      </dsp:txXfrm>
    </dsp:sp>
    <dsp:sp modelId="{52FBECBF-4B83-4FF0-9E61-7BBAA4FED9DD}">
      <dsp:nvSpPr>
        <dsp:cNvPr id="0" name=""/>
        <dsp:cNvSpPr/>
      </dsp:nvSpPr>
      <dsp:spPr>
        <a:xfrm>
          <a:off x="0" y="2675361"/>
          <a:ext cx="5437187" cy="559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29210" rIns="163576" bIns="29210" numCol="1" spcCol="1270" anchor="t" anchorCtr="0">
          <a:noAutofit/>
        </a:bodyPr>
        <a:lstStyle/>
        <a:p>
          <a:pPr marL="171450" lvl="1" indent="-171450" algn="ctr" defTabSz="800100">
            <a:lnSpc>
              <a:spcPct val="90000"/>
            </a:lnSpc>
            <a:spcBef>
              <a:spcPct val="0"/>
            </a:spcBef>
            <a:spcAft>
              <a:spcPct val="20000"/>
            </a:spcAft>
            <a:buChar char="•"/>
          </a:pPr>
          <a:r>
            <a:rPr lang="en-GB" sz="1800" kern="1200" dirty="0"/>
            <a:t>Shows the vendors, products and version effected by this vulnerability.</a:t>
          </a:r>
        </a:p>
      </dsp:txBody>
      <dsp:txXfrm>
        <a:off x="0" y="2675361"/>
        <a:ext cx="5437187" cy="559417"/>
      </dsp:txXfrm>
    </dsp:sp>
    <dsp:sp modelId="{446AFAF2-F8DB-4298-AB50-8B56127B2A69}">
      <dsp:nvSpPr>
        <dsp:cNvPr id="0" name=""/>
        <dsp:cNvSpPr/>
      </dsp:nvSpPr>
      <dsp:spPr>
        <a:xfrm>
          <a:off x="0" y="3234778"/>
          <a:ext cx="5437187"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References</a:t>
          </a:r>
        </a:p>
      </dsp:txBody>
      <dsp:txXfrm>
        <a:off x="26930" y="3261708"/>
        <a:ext cx="5383327" cy="497795"/>
      </dsp:txXfrm>
    </dsp:sp>
    <dsp:sp modelId="{7FFA69D2-559A-474B-B383-472ACA316745}">
      <dsp:nvSpPr>
        <dsp:cNvPr id="0" name=""/>
        <dsp:cNvSpPr/>
      </dsp:nvSpPr>
      <dsp:spPr>
        <a:xfrm>
          <a:off x="0" y="3786433"/>
          <a:ext cx="5437187" cy="559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29210" rIns="163576" bIns="29210" numCol="1" spcCol="1270" anchor="t" anchorCtr="0">
          <a:noAutofit/>
        </a:bodyPr>
        <a:lstStyle/>
        <a:p>
          <a:pPr marL="171450" lvl="1" indent="-171450" algn="ctr" defTabSz="800100">
            <a:lnSpc>
              <a:spcPct val="90000"/>
            </a:lnSpc>
            <a:spcBef>
              <a:spcPct val="0"/>
            </a:spcBef>
            <a:spcAft>
              <a:spcPct val="20000"/>
            </a:spcAft>
            <a:buChar char="•"/>
          </a:pPr>
          <a:r>
            <a:rPr lang="en-GB" sz="1800" kern="1200" dirty="0"/>
            <a:t>Third party sites you can go to find additional resources</a:t>
          </a:r>
        </a:p>
      </dsp:txBody>
      <dsp:txXfrm>
        <a:off x="0" y="3786433"/>
        <a:ext cx="5437187" cy="5594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51596-31C8-425F-85E6-BD2D9D333403}">
      <dsp:nvSpPr>
        <dsp:cNvPr id="0" name=""/>
        <dsp:cNvSpPr/>
      </dsp:nvSpPr>
      <dsp:spPr>
        <a:xfrm>
          <a:off x="1403337" y="0"/>
          <a:ext cx="3646817" cy="890503"/>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solidFill>
                <a:schemeClr val="bg1"/>
              </a:solidFill>
            </a:rPr>
            <a:t>Note this is the view in the new CVE site as of 2022.</a:t>
          </a:r>
          <a:endParaRPr lang="en-GB" sz="2200" kern="1200" dirty="0"/>
        </a:p>
      </dsp:txBody>
      <dsp:txXfrm>
        <a:off x="1446808" y="43471"/>
        <a:ext cx="3559875" cy="8035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235E27-EDD6-4A47-87E4-1B5E0FB54883}">
      <dsp:nvSpPr>
        <dsp:cNvPr id="0" name=""/>
        <dsp:cNvSpPr/>
      </dsp:nvSpPr>
      <dsp:spPr>
        <a:xfrm>
          <a:off x="2577017"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882EE1-614A-4D82-B964-2E58B27B172C}">
      <dsp:nvSpPr>
        <dsp:cNvPr id="0" name=""/>
        <dsp:cNvSpPr/>
      </dsp:nvSpPr>
      <dsp:spPr>
        <a:xfrm>
          <a:off x="2361561"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795F6C-921C-40FD-8548-B40A8B846C23}">
      <dsp:nvSpPr>
        <dsp:cNvPr id="0" name=""/>
        <dsp:cNvSpPr/>
      </dsp:nvSpPr>
      <dsp:spPr>
        <a:xfrm>
          <a:off x="2146105"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6B4E3B-66CE-408D-B6DC-1DA53C13C66F}">
      <dsp:nvSpPr>
        <dsp:cNvPr id="0" name=""/>
        <dsp:cNvSpPr/>
      </dsp:nvSpPr>
      <dsp:spPr>
        <a:xfrm>
          <a:off x="1930649"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D6306E-3920-4545-B56B-981651CD3BFB}">
      <dsp:nvSpPr>
        <dsp:cNvPr id="0" name=""/>
        <dsp:cNvSpPr/>
      </dsp:nvSpPr>
      <dsp:spPr>
        <a:xfrm>
          <a:off x="1715193"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390D5-6735-4643-B064-D8D76F228CA3}">
      <dsp:nvSpPr>
        <dsp:cNvPr id="0" name=""/>
        <dsp:cNvSpPr/>
      </dsp:nvSpPr>
      <dsp:spPr>
        <a:xfrm>
          <a:off x="1372679" y="2086145"/>
          <a:ext cx="253843" cy="25365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617399-9B46-4DC8-8BAC-6FFB4BC67A87}">
      <dsp:nvSpPr>
        <dsp:cNvPr id="0" name=""/>
        <dsp:cNvSpPr/>
      </dsp:nvSpPr>
      <dsp:spPr>
        <a:xfrm>
          <a:off x="2370212" y="1887557"/>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0EF5FA-CB69-45B0-9A6A-43CCFB2F0A25}">
      <dsp:nvSpPr>
        <dsp:cNvPr id="0" name=""/>
        <dsp:cNvSpPr/>
      </dsp:nvSpPr>
      <dsp:spPr>
        <a:xfrm>
          <a:off x="2370212" y="2413488"/>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B33F3-A2F8-4D8F-B71E-96DD41E37076}">
      <dsp:nvSpPr>
        <dsp:cNvPr id="0" name=""/>
        <dsp:cNvSpPr/>
      </dsp:nvSpPr>
      <dsp:spPr>
        <a:xfrm>
          <a:off x="2483482" y="2001549"/>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4D36F3-35F8-4348-AF44-D1A7C7AE5218}">
      <dsp:nvSpPr>
        <dsp:cNvPr id="0" name=""/>
        <dsp:cNvSpPr/>
      </dsp:nvSpPr>
      <dsp:spPr>
        <a:xfrm>
          <a:off x="2491051" y="2300138"/>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459455-44C6-4F50-817A-A238AA913E83}">
      <dsp:nvSpPr>
        <dsp:cNvPr id="0" name=""/>
        <dsp:cNvSpPr/>
      </dsp:nvSpPr>
      <dsp:spPr>
        <a:xfrm>
          <a:off x="464" y="1571125"/>
          <a:ext cx="1283816" cy="128369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b="1" kern="1200" dirty="0"/>
            <a:t>“CVE-2010-2772”   </a:t>
          </a:r>
          <a:r>
            <a:rPr lang="en-GB" sz="1500" kern="1200" dirty="0"/>
            <a:t>Stuxnet</a:t>
          </a:r>
        </a:p>
      </dsp:txBody>
      <dsp:txXfrm>
        <a:off x="188475" y="1759118"/>
        <a:ext cx="907794" cy="907712"/>
      </dsp:txXfrm>
    </dsp:sp>
    <dsp:sp modelId="{5818CB1D-2896-4A89-9072-C9EF5127E709}">
      <dsp:nvSpPr>
        <dsp:cNvPr id="0" name=""/>
        <dsp:cNvSpPr/>
      </dsp:nvSpPr>
      <dsp:spPr>
        <a:xfrm>
          <a:off x="5444320"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46A47C-F463-4429-885A-2F781F677521}">
      <dsp:nvSpPr>
        <dsp:cNvPr id="0" name=""/>
        <dsp:cNvSpPr/>
      </dsp:nvSpPr>
      <dsp:spPr>
        <a:xfrm>
          <a:off x="5228863"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2538DA-2136-4D75-9D43-36690F025846}">
      <dsp:nvSpPr>
        <dsp:cNvPr id="0" name=""/>
        <dsp:cNvSpPr/>
      </dsp:nvSpPr>
      <dsp:spPr>
        <a:xfrm>
          <a:off x="5013407"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760817-F2D9-43A7-A6B5-9D6BAB2C9E93}">
      <dsp:nvSpPr>
        <dsp:cNvPr id="0" name=""/>
        <dsp:cNvSpPr/>
      </dsp:nvSpPr>
      <dsp:spPr>
        <a:xfrm>
          <a:off x="4797951"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AF9B65-F603-4423-A6D1-DFBEB6D0F2C7}">
      <dsp:nvSpPr>
        <dsp:cNvPr id="0" name=""/>
        <dsp:cNvSpPr/>
      </dsp:nvSpPr>
      <dsp:spPr>
        <a:xfrm>
          <a:off x="4582495"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70D5AC-14E6-42EA-A5E3-27F9242E5979}">
      <dsp:nvSpPr>
        <dsp:cNvPr id="0" name=""/>
        <dsp:cNvSpPr/>
      </dsp:nvSpPr>
      <dsp:spPr>
        <a:xfrm>
          <a:off x="4239981" y="2086145"/>
          <a:ext cx="253843" cy="25365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85FE5-85A9-4818-B05E-091FA560F5AA}">
      <dsp:nvSpPr>
        <dsp:cNvPr id="0" name=""/>
        <dsp:cNvSpPr/>
      </dsp:nvSpPr>
      <dsp:spPr>
        <a:xfrm>
          <a:off x="5237514" y="1887557"/>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9ED75-E5A7-414B-893D-A3B599A2E6B8}">
      <dsp:nvSpPr>
        <dsp:cNvPr id="0" name=""/>
        <dsp:cNvSpPr/>
      </dsp:nvSpPr>
      <dsp:spPr>
        <a:xfrm>
          <a:off x="5237514" y="2413488"/>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860D5-64CD-48C8-A9F0-83807D4DA201}">
      <dsp:nvSpPr>
        <dsp:cNvPr id="0" name=""/>
        <dsp:cNvSpPr/>
      </dsp:nvSpPr>
      <dsp:spPr>
        <a:xfrm>
          <a:off x="5350784" y="2001549"/>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577E6C-8D08-4B7F-A774-4E3A442D7096}">
      <dsp:nvSpPr>
        <dsp:cNvPr id="0" name=""/>
        <dsp:cNvSpPr/>
      </dsp:nvSpPr>
      <dsp:spPr>
        <a:xfrm>
          <a:off x="5358353" y="2300138"/>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6D3067-2DD9-4BCB-8382-28170C7C7E8C}">
      <dsp:nvSpPr>
        <dsp:cNvPr id="0" name=""/>
        <dsp:cNvSpPr/>
      </dsp:nvSpPr>
      <dsp:spPr>
        <a:xfrm>
          <a:off x="2867766" y="1571125"/>
          <a:ext cx="1283816" cy="128369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b="1" kern="1200" dirty="0"/>
            <a:t>“CVE-2017-0114</a:t>
          </a:r>
          <a:r>
            <a:rPr lang="en-GB" sz="1500" kern="1200" dirty="0"/>
            <a:t>” WannaCry</a:t>
          </a:r>
        </a:p>
      </dsp:txBody>
      <dsp:txXfrm>
        <a:off x="3055777" y="1759118"/>
        <a:ext cx="907794" cy="907712"/>
      </dsp:txXfrm>
    </dsp:sp>
    <dsp:sp modelId="{237F95EB-2BAF-4720-B099-1064A65F22AE}">
      <dsp:nvSpPr>
        <dsp:cNvPr id="0" name=""/>
        <dsp:cNvSpPr/>
      </dsp:nvSpPr>
      <dsp:spPr>
        <a:xfrm>
          <a:off x="8311622"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EFE4D8-1961-480D-9341-6C3C6662175B}">
      <dsp:nvSpPr>
        <dsp:cNvPr id="0" name=""/>
        <dsp:cNvSpPr/>
      </dsp:nvSpPr>
      <dsp:spPr>
        <a:xfrm>
          <a:off x="8096165"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E873F7-AA1E-488D-A23F-48A5026E1A50}">
      <dsp:nvSpPr>
        <dsp:cNvPr id="0" name=""/>
        <dsp:cNvSpPr/>
      </dsp:nvSpPr>
      <dsp:spPr>
        <a:xfrm>
          <a:off x="7880709"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E4C637-190A-41A7-9DBE-19B505D0B02E}">
      <dsp:nvSpPr>
        <dsp:cNvPr id="0" name=""/>
        <dsp:cNvSpPr/>
      </dsp:nvSpPr>
      <dsp:spPr>
        <a:xfrm>
          <a:off x="7665253"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B8E3AE-29AF-41D3-BDD9-9A567A67D30C}">
      <dsp:nvSpPr>
        <dsp:cNvPr id="0" name=""/>
        <dsp:cNvSpPr/>
      </dsp:nvSpPr>
      <dsp:spPr>
        <a:xfrm>
          <a:off x="7449797"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4502F-69F2-42A6-9E4A-AE607B28C805}">
      <dsp:nvSpPr>
        <dsp:cNvPr id="0" name=""/>
        <dsp:cNvSpPr/>
      </dsp:nvSpPr>
      <dsp:spPr>
        <a:xfrm>
          <a:off x="7107283" y="2086145"/>
          <a:ext cx="253843" cy="25365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EA5FD8-E7C6-40ED-9C44-C78429585E36}">
      <dsp:nvSpPr>
        <dsp:cNvPr id="0" name=""/>
        <dsp:cNvSpPr/>
      </dsp:nvSpPr>
      <dsp:spPr>
        <a:xfrm>
          <a:off x="8104816" y="1887557"/>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AE51DE-2EB8-48EA-922C-9EA20CBDDA1C}">
      <dsp:nvSpPr>
        <dsp:cNvPr id="0" name=""/>
        <dsp:cNvSpPr/>
      </dsp:nvSpPr>
      <dsp:spPr>
        <a:xfrm>
          <a:off x="8104816" y="2413488"/>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49FE25-8D6C-4071-B8FB-97B2E0B56199}">
      <dsp:nvSpPr>
        <dsp:cNvPr id="0" name=""/>
        <dsp:cNvSpPr/>
      </dsp:nvSpPr>
      <dsp:spPr>
        <a:xfrm>
          <a:off x="8218086" y="2001549"/>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D05C5B-B6D1-4991-8F65-71A848E1D7BA}">
      <dsp:nvSpPr>
        <dsp:cNvPr id="0" name=""/>
        <dsp:cNvSpPr/>
      </dsp:nvSpPr>
      <dsp:spPr>
        <a:xfrm>
          <a:off x="8225655" y="2300138"/>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A63698-032F-4CEB-A55A-1A756BC998AD}">
      <dsp:nvSpPr>
        <dsp:cNvPr id="0" name=""/>
        <dsp:cNvSpPr/>
      </dsp:nvSpPr>
      <dsp:spPr>
        <a:xfrm>
          <a:off x="5735068" y="1571125"/>
          <a:ext cx="1283816" cy="128369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b="1" kern="1200" dirty="0"/>
            <a:t>“</a:t>
          </a:r>
          <a:r>
            <a:rPr lang="en-GB" sz="1500" b="1" i="0" kern="1200" dirty="0"/>
            <a:t>CVE-2021-44228</a:t>
          </a:r>
          <a:r>
            <a:rPr lang="en-GB" sz="1500" b="1" kern="1200" dirty="0"/>
            <a:t>” </a:t>
          </a:r>
          <a:r>
            <a:rPr lang="en-GB" sz="1500" b="0" i="0" kern="1200" dirty="0"/>
            <a:t>Log4Shell</a:t>
          </a:r>
          <a:endParaRPr lang="en-GB" sz="1500" kern="1200" dirty="0"/>
        </a:p>
      </dsp:txBody>
      <dsp:txXfrm>
        <a:off x="5923079" y="1759118"/>
        <a:ext cx="907794" cy="907712"/>
      </dsp:txXfrm>
    </dsp:sp>
    <dsp:sp modelId="{4B02AF96-3F97-4DE5-9B73-75768EECE3A2}">
      <dsp:nvSpPr>
        <dsp:cNvPr id="0" name=""/>
        <dsp:cNvSpPr/>
      </dsp:nvSpPr>
      <dsp:spPr>
        <a:xfrm>
          <a:off x="11178924"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F59EC6-2088-4E41-82E0-334310416184}">
      <dsp:nvSpPr>
        <dsp:cNvPr id="0" name=""/>
        <dsp:cNvSpPr/>
      </dsp:nvSpPr>
      <dsp:spPr>
        <a:xfrm>
          <a:off x="10963467"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E7613-8D30-47DF-AEA4-46B695ECC523}">
      <dsp:nvSpPr>
        <dsp:cNvPr id="0" name=""/>
        <dsp:cNvSpPr/>
      </dsp:nvSpPr>
      <dsp:spPr>
        <a:xfrm>
          <a:off x="10748011"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87DFD2-6DA2-4910-ADDF-43FAB8C7F32A}">
      <dsp:nvSpPr>
        <dsp:cNvPr id="0" name=""/>
        <dsp:cNvSpPr/>
      </dsp:nvSpPr>
      <dsp:spPr>
        <a:xfrm>
          <a:off x="10532555"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16F660-2A0C-4A33-A2E5-04B08948AEBE}">
      <dsp:nvSpPr>
        <dsp:cNvPr id="0" name=""/>
        <dsp:cNvSpPr/>
      </dsp:nvSpPr>
      <dsp:spPr>
        <a:xfrm>
          <a:off x="10317099" y="2149560"/>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2BAD8A-2A33-409D-9DF4-1C70E562E282}">
      <dsp:nvSpPr>
        <dsp:cNvPr id="0" name=""/>
        <dsp:cNvSpPr/>
      </dsp:nvSpPr>
      <dsp:spPr>
        <a:xfrm>
          <a:off x="9974585" y="2086145"/>
          <a:ext cx="253843" cy="25365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17CB0F-B8C6-4CB5-B74E-D62A18916954}">
      <dsp:nvSpPr>
        <dsp:cNvPr id="0" name=""/>
        <dsp:cNvSpPr/>
      </dsp:nvSpPr>
      <dsp:spPr>
        <a:xfrm>
          <a:off x="10972118" y="1887557"/>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4DE28-6B8A-492A-B148-5A072C058D97}">
      <dsp:nvSpPr>
        <dsp:cNvPr id="0" name=""/>
        <dsp:cNvSpPr/>
      </dsp:nvSpPr>
      <dsp:spPr>
        <a:xfrm>
          <a:off x="10972118" y="2413488"/>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E70CE2-79E5-4E5D-9621-BEDF25884C3A}">
      <dsp:nvSpPr>
        <dsp:cNvPr id="0" name=""/>
        <dsp:cNvSpPr/>
      </dsp:nvSpPr>
      <dsp:spPr>
        <a:xfrm>
          <a:off x="11085388" y="2001549"/>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8F1820-973C-47F2-B609-F4752ABF72B2}">
      <dsp:nvSpPr>
        <dsp:cNvPr id="0" name=""/>
        <dsp:cNvSpPr/>
      </dsp:nvSpPr>
      <dsp:spPr>
        <a:xfrm>
          <a:off x="11092957" y="2300138"/>
          <a:ext cx="126786" cy="12682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A280A2-5151-4A71-9AC4-0A99DAD8E487}">
      <dsp:nvSpPr>
        <dsp:cNvPr id="0" name=""/>
        <dsp:cNvSpPr/>
      </dsp:nvSpPr>
      <dsp:spPr>
        <a:xfrm>
          <a:off x="8602370" y="1571125"/>
          <a:ext cx="1283816" cy="128369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b="1" kern="1200" dirty="0"/>
            <a:t>“</a:t>
          </a:r>
          <a:r>
            <a:rPr lang="en-GB" sz="1500" b="1" i="0" kern="1200" dirty="0"/>
            <a:t>CVE-2022-23812</a:t>
          </a:r>
          <a:r>
            <a:rPr lang="en-GB" sz="1500" b="1" kern="1200" dirty="0"/>
            <a:t>” N</a:t>
          </a:r>
          <a:r>
            <a:rPr lang="en-GB" sz="1500" b="0" i="0" kern="1200" dirty="0"/>
            <a:t>ode-IPC</a:t>
          </a:r>
          <a:endParaRPr lang="en-GB" sz="1500" kern="1200" dirty="0"/>
        </a:p>
      </dsp:txBody>
      <dsp:txXfrm>
        <a:off x="8790381" y="1759118"/>
        <a:ext cx="907794" cy="9077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4163C-AD92-4893-A9B7-DC11B9246E57}">
      <dsp:nvSpPr>
        <dsp:cNvPr id="0" name=""/>
        <dsp:cNvSpPr/>
      </dsp:nvSpPr>
      <dsp:spPr>
        <a:xfrm>
          <a:off x="0" y="264454"/>
          <a:ext cx="5437088" cy="214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1978" tIns="208280" rIns="421978" bIns="71120" numCol="1" spcCol="1270" anchor="t" anchorCtr="0">
          <a:noAutofit/>
        </a:bodyPr>
        <a:lstStyle/>
        <a:p>
          <a:pPr marL="57150" lvl="1" indent="-57150" algn="l" defTabSz="444500">
            <a:lnSpc>
              <a:spcPct val="90000"/>
            </a:lnSpc>
            <a:spcBef>
              <a:spcPct val="0"/>
            </a:spcBef>
            <a:spcAft>
              <a:spcPct val="15000"/>
            </a:spcAft>
            <a:buChar char="•"/>
          </a:pPr>
          <a:r>
            <a:rPr lang="en-GB" sz="1000" b="1" i="0" kern="1200" dirty="0"/>
            <a:t>Bug Bounty Programs</a:t>
          </a:r>
          <a:endParaRPr lang="en-GB" sz="1000" kern="1200" dirty="0"/>
        </a:p>
        <a:p>
          <a:pPr marL="114300" lvl="2" indent="-57150" algn="l" defTabSz="444500">
            <a:lnSpc>
              <a:spcPct val="90000"/>
            </a:lnSpc>
            <a:spcBef>
              <a:spcPct val="0"/>
            </a:spcBef>
            <a:spcAft>
              <a:spcPct val="15000"/>
            </a:spcAft>
            <a:buChar char="•"/>
          </a:pPr>
          <a:r>
            <a:rPr lang="en-GB" sz="1000" b="0" i="0" kern="1200"/>
            <a:t>Assigns CVE IDs to bug bounty vulnerability findings.</a:t>
          </a:r>
          <a:endParaRPr lang="en-GB" sz="1000" kern="1200" dirty="0"/>
        </a:p>
        <a:p>
          <a:pPr marL="57150" lvl="1" indent="-57150" algn="l" defTabSz="444500">
            <a:lnSpc>
              <a:spcPct val="90000"/>
            </a:lnSpc>
            <a:spcBef>
              <a:spcPct val="0"/>
            </a:spcBef>
            <a:spcAft>
              <a:spcPct val="15000"/>
            </a:spcAft>
            <a:buChar char="•"/>
          </a:pPr>
          <a:r>
            <a:rPr lang="en-GB" sz="1000" b="1" kern="1200" dirty="0"/>
            <a:t>Hosted Services</a:t>
          </a:r>
        </a:p>
        <a:p>
          <a:pPr marL="114300" lvl="2" indent="-57150" algn="l" defTabSz="444500">
            <a:lnSpc>
              <a:spcPct val="90000"/>
            </a:lnSpc>
            <a:spcBef>
              <a:spcPct val="0"/>
            </a:spcBef>
            <a:spcAft>
              <a:spcPct val="15000"/>
            </a:spcAft>
            <a:buChar char="•"/>
          </a:pPr>
          <a:r>
            <a:rPr lang="en-GB" sz="1000" b="0" i="0" kern="1200"/>
            <a:t>Assigns CVE IDs for vulnerabilities found in their own services.</a:t>
          </a:r>
          <a:endParaRPr lang="en-GB" sz="1000" b="1" kern="1200" dirty="0"/>
        </a:p>
        <a:p>
          <a:pPr marL="57150" lvl="1" indent="-57150" algn="l" defTabSz="444500">
            <a:lnSpc>
              <a:spcPct val="90000"/>
            </a:lnSpc>
            <a:spcBef>
              <a:spcPct val="0"/>
            </a:spcBef>
            <a:spcAft>
              <a:spcPct val="15000"/>
            </a:spcAft>
            <a:buChar char="•"/>
          </a:pPr>
          <a:r>
            <a:rPr lang="en-GB" sz="1000" b="1" i="0" kern="1200" dirty="0"/>
            <a:t>Vendors and Projects</a:t>
          </a:r>
          <a:endParaRPr lang="en-GB" sz="1000" b="1" kern="1200" dirty="0"/>
        </a:p>
        <a:p>
          <a:pPr marL="114300" lvl="2" indent="-57150" algn="l" defTabSz="444500">
            <a:lnSpc>
              <a:spcPct val="90000"/>
            </a:lnSpc>
            <a:spcBef>
              <a:spcPct val="0"/>
            </a:spcBef>
            <a:spcAft>
              <a:spcPct val="15000"/>
            </a:spcAft>
            <a:buChar char="•"/>
          </a:pPr>
          <a:r>
            <a:rPr lang="en-GB" sz="1000" b="0" i="0" kern="1200"/>
            <a:t>Assigns CVE IDs for vulnerabilities found in their own products and projects.</a:t>
          </a:r>
          <a:endParaRPr lang="en-GB" sz="1000" b="1" kern="1200" dirty="0"/>
        </a:p>
        <a:p>
          <a:pPr marL="57150" lvl="1" indent="-57150" algn="l" defTabSz="444500">
            <a:lnSpc>
              <a:spcPct val="90000"/>
            </a:lnSpc>
            <a:spcBef>
              <a:spcPct val="0"/>
            </a:spcBef>
            <a:spcAft>
              <a:spcPct val="15000"/>
            </a:spcAft>
            <a:buChar char="•"/>
          </a:pPr>
          <a:r>
            <a:rPr lang="en-GB" sz="1000" b="1" i="0" kern="1200" dirty="0"/>
            <a:t>Vulnerability Researcher(s)</a:t>
          </a:r>
          <a:endParaRPr lang="en-GB" sz="1000" b="1" kern="1200" dirty="0"/>
        </a:p>
        <a:p>
          <a:pPr marL="114300" lvl="2" indent="-57150" algn="l" defTabSz="444500">
            <a:lnSpc>
              <a:spcPct val="90000"/>
            </a:lnSpc>
            <a:spcBef>
              <a:spcPct val="0"/>
            </a:spcBef>
            <a:spcAft>
              <a:spcPct val="15000"/>
            </a:spcAft>
            <a:buChar char="•"/>
          </a:pPr>
          <a:r>
            <a:rPr lang="en-GB" sz="1000" b="0" i="0" kern="1200"/>
            <a:t>Assigns CVE IDs to products and projects upon which they perform vulnerability analysis.</a:t>
          </a:r>
          <a:endParaRPr lang="en-GB" sz="1000" b="1" kern="1200" dirty="0"/>
        </a:p>
        <a:p>
          <a:pPr marL="57150" lvl="1" indent="-57150" algn="l" defTabSz="444500">
            <a:lnSpc>
              <a:spcPct val="90000"/>
            </a:lnSpc>
            <a:spcBef>
              <a:spcPct val="0"/>
            </a:spcBef>
            <a:spcAft>
              <a:spcPct val="15000"/>
            </a:spcAft>
            <a:buChar char="•"/>
          </a:pPr>
          <a:r>
            <a:rPr lang="en-GB" sz="1000" b="1" kern="1200" dirty="0"/>
            <a:t>National and Industry CERTs</a:t>
          </a:r>
          <a:r>
            <a:rPr lang="en-GB" sz="1000" kern="1200" dirty="0"/>
            <a:t>:</a:t>
          </a:r>
          <a:endParaRPr lang="en-GB" sz="1000" b="1" kern="1200" dirty="0"/>
        </a:p>
        <a:p>
          <a:pPr marL="114300" lvl="2" indent="-57150" algn="l" defTabSz="444500">
            <a:lnSpc>
              <a:spcPct val="90000"/>
            </a:lnSpc>
            <a:spcBef>
              <a:spcPct val="0"/>
            </a:spcBef>
            <a:spcAft>
              <a:spcPct val="15000"/>
            </a:spcAft>
            <a:buChar char="•"/>
          </a:pPr>
          <a:r>
            <a:rPr lang="en-GB" sz="1000" kern="1200" dirty="0"/>
            <a:t>Performs incident response and vulnerability disclosure services for nations or industries. They may assign CVE IDs as part of their role and scope.</a:t>
          </a:r>
          <a:endParaRPr lang="en-GB" sz="1000" b="1" kern="1200" dirty="0"/>
        </a:p>
      </dsp:txBody>
      <dsp:txXfrm>
        <a:off x="0" y="264454"/>
        <a:ext cx="5437088" cy="2142000"/>
      </dsp:txXfrm>
    </dsp:sp>
    <dsp:sp modelId="{3AE3D351-E40C-4F8D-91DE-EDB8E6986459}">
      <dsp:nvSpPr>
        <dsp:cNvPr id="0" name=""/>
        <dsp:cNvSpPr/>
      </dsp:nvSpPr>
      <dsp:spPr>
        <a:xfrm>
          <a:off x="271854" y="116854"/>
          <a:ext cx="3805961"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856" tIns="0" rIns="143856" bIns="0" numCol="1" spcCol="1270" anchor="ctr" anchorCtr="0">
          <a:noAutofit/>
        </a:bodyPr>
        <a:lstStyle/>
        <a:p>
          <a:pPr marL="0" lvl="0" indent="0" algn="l" defTabSz="444500">
            <a:lnSpc>
              <a:spcPct val="90000"/>
            </a:lnSpc>
            <a:spcBef>
              <a:spcPct val="0"/>
            </a:spcBef>
            <a:spcAft>
              <a:spcPct val="35000"/>
            </a:spcAft>
            <a:buNone/>
          </a:pPr>
          <a:r>
            <a:rPr lang="en-GB" sz="1000" b="0" i="0" kern="1200"/>
            <a:t>Organization Types are</a:t>
          </a:r>
          <a:endParaRPr lang="en-GB" sz="1000" kern="1200"/>
        </a:p>
      </dsp:txBody>
      <dsp:txXfrm>
        <a:off x="286264" y="131264"/>
        <a:ext cx="3777141" cy="266380"/>
      </dsp:txXfrm>
    </dsp:sp>
    <dsp:sp modelId="{CBF9FCF1-1501-4355-AA10-2AEF57216E07}">
      <dsp:nvSpPr>
        <dsp:cNvPr id="0" name=""/>
        <dsp:cNvSpPr/>
      </dsp:nvSpPr>
      <dsp:spPr>
        <a:xfrm>
          <a:off x="0" y="2608055"/>
          <a:ext cx="5437088" cy="1701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1978" tIns="208280" rIns="421978" bIns="71120" numCol="1" spcCol="1270" anchor="t" anchorCtr="0">
          <a:noAutofit/>
        </a:bodyPr>
        <a:lstStyle/>
        <a:p>
          <a:pPr marL="57150" lvl="1" indent="-57150" algn="l" defTabSz="444500">
            <a:lnSpc>
              <a:spcPct val="90000"/>
            </a:lnSpc>
            <a:spcBef>
              <a:spcPct val="0"/>
            </a:spcBef>
            <a:spcAft>
              <a:spcPct val="15000"/>
            </a:spcAft>
            <a:buChar char="•"/>
          </a:pPr>
          <a:r>
            <a:rPr lang="en-GB" sz="1000" b="1" kern="1200" dirty="0"/>
            <a:t>Airbus</a:t>
          </a:r>
        </a:p>
        <a:p>
          <a:pPr marL="57150" lvl="1" indent="-57150" algn="l" defTabSz="444500">
            <a:lnSpc>
              <a:spcPct val="90000"/>
            </a:lnSpc>
            <a:spcBef>
              <a:spcPct val="0"/>
            </a:spcBef>
            <a:spcAft>
              <a:spcPct val="15000"/>
            </a:spcAft>
            <a:buChar char="•"/>
          </a:pPr>
          <a:r>
            <a:rPr lang="en-GB" sz="1000" b="1" kern="1200" dirty="0"/>
            <a:t>Microsoft Corporation</a:t>
          </a:r>
        </a:p>
        <a:p>
          <a:pPr marL="57150" lvl="1" indent="-57150" algn="l" defTabSz="444500">
            <a:lnSpc>
              <a:spcPct val="90000"/>
            </a:lnSpc>
            <a:spcBef>
              <a:spcPct val="0"/>
            </a:spcBef>
            <a:spcAft>
              <a:spcPct val="15000"/>
            </a:spcAft>
            <a:buChar char="•"/>
          </a:pPr>
          <a:r>
            <a:rPr lang="en-GB" sz="1000" b="1" kern="1200" dirty="0" err="1"/>
            <a:t>Vmware</a:t>
          </a:r>
          <a:endParaRPr lang="en-GB" sz="1000" b="1" kern="1200" dirty="0"/>
        </a:p>
        <a:p>
          <a:pPr marL="57150" lvl="1" indent="-57150" algn="l" defTabSz="444500">
            <a:lnSpc>
              <a:spcPct val="90000"/>
            </a:lnSpc>
            <a:spcBef>
              <a:spcPct val="0"/>
            </a:spcBef>
            <a:spcAft>
              <a:spcPct val="15000"/>
            </a:spcAft>
            <a:buChar char="•"/>
          </a:pPr>
          <a:r>
            <a:rPr lang="en-GB" sz="1000" b="1" kern="1200" dirty="0"/>
            <a:t>Synopsys</a:t>
          </a:r>
        </a:p>
        <a:p>
          <a:pPr marL="57150" lvl="1" indent="-57150" algn="l" defTabSz="444500">
            <a:lnSpc>
              <a:spcPct val="90000"/>
            </a:lnSpc>
            <a:spcBef>
              <a:spcPct val="0"/>
            </a:spcBef>
            <a:spcAft>
              <a:spcPct val="15000"/>
            </a:spcAft>
            <a:buChar char="•"/>
          </a:pPr>
          <a:r>
            <a:rPr lang="en-GB" sz="1000" b="1" kern="1200" dirty="0" err="1"/>
            <a:t>HackerOne</a:t>
          </a:r>
          <a:endParaRPr lang="en-GB" sz="1000" b="1" kern="1200" dirty="0"/>
        </a:p>
        <a:p>
          <a:pPr marL="57150" lvl="1" indent="-57150" algn="l" defTabSz="444500">
            <a:lnSpc>
              <a:spcPct val="90000"/>
            </a:lnSpc>
            <a:spcBef>
              <a:spcPct val="0"/>
            </a:spcBef>
            <a:spcAft>
              <a:spcPct val="15000"/>
            </a:spcAft>
            <a:buChar char="•"/>
          </a:pPr>
          <a:r>
            <a:rPr lang="en-GB" sz="1000" b="1" kern="1200" dirty="0" err="1"/>
            <a:t>Synk</a:t>
          </a:r>
          <a:endParaRPr lang="en-GB" sz="1000" b="1" kern="1200" dirty="0"/>
        </a:p>
        <a:p>
          <a:pPr marL="57150" lvl="1" indent="-57150" algn="l" defTabSz="444500">
            <a:lnSpc>
              <a:spcPct val="90000"/>
            </a:lnSpc>
            <a:spcBef>
              <a:spcPct val="0"/>
            </a:spcBef>
            <a:spcAft>
              <a:spcPct val="15000"/>
            </a:spcAft>
            <a:buChar char="•"/>
          </a:pPr>
          <a:r>
            <a:rPr lang="en-GB" sz="1000" b="1" kern="1200" dirty="0"/>
            <a:t>Apple</a:t>
          </a:r>
        </a:p>
        <a:p>
          <a:pPr marL="57150" lvl="1" indent="-57150" algn="l" defTabSz="444500">
            <a:lnSpc>
              <a:spcPct val="90000"/>
            </a:lnSpc>
            <a:spcBef>
              <a:spcPct val="0"/>
            </a:spcBef>
            <a:spcAft>
              <a:spcPct val="15000"/>
            </a:spcAft>
            <a:buChar char="•"/>
          </a:pPr>
          <a:r>
            <a:rPr lang="en-GB" sz="1000" b="1" kern="1200" dirty="0"/>
            <a:t>Dell</a:t>
          </a:r>
        </a:p>
        <a:p>
          <a:pPr marL="57150" lvl="1" indent="-57150" algn="l" defTabSz="444500">
            <a:lnSpc>
              <a:spcPct val="90000"/>
            </a:lnSpc>
            <a:spcBef>
              <a:spcPct val="0"/>
            </a:spcBef>
            <a:spcAft>
              <a:spcPct val="15000"/>
            </a:spcAft>
            <a:buChar char="•"/>
          </a:pPr>
          <a:r>
            <a:rPr lang="en-GB" sz="1000" b="1" kern="1200" dirty="0"/>
            <a:t>Cisco</a:t>
          </a:r>
        </a:p>
      </dsp:txBody>
      <dsp:txXfrm>
        <a:off x="0" y="2608055"/>
        <a:ext cx="5437088" cy="1701000"/>
      </dsp:txXfrm>
    </dsp:sp>
    <dsp:sp modelId="{E675D989-175D-4682-B75A-C69D1313F8E9}">
      <dsp:nvSpPr>
        <dsp:cNvPr id="0" name=""/>
        <dsp:cNvSpPr/>
      </dsp:nvSpPr>
      <dsp:spPr>
        <a:xfrm>
          <a:off x="271854" y="2460455"/>
          <a:ext cx="3805961"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856" tIns="0" rIns="143856" bIns="0" numCol="1" spcCol="1270" anchor="ctr" anchorCtr="0">
          <a:noAutofit/>
        </a:bodyPr>
        <a:lstStyle/>
        <a:p>
          <a:pPr marL="0" lvl="0" indent="0" algn="l" defTabSz="444500">
            <a:lnSpc>
              <a:spcPct val="90000"/>
            </a:lnSpc>
            <a:spcBef>
              <a:spcPct val="0"/>
            </a:spcBef>
            <a:spcAft>
              <a:spcPct val="35000"/>
            </a:spcAft>
            <a:buNone/>
          </a:pPr>
          <a:r>
            <a:rPr lang="en-GB" sz="1000" b="1" kern="1200" dirty="0"/>
            <a:t>214 CNAs As of April 2022</a:t>
          </a:r>
          <a:endParaRPr lang="en-GB" sz="1000" kern="1200" dirty="0"/>
        </a:p>
      </dsp:txBody>
      <dsp:txXfrm>
        <a:off x="286264" y="2474865"/>
        <a:ext cx="3777141" cy="2663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7C8C7-A8B6-4936-9B6B-86500BF9531A}">
      <dsp:nvSpPr>
        <dsp:cNvPr id="0" name=""/>
        <dsp:cNvSpPr/>
      </dsp:nvSpPr>
      <dsp:spPr>
        <a:xfrm>
          <a:off x="0" y="78039"/>
          <a:ext cx="5437187"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CVE – ID</a:t>
          </a:r>
        </a:p>
      </dsp:txBody>
      <dsp:txXfrm>
        <a:off x="25759" y="103798"/>
        <a:ext cx="5385669" cy="476152"/>
      </dsp:txXfrm>
    </dsp:sp>
    <dsp:sp modelId="{7ADB6699-B4A5-4F3B-A53B-0D0AEC203132}">
      <dsp:nvSpPr>
        <dsp:cNvPr id="0" name=""/>
        <dsp:cNvSpPr/>
      </dsp:nvSpPr>
      <dsp:spPr>
        <a:xfrm>
          <a:off x="0" y="605710"/>
          <a:ext cx="5437187"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kern="1200" dirty="0"/>
            <a:t>Unique ID, Same as the CVE site</a:t>
          </a:r>
        </a:p>
      </dsp:txBody>
      <dsp:txXfrm>
        <a:off x="0" y="605710"/>
        <a:ext cx="5437187" cy="364320"/>
      </dsp:txXfrm>
    </dsp:sp>
    <dsp:sp modelId="{711D5B01-F7B9-4199-A5FB-D278F0E6D336}">
      <dsp:nvSpPr>
        <dsp:cNvPr id="0" name=""/>
        <dsp:cNvSpPr/>
      </dsp:nvSpPr>
      <dsp:spPr>
        <a:xfrm>
          <a:off x="0" y="970030"/>
          <a:ext cx="5437187"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Description</a:t>
          </a:r>
        </a:p>
      </dsp:txBody>
      <dsp:txXfrm>
        <a:off x="25759" y="995789"/>
        <a:ext cx="5385669" cy="476152"/>
      </dsp:txXfrm>
    </dsp:sp>
    <dsp:sp modelId="{1CB76BCC-98CB-4123-AC14-46665B87CF69}">
      <dsp:nvSpPr>
        <dsp:cNvPr id="0" name=""/>
        <dsp:cNvSpPr/>
      </dsp:nvSpPr>
      <dsp:spPr>
        <a:xfrm>
          <a:off x="0" y="1497700"/>
          <a:ext cx="5437187"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b="0" i="0" kern="1200" dirty="0"/>
            <a:t>This is a standardized text description of the issue.</a:t>
          </a:r>
          <a:endParaRPr lang="en-GB" sz="1700" kern="1200" dirty="0"/>
        </a:p>
      </dsp:txBody>
      <dsp:txXfrm>
        <a:off x="0" y="1497700"/>
        <a:ext cx="5437187" cy="364320"/>
      </dsp:txXfrm>
    </dsp:sp>
    <dsp:sp modelId="{255DFD12-39CA-44E0-B2E4-C54F9152F1D6}">
      <dsp:nvSpPr>
        <dsp:cNvPr id="0" name=""/>
        <dsp:cNvSpPr/>
      </dsp:nvSpPr>
      <dsp:spPr>
        <a:xfrm>
          <a:off x="0" y="1862020"/>
          <a:ext cx="5437187"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Severity</a:t>
          </a:r>
        </a:p>
      </dsp:txBody>
      <dsp:txXfrm>
        <a:off x="25759" y="1887779"/>
        <a:ext cx="5385669" cy="476152"/>
      </dsp:txXfrm>
    </dsp:sp>
    <dsp:sp modelId="{837144AC-768B-40C3-B828-5C336790BB37}">
      <dsp:nvSpPr>
        <dsp:cNvPr id="0" name=""/>
        <dsp:cNvSpPr/>
      </dsp:nvSpPr>
      <dsp:spPr>
        <a:xfrm>
          <a:off x="0" y="2389690"/>
          <a:ext cx="5437187" cy="1958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63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kern="1200" dirty="0"/>
            <a:t>Scored (0.0 – 10.0) by the CVSS “</a:t>
          </a:r>
          <a:r>
            <a:rPr lang="en-GB" sz="1700" b="0" i="0" kern="1200" dirty="0"/>
            <a:t>Common Vulnerability Scoring System</a:t>
          </a:r>
          <a:r>
            <a:rPr lang="en-GB" sz="1700" kern="1200" dirty="0"/>
            <a:t>” Specification</a:t>
          </a:r>
        </a:p>
        <a:p>
          <a:pPr marL="342900" lvl="2" indent="-171450" algn="l" defTabSz="755650">
            <a:lnSpc>
              <a:spcPct val="90000"/>
            </a:lnSpc>
            <a:spcBef>
              <a:spcPct val="0"/>
            </a:spcBef>
            <a:spcAft>
              <a:spcPct val="20000"/>
            </a:spcAft>
            <a:buChar char="•"/>
          </a:pPr>
          <a:r>
            <a:rPr lang="en-GB" sz="1700" kern="1200" dirty="0"/>
            <a:t>(0.0) : </a:t>
          </a:r>
          <a:r>
            <a:rPr lang="en-GB" sz="1700" b="1" kern="1200" dirty="0"/>
            <a:t>None</a:t>
          </a:r>
          <a:r>
            <a:rPr lang="en-GB" sz="1700" kern="1200" dirty="0"/>
            <a:t> </a:t>
          </a:r>
        </a:p>
        <a:p>
          <a:pPr marL="342900" lvl="2" indent="-171450" algn="l" defTabSz="755650">
            <a:lnSpc>
              <a:spcPct val="90000"/>
            </a:lnSpc>
            <a:spcBef>
              <a:spcPct val="0"/>
            </a:spcBef>
            <a:spcAft>
              <a:spcPct val="20000"/>
            </a:spcAft>
            <a:buChar char="•"/>
          </a:pPr>
          <a:r>
            <a:rPr lang="en-GB" sz="1700" kern="1200" dirty="0"/>
            <a:t>(0.1 – 3.9) : </a:t>
          </a:r>
          <a:r>
            <a:rPr lang="en-GB" sz="1700" b="1" kern="1200" dirty="0"/>
            <a:t>Low</a:t>
          </a:r>
        </a:p>
        <a:p>
          <a:pPr marL="342900" lvl="2" indent="-171450" algn="l" defTabSz="755650">
            <a:lnSpc>
              <a:spcPct val="90000"/>
            </a:lnSpc>
            <a:spcBef>
              <a:spcPct val="0"/>
            </a:spcBef>
            <a:spcAft>
              <a:spcPct val="20000"/>
            </a:spcAft>
            <a:buChar char="•"/>
          </a:pPr>
          <a:r>
            <a:rPr lang="en-GB" sz="1700" kern="1200" dirty="0"/>
            <a:t>(</a:t>
          </a:r>
          <a:r>
            <a:rPr lang="en-GB" sz="1700" b="0" kern="1200" dirty="0"/>
            <a:t>4.0 – 6.9) </a:t>
          </a:r>
          <a:r>
            <a:rPr lang="en-GB" sz="1700" kern="1200" dirty="0"/>
            <a:t>: </a:t>
          </a:r>
          <a:r>
            <a:rPr lang="en-GB" sz="1700" b="1" kern="1200" dirty="0"/>
            <a:t>Medium</a:t>
          </a:r>
        </a:p>
        <a:p>
          <a:pPr marL="342900" lvl="2" indent="-171450" algn="l" defTabSz="755650">
            <a:lnSpc>
              <a:spcPct val="90000"/>
            </a:lnSpc>
            <a:spcBef>
              <a:spcPct val="0"/>
            </a:spcBef>
            <a:spcAft>
              <a:spcPct val="20000"/>
            </a:spcAft>
            <a:buChar char="•"/>
          </a:pPr>
          <a:r>
            <a:rPr lang="en-GB" sz="1700" kern="1200" dirty="0"/>
            <a:t>(7.0 – 8.9)  : </a:t>
          </a:r>
          <a:r>
            <a:rPr lang="en-GB" sz="1700" b="1" kern="1200" dirty="0"/>
            <a:t>High</a:t>
          </a:r>
        </a:p>
        <a:p>
          <a:pPr marL="342900" lvl="2" indent="-171450" algn="l" defTabSz="755650">
            <a:lnSpc>
              <a:spcPct val="90000"/>
            </a:lnSpc>
            <a:spcBef>
              <a:spcPct val="0"/>
            </a:spcBef>
            <a:spcAft>
              <a:spcPct val="20000"/>
            </a:spcAft>
            <a:buChar char="•"/>
          </a:pPr>
          <a:r>
            <a:rPr lang="en-GB" sz="1700" kern="1200" dirty="0"/>
            <a:t>(9.0 – 10.0): </a:t>
          </a:r>
          <a:r>
            <a:rPr lang="en-GB" sz="1700" b="1" kern="1200" dirty="0"/>
            <a:t>Critical</a:t>
          </a:r>
        </a:p>
      </dsp:txBody>
      <dsp:txXfrm>
        <a:off x="0" y="2389690"/>
        <a:ext cx="5437187" cy="1958220"/>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2788C2-68AB-466F-B83E-BAC97979ABBC}"/>
              </a:ext>
            </a:extLst>
          </p:cNvPr>
          <p:cNvSpPr>
            <a:spLocks noGrp="1"/>
          </p:cNvSpPr>
          <p:nvPr>
            <p:ph type="hdr" sz="quarter"/>
          </p:nvPr>
        </p:nvSpPr>
        <p:spPr>
          <a:xfrm>
            <a:off x="0" y="0"/>
            <a:ext cx="2971800" cy="330072"/>
          </a:xfrm>
          <a:prstGeom prst="rect">
            <a:avLst/>
          </a:prstGeom>
        </p:spPr>
        <p:txBody>
          <a:bodyPr vert="horz" lIns="72000" tIns="72000" rIns="72000" bIns="72000" rtlCol="0">
            <a:spAutoFit/>
          </a:bodyPr>
          <a:lstStyle>
            <a:lvl1pPr algn="l">
              <a:defRPr sz="1200"/>
            </a:lvl1pPr>
          </a:lstStyle>
          <a:p>
            <a:endParaRPr lang="da-DK" dirty="0"/>
          </a:p>
        </p:txBody>
      </p:sp>
      <p:sp>
        <p:nvSpPr>
          <p:cNvPr id="3" name="Date Placeholder 2">
            <a:extLst>
              <a:ext uri="{FF2B5EF4-FFF2-40B4-BE49-F238E27FC236}">
                <a16:creationId xmlns:a16="http://schemas.microsoft.com/office/drawing/2014/main" id="{B246B4C5-ABC5-4DB0-B9AD-9F67F8B44D1C}"/>
              </a:ext>
            </a:extLst>
          </p:cNvPr>
          <p:cNvSpPr>
            <a:spLocks noGrp="1"/>
          </p:cNvSpPr>
          <p:nvPr>
            <p:ph type="dt" sz="quarter" idx="1"/>
          </p:nvPr>
        </p:nvSpPr>
        <p:spPr>
          <a:xfrm>
            <a:off x="3884613" y="0"/>
            <a:ext cx="2971800" cy="330072"/>
          </a:xfrm>
          <a:prstGeom prst="rect">
            <a:avLst/>
          </a:prstGeom>
        </p:spPr>
        <p:txBody>
          <a:bodyPr vert="horz" lIns="72000" tIns="72000" rIns="72000" bIns="72000" rtlCol="0">
            <a:spAutoFit/>
          </a:bodyPr>
          <a:lstStyle>
            <a:lvl1pPr algn="r">
              <a:defRPr sz="1200"/>
            </a:lvl1pPr>
          </a:lstStyle>
          <a:p>
            <a:fld id="{9A10872A-8060-43B9-9BFE-068C24A23A84}" type="datetimeFigureOut">
              <a:rPr lang="da-DK" smtClean="0"/>
              <a:t>07-06-2022</a:t>
            </a:fld>
            <a:endParaRPr lang="da-DK" dirty="0"/>
          </a:p>
        </p:txBody>
      </p:sp>
      <p:sp>
        <p:nvSpPr>
          <p:cNvPr id="4" name="Footer Placeholder 3">
            <a:extLst>
              <a:ext uri="{FF2B5EF4-FFF2-40B4-BE49-F238E27FC236}">
                <a16:creationId xmlns:a16="http://schemas.microsoft.com/office/drawing/2014/main" id="{2A0127F5-8E66-4277-9E72-C8887D51675D}"/>
              </a:ext>
            </a:extLst>
          </p:cNvPr>
          <p:cNvSpPr>
            <a:spLocks noGrp="1"/>
          </p:cNvSpPr>
          <p:nvPr>
            <p:ph type="ftr" sz="quarter" idx="2"/>
          </p:nvPr>
        </p:nvSpPr>
        <p:spPr>
          <a:xfrm>
            <a:off x="0" y="8813928"/>
            <a:ext cx="2971800" cy="330072"/>
          </a:xfrm>
          <a:prstGeom prst="rect">
            <a:avLst/>
          </a:prstGeom>
        </p:spPr>
        <p:txBody>
          <a:bodyPr vert="horz" lIns="72000" tIns="72000" rIns="72000" bIns="72000" rtlCol="0" anchor="b">
            <a:spAutoFit/>
          </a:bodyPr>
          <a:lstStyle>
            <a:lvl1pPr algn="l">
              <a:defRPr sz="1200"/>
            </a:lvl1pPr>
          </a:lstStyle>
          <a:p>
            <a:endParaRPr lang="da-DK" dirty="0"/>
          </a:p>
        </p:txBody>
      </p:sp>
      <p:sp>
        <p:nvSpPr>
          <p:cNvPr id="5" name="Slide Number Placeholder 4">
            <a:extLst>
              <a:ext uri="{FF2B5EF4-FFF2-40B4-BE49-F238E27FC236}">
                <a16:creationId xmlns:a16="http://schemas.microsoft.com/office/drawing/2014/main" id="{FCB5719B-99BF-4E6F-9AAD-4BC2B799FAA8}"/>
              </a:ext>
            </a:extLst>
          </p:cNvPr>
          <p:cNvSpPr>
            <a:spLocks noGrp="1"/>
          </p:cNvSpPr>
          <p:nvPr>
            <p:ph type="sldNum" sz="quarter" idx="3"/>
          </p:nvPr>
        </p:nvSpPr>
        <p:spPr>
          <a:xfrm>
            <a:off x="3884613" y="8813928"/>
            <a:ext cx="2971800" cy="330072"/>
          </a:xfrm>
          <a:prstGeom prst="rect">
            <a:avLst/>
          </a:prstGeom>
        </p:spPr>
        <p:txBody>
          <a:bodyPr vert="horz" lIns="72000" tIns="72000" rIns="72000" bIns="72000" rtlCol="0" anchor="b">
            <a:spAutoFit/>
          </a:bodyPr>
          <a:lstStyle>
            <a:lvl1pPr algn="r">
              <a:defRPr sz="1200"/>
            </a:lvl1pPr>
          </a:lstStyle>
          <a:p>
            <a:fld id="{19474A07-E9CB-41A7-9751-76508D221D76}" type="slidenum">
              <a:rPr lang="da-DK" smtClean="0"/>
              <a:t>‹#›</a:t>
            </a:fld>
            <a:endParaRPr lang="da-DK" dirty="0"/>
          </a:p>
        </p:txBody>
      </p:sp>
    </p:spTree>
    <p:extLst>
      <p:ext uri="{BB962C8B-B14F-4D97-AF65-F5344CB8AC3E}">
        <p14:creationId xmlns:p14="http://schemas.microsoft.com/office/powerpoint/2010/main" val="1510579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330072"/>
          </a:xfrm>
          <a:prstGeom prst="rect">
            <a:avLst/>
          </a:prstGeom>
        </p:spPr>
        <p:txBody>
          <a:bodyPr vert="horz" lIns="72000" tIns="72000" rIns="72000" bIns="72000" rtlCol="0">
            <a:spAutoFit/>
          </a:bodyPr>
          <a:lstStyle>
            <a:lvl1pPr algn="l">
              <a:defRPr sz="1200"/>
            </a:lvl1pPr>
          </a:lstStyle>
          <a:p>
            <a:endParaRPr lang="da-DK" dirty="0"/>
          </a:p>
        </p:txBody>
      </p:sp>
      <p:sp>
        <p:nvSpPr>
          <p:cNvPr id="3" name="Date Placeholder 2"/>
          <p:cNvSpPr>
            <a:spLocks noGrp="1"/>
          </p:cNvSpPr>
          <p:nvPr>
            <p:ph type="dt" idx="1"/>
          </p:nvPr>
        </p:nvSpPr>
        <p:spPr>
          <a:xfrm>
            <a:off x="3884613" y="0"/>
            <a:ext cx="2971800" cy="330072"/>
          </a:xfrm>
          <a:prstGeom prst="rect">
            <a:avLst/>
          </a:prstGeom>
        </p:spPr>
        <p:txBody>
          <a:bodyPr vert="horz" lIns="72000" tIns="72000" rIns="72000" bIns="72000" rtlCol="0">
            <a:spAutoFit/>
          </a:bodyPr>
          <a:lstStyle>
            <a:lvl1pPr algn="r">
              <a:defRPr sz="1200"/>
            </a:lvl1pPr>
          </a:lstStyle>
          <a:p>
            <a:fld id="{3B3CCCA4-6BDA-46F6-8041-D7D5F6DEA95D}" type="datetimeFigureOut">
              <a:rPr lang="da-DK" smtClean="0"/>
              <a:t>07-06-2022</a:t>
            </a:fld>
            <a:endParaRPr lang="da-DK"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813928"/>
            <a:ext cx="2971800" cy="330072"/>
          </a:xfrm>
          <a:prstGeom prst="rect">
            <a:avLst/>
          </a:prstGeom>
        </p:spPr>
        <p:txBody>
          <a:bodyPr vert="horz" lIns="72000" tIns="72000" rIns="72000" bIns="72000" rtlCol="0" anchor="b">
            <a:spAutoFit/>
          </a:bodyPr>
          <a:lstStyle>
            <a:lvl1pPr algn="l">
              <a:defRPr sz="1200"/>
            </a:lvl1pPr>
          </a:lstStyle>
          <a:p>
            <a:endParaRPr lang="da-DK" dirty="0"/>
          </a:p>
        </p:txBody>
      </p:sp>
      <p:sp>
        <p:nvSpPr>
          <p:cNvPr id="7" name="Slide Number Placeholder 6"/>
          <p:cNvSpPr>
            <a:spLocks noGrp="1"/>
          </p:cNvSpPr>
          <p:nvPr>
            <p:ph type="sldNum" sz="quarter" idx="5"/>
          </p:nvPr>
        </p:nvSpPr>
        <p:spPr>
          <a:xfrm>
            <a:off x="3884613" y="8813928"/>
            <a:ext cx="2971800" cy="330072"/>
          </a:xfrm>
          <a:prstGeom prst="rect">
            <a:avLst/>
          </a:prstGeom>
        </p:spPr>
        <p:txBody>
          <a:bodyPr vert="horz" lIns="72000" tIns="72000" rIns="72000" bIns="72000" rtlCol="0" anchor="b">
            <a:spAutoFit/>
          </a:bodyPr>
          <a:lstStyle>
            <a:lvl1pPr algn="r">
              <a:defRPr sz="1200"/>
            </a:lvl1pPr>
          </a:lstStyle>
          <a:p>
            <a:fld id="{E97D0271-8708-445D-A4C3-F5FD8DCB5B48}" type="slidenum">
              <a:rPr lang="da-DK" smtClean="0"/>
              <a:t>‹#›</a:t>
            </a:fld>
            <a:endParaRPr lang="da-DK" dirty="0"/>
          </a:p>
        </p:txBody>
      </p:sp>
    </p:spTree>
    <p:extLst>
      <p:ext uri="{BB962C8B-B14F-4D97-AF65-F5344CB8AC3E}">
        <p14:creationId xmlns:p14="http://schemas.microsoft.com/office/powerpoint/2010/main" val="682316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Standard Ray">
    <p:bg>
      <p:bgRef idx="1001">
        <a:schemeClr val="bg2"/>
      </p:bgRef>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5376A01-1BA3-4730-A46A-FE740FEC45E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7999"/>
          </a:xfrm>
          <a:prstGeom prst="rect">
            <a:avLst/>
          </a:prstGeom>
        </p:spPr>
      </p:pic>
      <p:pic>
        <p:nvPicPr>
          <p:cNvPr id="28" name="Picture 27" descr="A close up of a sign&#10;&#10;Description automatically generated">
            <a:extLst>
              <a:ext uri="{FF2B5EF4-FFF2-40B4-BE49-F238E27FC236}">
                <a16:creationId xmlns:a16="http://schemas.microsoft.com/office/drawing/2014/main" id="{8BBE9CC9-C2F8-4065-9369-F387DC1BE2C1}"/>
              </a:ext>
            </a:extLst>
          </p:cNvPr>
          <p:cNvPicPr>
            <a:picLocks noChangeAspect="1"/>
          </p:cNvPicPr>
          <p:nvPr userDrawn="1"/>
        </p:nvPicPr>
        <p:blipFill>
          <a:blip r:embed="rId3"/>
          <a:stretch>
            <a:fillRect/>
          </a:stretch>
        </p:blipFill>
        <p:spPr>
          <a:xfrm>
            <a:off x="10398539" y="5957887"/>
            <a:ext cx="1357889" cy="469107"/>
          </a:xfrm>
          <a:prstGeom prst="rect">
            <a:avLst/>
          </a:prstGeom>
        </p:spPr>
      </p:pic>
      <p:sp>
        <p:nvSpPr>
          <p:cNvPr id="27" name="Picture Placeholder 49">
            <a:extLst>
              <a:ext uri="{FF2B5EF4-FFF2-40B4-BE49-F238E27FC236}">
                <a16:creationId xmlns:a16="http://schemas.microsoft.com/office/drawing/2014/main" id="{568B4A00-CFC1-4987-A659-1CBC9E43B1B3}"/>
              </a:ext>
            </a:extLst>
          </p:cNvPr>
          <p:cNvSpPr>
            <a:spLocks noGrp="1"/>
          </p:cNvSpPr>
          <p:nvPr>
            <p:ph type="pic" sz="quarter" idx="16"/>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blipFill dpi="0" rotWithShape="1">
            <a:blip r:embed="rId4">
              <a:extLst>
                <a:ext uri="{28A0092B-C50C-407E-A947-70E740481C1C}">
                  <a14:useLocalDpi xmlns:a14="http://schemas.microsoft.com/office/drawing/2010/main" val="0"/>
                </a:ext>
              </a:extLst>
            </a:blip>
            <a:srcRect/>
            <a:stretch>
              <a:fillRect/>
            </a:stretch>
          </a:blip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50" name="Picture Placeholder 49">
            <a:extLst>
              <a:ext uri="{FF2B5EF4-FFF2-40B4-BE49-F238E27FC236}">
                <a16:creationId xmlns:a16="http://schemas.microsoft.com/office/drawing/2014/main" id="{605AB99C-CBB9-4429-B06B-09C293E43B2A}"/>
              </a:ext>
            </a:extLst>
          </p:cNvPr>
          <p:cNvSpPr>
            <a:spLocks noGrp="1"/>
          </p:cNvSpPr>
          <p:nvPr>
            <p:ph type="pic" sz="quarter" idx="14"/>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no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8D3E53E-15BB-410F-84DC-A4E767EAC5D4}"/>
              </a:ext>
            </a:extLst>
          </p:cNvPr>
          <p:cNvSpPr>
            <a:spLocks noGrp="1"/>
          </p:cNvSpPr>
          <p:nvPr>
            <p:ph type="ctrTitle" hasCustomPrompt="1"/>
          </p:nvPr>
        </p:nvSpPr>
        <p:spPr bwMode="gray">
          <a:xfrm>
            <a:off x="442913" y="1116806"/>
            <a:ext cx="5720143" cy="1791494"/>
          </a:xfrm>
        </p:spPr>
        <p:txBody>
          <a:bodyPr anchor="t">
            <a:noAutofit/>
          </a:bodyPr>
          <a:lstStyle>
            <a:lvl1pPr algn="l">
              <a:defRPr sz="6000">
                <a:solidFill>
                  <a:schemeClr val="bg1"/>
                </a:solidFill>
              </a:defRPr>
            </a:lvl1pPr>
          </a:lstStyle>
          <a:p>
            <a:r>
              <a:rPr lang="en-GB" dirty="0"/>
              <a:t>Click to add title </a:t>
            </a:r>
            <a:br>
              <a:rPr lang="en-GB" dirty="0"/>
            </a:br>
            <a:r>
              <a:rPr lang="en-GB" dirty="0"/>
              <a:t>- max 2 lines</a:t>
            </a:r>
          </a:p>
        </p:txBody>
      </p:sp>
      <p:sp>
        <p:nvSpPr>
          <p:cNvPr id="3" name="Subtitle 2">
            <a:extLst>
              <a:ext uri="{FF2B5EF4-FFF2-40B4-BE49-F238E27FC236}">
                <a16:creationId xmlns:a16="http://schemas.microsoft.com/office/drawing/2014/main" id="{262922EC-38A5-403F-83E6-ABDC3CB84417}"/>
              </a:ext>
            </a:extLst>
          </p:cNvPr>
          <p:cNvSpPr>
            <a:spLocks noGrp="1"/>
          </p:cNvSpPr>
          <p:nvPr>
            <p:ph type="subTitle" idx="1" hasCustomPrompt="1"/>
          </p:nvPr>
        </p:nvSpPr>
        <p:spPr bwMode="gray">
          <a:xfrm>
            <a:off x="442913" y="3209132"/>
            <a:ext cx="4970335" cy="249299"/>
          </a:xfrm>
        </p:spPr>
        <p:txBody>
          <a:bodyPr wrap="square">
            <a:sp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9" name="Text Placeholder 8">
            <a:extLst>
              <a:ext uri="{FF2B5EF4-FFF2-40B4-BE49-F238E27FC236}">
                <a16:creationId xmlns:a16="http://schemas.microsoft.com/office/drawing/2014/main" id="{19F0C848-94FD-442C-838B-C222A108240B}"/>
              </a:ext>
            </a:extLst>
          </p:cNvPr>
          <p:cNvSpPr>
            <a:spLocks noGrp="1"/>
          </p:cNvSpPr>
          <p:nvPr>
            <p:ph type="body" sz="quarter" idx="15" hasCustomPrompt="1"/>
          </p:nvPr>
        </p:nvSpPr>
        <p:spPr bwMode="gray">
          <a:xfrm>
            <a:off x="442914" y="538163"/>
            <a:ext cx="5720143" cy="277812"/>
          </a:xfrm>
        </p:spPr>
        <p:txBody>
          <a:bodyPr/>
          <a:lstStyle>
            <a:lvl1pPr marL="0" marR="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sz="1800" b="1">
                <a:solidFill>
                  <a:schemeClr val="accent3"/>
                </a:solidFill>
              </a:defRPr>
            </a:lvl1pPr>
            <a:lvl2pPr marL="0" indent="0">
              <a:buNone/>
              <a:defRPr sz="1800" b="1">
                <a:solidFill>
                  <a:schemeClr val="accent3"/>
                </a:solidFill>
              </a:defRPr>
            </a:lvl2pPr>
            <a:lvl3pPr marL="0" indent="0">
              <a:buNone/>
              <a:defRPr sz="1800" b="1">
                <a:solidFill>
                  <a:schemeClr val="accent3"/>
                </a:solidFill>
              </a:defRPr>
            </a:lvl3pPr>
            <a:lvl4pPr marL="0" indent="0">
              <a:buNone/>
              <a:defRPr sz="1800" b="1">
                <a:solidFill>
                  <a:schemeClr val="accent3"/>
                </a:solidFill>
              </a:defRPr>
            </a:lvl4pPr>
            <a:lvl5pPr marL="0" indent="0">
              <a:buNone/>
              <a:defRPr sz="1800" b="1">
                <a:solidFill>
                  <a:schemeClr val="accent3"/>
                </a:solidFill>
              </a:defRPr>
            </a:lvl5pPr>
          </a:lstStyle>
          <a:p>
            <a:pPr marL="0" marR="0" lvl="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a:pPr>
            <a:r>
              <a:rPr lang="en-GB" dirty="0"/>
              <a:t>Click to add date</a:t>
            </a:r>
          </a:p>
        </p:txBody>
      </p:sp>
      <p:grpSp>
        <p:nvGrpSpPr>
          <p:cNvPr id="15" name="Group 14">
            <a:extLst>
              <a:ext uri="{FF2B5EF4-FFF2-40B4-BE49-F238E27FC236}">
                <a16:creationId xmlns:a16="http://schemas.microsoft.com/office/drawing/2014/main" id="{162DF723-94BA-4B14-AB80-6919FF216FF6}"/>
              </a:ext>
            </a:extLst>
          </p:cNvPr>
          <p:cNvGrpSpPr/>
          <p:nvPr userDrawn="1"/>
        </p:nvGrpSpPr>
        <p:grpSpPr bwMode="gray">
          <a:xfrm>
            <a:off x="-3439886" y="68474"/>
            <a:ext cx="3312886" cy="1759416"/>
            <a:chOff x="-3451566" y="560902"/>
            <a:chExt cx="3146766" cy="1759416"/>
          </a:xfrm>
        </p:grpSpPr>
        <p:sp>
          <p:nvSpPr>
            <p:cNvPr id="16" name="TextBox 15">
              <a:extLst>
                <a:ext uri="{FF2B5EF4-FFF2-40B4-BE49-F238E27FC236}">
                  <a16:creationId xmlns:a16="http://schemas.microsoft.com/office/drawing/2014/main" id="{6694C025-ED44-43AD-8030-8D668C4EF779}"/>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17" name="TextBox 16">
              <a:extLst>
                <a:ext uri="{FF2B5EF4-FFF2-40B4-BE49-F238E27FC236}">
                  <a16:creationId xmlns:a16="http://schemas.microsoft.com/office/drawing/2014/main" id="{61CF59EC-02F6-4109-A82A-E40940C26FAC}"/>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18" name="TextBox 17">
            <a:extLst>
              <a:ext uri="{FF2B5EF4-FFF2-40B4-BE49-F238E27FC236}">
                <a16:creationId xmlns:a16="http://schemas.microsoft.com/office/drawing/2014/main" id="{22750573-BF4F-469C-BF73-59B41C816FD0}"/>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19" name="Group 18">
            <a:extLst>
              <a:ext uri="{FF2B5EF4-FFF2-40B4-BE49-F238E27FC236}">
                <a16:creationId xmlns:a16="http://schemas.microsoft.com/office/drawing/2014/main" id="{0F86E6EF-B20C-48FA-9AD7-8F4CF9314273}"/>
              </a:ext>
            </a:extLst>
          </p:cNvPr>
          <p:cNvGrpSpPr/>
          <p:nvPr userDrawn="1"/>
        </p:nvGrpSpPr>
        <p:grpSpPr bwMode="gray">
          <a:xfrm>
            <a:off x="-3439886" y="2191304"/>
            <a:ext cx="3312886" cy="759143"/>
            <a:chOff x="-3451566" y="560902"/>
            <a:chExt cx="3146766" cy="759143"/>
          </a:xfrm>
        </p:grpSpPr>
        <p:sp>
          <p:nvSpPr>
            <p:cNvPr id="20" name="TextBox 19">
              <a:extLst>
                <a:ext uri="{FF2B5EF4-FFF2-40B4-BE49-F238E27FC236}">
                  <a16:creationId xmlns:a16="http://schemas.microsoft.com/office/drawing/2014/main" id="{C5C21AB7-294B-4A84-9D45-16CFF695FA68}"/>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21" name="TextBox 20">
              <a:extLst>
                <a:ext uri="{FF2B5EF4-FFF2-40B4-BE49-F238E27FC236}">
                  <a16:creationId xmlns:a16="http://schemas.microsoft.com/office/drawing/2014/main" id="{A911B80D-2F06-4C21-87E9-5B9AF09ABA6C}"/>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title slide</a:t>
              </a:r>
              <a:endParaRPr lang="en-GB" sz="1200" dirty="0">
                <a:solidFill>
                  <a:schemeClr val="accent1"/>
                </a:solidFill>
              </a:endParaRPr>
            </a:p>
          </p:txBody>
        </p:sp>
      </p:grpSp>
      <p:sp>
        <p:nvSpPr>
          <p:cNvPr id="22" name="Text Placeholder 4">
            <a:extLst>
              <a:ext uri="{FF2B5EF4-FFF2-40B4-BE49-F238E27FC236}">
                <a16:creationId xmlns:a16="http://schemas.microsoft.com/office/drawing/2014/main" id="{467C0E73-D5CC-4D7B-B8C6-43456C64E8A3}"/>
              </a:ext>
            </a:extLst>
          </p:cNvPr>
          <p:cNvSpPr>
            <a:spLocks noGrp="1"/>
          </p:cNvSpPr>
          <p:nvPr>
            <p:ph type="body" sz="quarter" idx="17" hasCustomPrompt="1"/>
          </p:nvPr>
        </p:nvSpPr>
        <p:spPr>
          <a:xfrm>
            <a:off x="8911753" y="1049413"/>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title slides</a:t>
            </a:r>
          </a:p>
        </p:txBody>
      </p:sp>
    </p:spTree>
    <p:extLst>
      <p:ext uri="{BB962C8B-B14F-4D97-AF65-F5344CB8AC3E}">
        <p14:creationId xmlns:p14="http://schemas.microsoft.com/office/powerpoint/2010/main" val="632107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s with subhea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6ABAC-8AF5-4319-8165-37C84CC3885E}"/>
              </a:ext>
            </a:extLst>
          </p:cNvPr>
          <p:cNvSpPr>
            <a:spLocks noGrp="1"/>
          </p:cNvSpPr>
          <p:nvPr>
            <p:ph type="body" idx="1" hasCustomPrompt="1"/>
          </p:nvPr>
        </p:nvSpPr>
        <p:spPr bwMode="gray">
          <a:xfrm>
            <a:off x="442913" y="1628775"/>
            <a:ext cx="3480726"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3" y="2241551"/>
            <a:ext cx="3480726" cy="3821112"/>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11" name="Text Placeholder 2">
            <a:extLst>
              <a:ext uri="{FF2B5EF4-FFF2-40B4-BE49-F238E27FC236}">
                <a16:creationId xmlns:a16="http://schemas.microsoft.com/office/drawing/2014/main" id="{0811974F-B973-477B-8A3D-B9C5B69C7E94}"/>
              </a:ext>
            </a:extLst>
          </p:cNvPr>
          <p:cNvSpPr>
            <a:spLocks noGrp="1"/>
          </p:cNvSpPr>
          <p:nvPr>
            <p:ph type="body" idx="13" hasCustomPrompt="1"/>
          </p:nvPr>
        </p:nvSpPr>
        <p:spPr bwMode="gray">
          <a:xfrm>
            <a:off x="8268363" y="1628775"/>
            <a:ext cx="3480726"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6" name="Content Placeholder 15">
            <a:extLst>
              <a:ext uri="{FF2B5EF4-FFF2-40B4-BE49-F238E27FC236}">
                <a16:creationId xmlns:a16="http://schemas.microsoft.com/office/drawing/2014/main" id="{3A3CAD0A-1813-43A6-A218-17639157D2FD}"/>
              </a:ext>
            </a:extLst>
          </p:cNvPr>
          <p:cNvSpPr>
            <a:spLocks noGrp="1"/>
          </p:cNvSpPr>
          <p:nvPr>
            <p:ph sz="half" idx="14" hasCustomPrompt="1"/>
          </p:nvPr>
        </p:nvSpPr>
        <p:spPr bwMode="gray">
          <a:xfrm>
            <a:off x="8268363" y="2241550"/>
            <a:ext cx="3480726" cy="3821113"/>
          </a:xfrm>
          <a:prstGeom prst="rect">
            <a:avLst/>
          </a:prstGeom>
        </p:spPr>
        <p:txBody>
          <a:bodyPr wrap="square">
            <a:noAutofit/>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14" name="Text Placeholder 2">
            <a:extLst>
              <a:ext uri="{FF2B5EF4-FFF2-40B4-BE49-F238E27FC236}">
                <a16:creationId xmlns:a16="http://schemas.microsoft.com/office/drawing/2014/main" id="{4A25E756-83C8-48AD-86FA-B9036DC35F0C}"/>
              </a:ext>
            </a:extLst>
          </p:cNvPr>
          <p:cNvSpPr>
            <a:spLocks noGrp="1"/>
          </p:cNvSpPr>
          <p:nvPr>
            <p:ph type="body" idx="15" hasCustomPrompt="1"/>
          </p:nvPr>
        </p:nvSpPr>
        <p:spPr bwMode="gray">
          <a:xfrm>
            <a:off x="4355638" y="1628775"/>
            <a:ext cx="3480726"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5" name="Content Placeholder 3">
            <a:extLst>
              <a:ext uri="{FF2B5EF4-FFF2-40B4-BE49-F238E27FC236}">
                <a16:creationId xmlns:a16="http://schemas.microsoft.com/office/drawing/2014/main" id="{FEFE8EA0-150E-440B-9384-5DDDD7EF4EE3}"/>
              </a:ext>
            </a:extLst>
          </p:cNvPr>
          <p:cNvSpPr>
            <a:spLocks noGrp="1"/>
          </p:cNvSpPr>
          <p:nvPr>
            <p:ph sz="half" idx="16" hasCustomPrompt="1"/>
          </p:nvPr>
        </p:nvSpPr>
        <p:spPr bwMode="gray">
          <a:xfrm>
            <a:off x="4355638" y="2241550"/>
            <a:ext cx="3480726" cy="3821113"/>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5" name="Title 4">
            <a:extLst>
              <a:ext uri="{FF2B5EF4-FFF2-40B4-BE49-F238E27FC236}">
                <a16:creationId xmlns:a16="http://schemas.microsoft.com/office/drawing/2014/main" id="{1798FC18-DDB4-4A60-926C-0654CBABC619}"/>
              </a:ext>
            </a:extLst>
          </p:cNvPr>
          <p:cNvSpPr>
            <a:spLocks noGrp="1"/>
          </p:cNvSpPr>
          <p:nvPr>
            <p:ph type="title"/>
          </p:nvPr>
        </p:nvSpPr>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79F7B8F4-734D-4961-B14A-CD2FD97DB5D3}"/>
              </a:ext>
            </a:extLst>
          </p:cNvPr>
          <p:cNvSpPr>
            <a:spLocks noGrp="1"/>
          </p:cNvSpPr>
          <p:nvPr>
            <p:ph type="dt" sz="half" idx="17"/>
          </p:nvPr>
        </p:nvSpPr>
        <p:spPr/>
        <p:txBody>
          <a:bodyPr/>
          <a:lstStyle/>
          <a:p>
            <a:fld id="{1A227F20-04CB-4415-A380-6888E244BE7F}" type="datetime1">
              <a:rPr lang="en-GB" smtClean="0"/>
              <a:t>07/06/2022</a:t>
            </a:fld>
            <a:endParaRPr lang="en-GB" dirty="0"/>
          </a:p>
        </p:txBody>
      </p:sp>
      <p:sp>
        <p:nvSpPr>
          <p:cNvPr id="6" name="Footer Placeholder 5">
            <a:extLst>
              <a:ext uri="{FF2B5EF4-FFF2-40B4-BE49-F238E27FC236}">
                <a16:creationId xmlns:a16="http://schemas.microsoft.com/office/drawing/2014/main" id="{225B748A-56C8-4B7A-9942-C747AF5D2FCA}"/>
              </a:ext>
            </a:extLst>
          </p:cNvPr>
          <p:cNvSpPr>
            <a:spLocks noGrp="1"/>
          </p:cNvSpPr>
          <p:nvPr>
            <p:ph type="ftr" sz="quarter" idx="18"/>
          </p:nvPr>
        </p:nvSpPr>
        <p:spPr/>
        <p:txBody>
          <a:bodyPr/>
          <a:lstStyle/>
          <a:p>
            <a:endParaRPr lang="en-GB"/>
          </a:p>
        </p:txBody>
      </p:sp>
      <p:sp>
        <p:nvSpPr>
          <p:cNvPr id="10" name="Slide Number Placeholder 9">
            <a:extLst>
              <a:ext uri="{FF2B5EF4-FFF2-40B4-BE49-F238E27FC236}">
                <a16:creationId xmlns:a16="http://schemas.microsoft.com/office/drawing/2014/main" id="{79C05F60-2843-407F-B52D-8B553CF75190}"/>
              </a:ext>
            </a:extLst>
          </p:cNvPr>
          <p:cNvSpPr>
            <a:spLocks noGrp="1"/>
          </p:cNvSpPr>
          <p:nvPr>
            <p:ph type="sldNum" sz="quarter" idx="19"/>
          </p:nvPr>
        </p:nvSpPr>
        <p:spPr/>
        <p:txBody>
          <a:bodyPr/>
          <a:lstStyle/>
          <a:p>
            <a:fld id="{A36BB336-FA68-49FA-BBEA-E8420972406D}" type="slidenum">
              <a:rPr lang="en-GB" smtClean="0"/>
              <a:pPr/>
              <a:t>‹#›</a:t>
            </a:fld>
            <a:endParaRPr lang="en-GB" dirty="0"/>
          </a:p>
        </p:txBody>
      </p:sp>
      <p:sp>
        <p:nvSpPr>
          <p:cNvPr id="36" name="Freeform: Shape 35">
            <a:extLst>
              <a:ext uri="{FF2B5EF4-FFF2-40B4-BE49-F238E27FC236}">
                <a16:creationId xmlns:a16="http://schemas.microsoft.com/office/drawing/2014/main" id="{8E227A24-E064-4800-8F73-6606CAED386C}"/>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7" name="Group 36">
            <a:extLst>
              <a:ext uri="{FF2B5EF4-FFF2-40B4-BE49-F238E27FC236}">
                <a16:creationId xmlns:a16="http://schemas.microsoft.com/office/drawing/2014/main" id="{49FC43A6-300E-45B6-9AF4-17F9E6047203}"/>
              </a:ext>
            </a:extLst>
          </p:cNvPr>
          <p:cNvGrpSpPr/>
          <p:nvPr userDrawn="1"/>
        </p:nvGrpSpPr>
        <p:grpSpPr>
          <a:xfrm>
            <a:off x="12439650" y="6062662"/>
            <a:ext cx="1808163" cy="1123140"/>
            <a:chOff x="12439650" y="6062662"/>
            <a:chExt cx="1808163" cy="1123140"/>
          </a:xfrm>
        </p:grpSpPr>
        <p:sp>
          <p:nvSpPr>
            <p:cNvPr id="38" name="TextBox 37">
              <a:extLst>
                <a:ext uri="{FF2B5EF4-FFF2-40B4-BE49-F238E27FC236}">
                  <a16:creationId xmlns:a16="http://schemas.microsoft.com/office/drawing/2014/main" id="{737AEB30-7F97-48C9-A547-A9E49163FA00}"/>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9" name="TextBox 38">
              <a:extLst>
                <a:ext uri="{FF2B5EF4-FFF2-40B4-BE49-F238E27FC236}">
                  <a16:creationId xmlns:a16="http://schemas.microsoft.com/office/drawing/2014/main" id="{0B9CCE9C-7B75-450C-BB9C-A50EAEA954D2}"/>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41" name="Straight Connector 40">
            <a:extLst>
              <a:ext uri="{FF2B5EF4-FFF2-40B4-BE49-F238E27FC236}">
                <a16:creationId xmlns:a16="http://schemas.microsoft.com/office/drawing/2014/main" id="{F038053D-D31F-408B-B870-17DC5FBF314E}"/>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TextBox 41">
            <a:extLst>
              <a:ext uri="{FF2B5EF4-FFF2-40B4-BE49-F238E27FC236}">
                <a16:creationId xmlns:a16="http://schemas.microsoft.com/office/drawing/2014/main" id="{711DDFF2-A3A2-47D1-8BAB-DDAE32AF3BBC}"/>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3" name="TextBox 42">
            <a:extLst>
              <a:ext uri="{FF2B5EF4-FFF2-40B4-BE49-F238E27FC236}">
                <a16:creationId xmlns:a16="http://schemas.microsoft.com/office/drawing/2014/main" id="{A9782DE6-FF83-45BE-A7A2-AD64DAF39E5C}"/>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4" name="TextBox 43">
            <a:extLst>
              <a:ext uri="{FF2B5EF4-FFF2-40B4-BE49-F238E27FC236}">
                <a16:creationId xmlns:a16="http://schemas.microsoft.com/office/drawing/2014/main" id="{81640357-39B8-4169-A683-597F3F0D5012}"/>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5" name="Straight Connector 44">
            <a:extLst>
              <a:ext uri="{FF2B5EF4-FFF2-40B4-BE49-F238E27FC236}">
                <a16:creationId xmlns:a16="http://schemas.microsoft.com/office/drawing/2014/main" id="{D378163C-1791-4356-B3C1-FA95143BB021}"/>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7" name="Text Placeholder 8">
            <a:extLst>
              <a:ext uri="{FF2B5EF4-FFF2-40B4-BE49-F238E27FC236}">
                <a16:creationId xmlns:a16="http://schemas.microsoft.com/office/drawing/2014/main" id="{9B8BFB48-E87C-4F49-B44E-E32861426EB5}"/>
              </a:ext>
            </a:extLst>
          </p:cNvPr>
          <p:cNvSpPr>
            <a:spLocks noGrp="1"/>
          </p:cNvSpPr>
          <p:nvPr>
            <p:ph type="body" sz="quarter" idx="20"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8" name="Straight Connector 47">
            <a:extLst>
              <a:ext uri="{FF2B5EF4-FFF2-40B4-BE49-F238E27FC236}">
                <a16:creationId xmlns:a16="http://schemas.microsoft.com/office/drawing/2014/main" id="{127FA44C-DC1B-4ADA-A294-7E16EA1E14E3}"/>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82145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07" userDrawn="1">
          <p15:clr>
            <a:srgbClr val="FBAE40"/>
          </p15:clr>
        </p15:guide>
        <p15:guide id="2" orient="horz" pos="1412" userDrawn="1">
          <p15:clr>
            <a:srgbClr val="FBAE40"/>
          </p15:clr>
        </p15:guide>
        <p15:guide id="3" pos="2472" userDrawn="1">
          <p15:clr>
            <a:srgbClr val="FBAE40"/>
          </p15:clr>
        </p15:guide>
        <p15:guide id="4" pos="2744" userDrawn="1">
          <p15:clr>
            <a:srgbClr val="FBAE40"/>
          </p15:clr>
        </p15:guide>
        <p15:guide id="5" pos="4937" userDrawn="1">
          <p15:clr>
            <a:srgbClr val="FBAE40"/>
          </p15:clr>
        </p15:guide>
        <p15:guide id="6" pos="521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lumns with subhea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0811974F-B973-477B-8A3D-B9C5B69C7E94}"/>
              </a:ext>
            </a:extLst>
          </p:cNvPr>
          <p:cNvSpPr>
            <a:spLocks noGrp="1"/>
          </p:cNvSpPr>
          <p:nvPr>
            <p:ph type="body" idx="13" hasCustomPrompt="1"/>
          </p:nvPr>
        </p:nvSpPr>
        <p:spPr bwMode="gray">
          <a:xfrm>
            <a:off x="9246545" y="1628775"/>
            <a:ext cx="2502544"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4" name="Text Placeholder 2">
            <a:extLst>
              <a:ext uri="{FF2B5EF4-FFF2-40B4-BE49-F238E27FC236}">
                <a16:creationId xmlns:a16="http://schemas.microsoft.com/office/drawing/2014/main" id="{4A25E756-83C8-48AD-86FA-B9036DC35F0C}"/>
              </a:ext>
            </a:extLst>
          </p:cNvPr>
          <p:cNvSpPr>
            <a:spLocks noGrp="1"/>
          </p:cNvSpPr>
          <p:nvPr>
            <p:ph type="body" idx="15" hasCustomPrompt="1"/>
          </p:nvPr>
        </p:nvSpPr>
        <p:spPr bwMode="gray">
          <a:xfrm>
            <a:off x="3377457" y="1628775"/>
            <a:ext cx="2502544"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9" name="Text Placeholder 2">
            <a:extLst>
              <a:ext uri="{FF2B5EF4-FFF2-40B4-BE49-F238E27FC236}">
                <a16:creationId xmlns:a16="http://schemas.microsoft.com/office/drawing/2014/main" id="{4C14BF2C-3681-4DCD-BEFC-E8CD0DB1ACD3}"/>
              </a:ext>
            </a:extLst>
          </p:cNvPr>
          <p:cNvSpPr>
            <a:spLocks noGrp="1"/>
          </p:cNvSpPr>
          <p:nvPr>
            <p:ph type="body" idx="17" hasCustomPrompt="1"/>
          </p:nvPr>
        </p:nvSpPr>
        <p:spPr bwMode="gray">
          <a:xfrm>
            <a:off x="6312001" y="1628775"/>
            <a:ext cx="2502544"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5" name="Title 4">
            <a:extLst>
              <a:ext uri="{FF2B5EF4-FFF2-40B4-BE49-F238E27FC236}">
                <a16:creationId xmlns:a16="http://schemas.microsoft.com/office/drawing/2014/main" id="{90783D41-C87F-4DCC-BFB8-22A11B401DEE}"/>
              </a:ext>
            </a:extLst>
          </p:cNvPr>
          <p:cNvSpPr>
            <a:spLocks noGrp="1"/>
          </p:cNvSpPr>
          <p:nvPr>
            <p:ph type="title"/>
          </p:nvPr>
        </p:nvSpPr>
        <p:spPr/>
        <p:txBody>
          <a:bodyPr/>
          <a:lstStyle/>
          <a:p>
            <a:r>
              <a:rPr lang="en-US"/>
              <a:t>Click to edit Master title style</a:t>
            </a:r>
            <a:endParaRPr lang="en-GB" dirty="0"/>
          </a:p>
        </p:txBody>
      </p:sp>
      <p:sp>
        <p:nvSpPr>
          <p:cNvPr id="34" name="Text Placeholder 2">
            <a:extLst>
              <a:ext uri="{FF2B5EF4-FFF2-40B4-BE49-F238E27FC236}">
                <a16:creationId xmlns:a16="http://schemas.microsoft.com/office/drawing/2014/main" id="{7DD7C51F-74C4-4DB7-86C5-EEA1E03A0DFC}"/>
              </a:ext>
            </a:extLst>
          </p:cNvPr>
          <p:cNvSpPr>
            <a:spLocks noGrp="1"/>
          </p:cNvSpPr>
          <p:nvPr>
            <p:ph type="body" idx="1" hasCustomPrompt="1"/>
          </p:nvPr>
        </p:nvSpPr>
        <p:spPr bwMode="gray">
          <a:xfrm>
            <a:off x="442913" y="1628775"/>
            <a:ext cx="2503487"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42" name="Content Placeholder 3">
            <a:extLst>
              <a:ext uri="{FF2B5EF4-FFF2-40B4-BE49-F238E27FC236}">
                <a16:creationId xmlns:a16="http://schemas.microsoft.com/office/drawing/2014/main" id="{88E51B76-275B-4759-A868-E9D15427BAAD}"/>
              </a:ext>
            </a:extLst>
          </p:cNvPr>
          <p:cNvSpPr>
            <a:spLocks noGrp="1"/>
          </p:cNvSpPr>
          <p:nvPr>
            <p:ph sz="half" idx="2" hasCustomPrompt="1"/>
          </p:nvPr>
        </p:nvSpPr>
        <p:spPr bwMode="gray">
          <a:xfrm>
            <a:off x="442914" y="2241550"/>
            <a:ext cx="2503487" cy="3821112"/>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43" name="Content Placeholder 3">
            <a:extLst>
              <a:ext uri="{FF2B5EF4-FFF2-40B4-BE49-F238E27FC236}">
                <a16:creationId xmlns:a16="http://schemas.microsoft.com/office/drawing/2014/main" id="{886DA6CB-FF92-40A5-A81E-754EDC2FF7FE}"/>
              </a:ext>
            </a:extLst>
          </p:cNvPr>
          <p:cNvSpPr>
            <a:spLocks noGrp="1"/>
          </p:cNvSpPr>
          <p:nvPr>
            <p:ph sz="half" idx="20" hasCustomPrompt="1"/>
          </p:nvPr>
        </p:nvSpPr>
        <p:spPr bwMode="gray">
          <a:xfrm>
            <a:off x="3377458" y="2241550"/>
            <a:ext cx="2503487" cy="3821112"/>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44" name="Content Placeholder 3">
            <a:extLst>
              <a:ext uri="{FF2B5EF4-FFF2-40B4-BE49-F238E27FC236}">
                <a16:creationId xmlns:a16="http://schemas.microsoft.com/office/drawing/2014/main" id="{7A90E060-AC78-41C4-B2EF-61D07F7ED8B8}"/>
              </a:ext>
            </a:extLst>
          </p:cNvPr>
          <p:cNvSpPr>
            <a:spLocks noGrp="1"/>
          </p:cNvSpPr>
          <p:nvPr>
            <p:ph sz="half" idx="21" hasCustomPrompt="1"/>
          </p:nvPr>
        </p:nvSpPr>
        <p:spPr bwMode="gray">
          <a:xfrm>
            <a:off x="6312002" y="2241550"/>
            <a:ext cx="2503487" cy="3821112"/>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45" name="Content Placeholder 3">
            <a:extLst>
              <a:ext uri="{FF2B5EF4-FFF2-40B4-BE49-F238E27FC236}">
                <a16:creationId xmlns:a16="http://schemas.microsoft.com/office/drawing/2014/main" id="{BC1EA7BE-77B9-480F-91DA-258503D10906}"/>
              </a:ext>
            </a:extLst>
          </p:cNvPr>
          <p:cNvSpPr>
            <a:spLocks noGrp="1"/>
          </p:cNvSpPr>
          <p:nvPr>
            <p:ph sz="half" idx="22" hasCustomPrompt="1"/>
          </p:nvPr>
        </p:nvSpPr>
        <p:spPr bwMode="gray">
          <a:xfrm>
            <a:off x="9246545" y="2241550"/>
            <a:ext cx="2503487" cy="3821112"/>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2" name="Date Placeholder 1">
            <a:extLst>
              <a:ext uri="{FF2B5EF4-FFF2-40B4-BE49-F238E27FC236}">
                <a16:creationId xmlns:a16="http://schemas.microsoft.com/office/drawing/2014/main" id="{BD0B6B99-1F83-4EAA-A2FE-1231F6325734}"/>
              </a:ext>
            </a:extLst>
          </p:cNvPr>
          <p:cNvSpPr>
            <a:spLocks noGrp="1"/>
          </p:cNvSpPr>
          <p:nvPr>
            <p:ph type="dt" sz="half" idx="23"/>
          </p:nvPr>
        </p:nvSpPr>
        <p:spPr/>
        <p:txBody>
          <a:bodyPr/>
          <a:lstStyle/>
          <a:p>
            <a:fld id="{DFD20733-6F7A-46C8-AADA-D912E65C6E3E}" type="datetime1">
              <a:rPr lang="en-GB" smtClean="0"/>
              <a:t>07/06/2022</a:t>
            </a:fld>
            <a:endParaRPr lang="en-GB" dirty="0"/>
          </a:p>
        </p:txBody>
      </p:sp>
      <p:sp>
        <p:nvSpPr>
          <p:cNvPr id="3" name="Footer Placeholder 2">
            <a:extLst>
              <a:ext uri="{FF2B5EF4-FFF2-40B4-BE49-F238E27FC236}">
                <a16:creationId xmlns:a16="http://schemas.microsoft.com/office/drawing/2014/main" id="{812AE7C9-6FFA-4226-93A7-F7197F46E0FC}"/>
              </a:ext>
            </a:extLst>
          </p:cNvPr>
          <p:cNvSpPr>
            <a:spLocks noGrp="1"/>
          </p:cNvSpPr>
          <p:nvPr>
            <p:ph type="ftr" sz="quarter" idx="24"/>
          </p:nvPr>
        </p:nvSpPr>
        <p:spPr/>
        <p:txBody>
          <a:bodyPr/>
          <a:lstStyle/>
          <a:p>
            <a:endParaRPr lang="en-GB"/>
          </a:p>
        </p:txBody>
      </p:sp>
      <p:sp>
        <p:nvSpPr>
          <p:cNvPr id="4" name="Slide Number Placeholder 3">
            <a:extLst>
              <a:ext uri="{FF2B5EF4-FFF2-40B4-BE49-F238E27FC236}">
                <a16:creationId xmlns:a16="http://schemas.microsoft.com/office/drawing/2014/main" id="{A1A97743-DAC0-4407-9100-7263D1A9B172}"/>
              </a:ext>
            </a:extLst>
          </p:cNvPr>
          <p:cNvSpPr>
            <a:spLocks noGrp="1"/>
          </p:cNvSpPr>
          <p:nvPr>
            <p:ph type="sldNum" sz="quarter" idx="25"/>
          </p:nvPr>
        </p:nvSpPr>
        <p:spPr/>
        <p:txBody>
          <a:bodyPr/>
          <a:lstStyle/>
          <a:p>
            <a:fld id="{A36BB336-FA68-49FA-BBEA-E8420972406D}" type="slidenum">
              <a:rPr lang="en-GB" smtClean="0"/>
              <a:pPr/>
              <a:t>‹#›</a:t>
            </a:fld>
            <a:endParaRPr lang="en-GB" dirty="0"/>
          </a:p>
        </p:txBody>
      </p:sp>
      <p:sp>
        <p:nvSpPr>
          <p:cNvPr id="41" name="Freeform: Shape 40">
            <a:extLst>
              <a:ext uri="{FF2B5EF4-FFF2-40B4-BE49-F238E27FC236}">
                <a16:creationId xmlns:a16="http://schemas.microsoft.com/office/drawing/2014/main" id="{9C48B943-AEE2-4AFB-965A-556BC4C096B7}"/>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6" name="Group 45">
            <a:extLst>
              <a:ext uri="{FF2B5EF4-FFF2-40B4-BE49-F238E27FC236}">
                <a16:creationId xmlns:a16="http://schemas.microsoft.com/office/drawing/2014/main" id="{D982921C-F0EC-4A3C-985C-841EAD5912D8}"/>
              </a:ext>
            </a:extLst>
          </p:cNvPr>
          <p:cNvGrpSpPr/>
          <p:nvPr userDrawn="1"/>
        </p:nvGrpSpPr>
        <p:grpSpPr>
          <a:xfrm>
            <a:off x="12439650" y="6062662"/>
            <a:ext cx="1808163" cy="1123140"/>
            <a:chOff x="12439650" y="6062662"/>
            <a:chExt cx="1808163" cy="1123140"/>
          </a:xfrm>
        </p:grpSpPr>
        <p:sp>
          <p:nvSpPr>
            <p:cNvPr id="47" name="TextBox 46">
              <a:extLst>
                <a:ext uri="{FF2B5EF4-FFF2-40B4-BE49-F238E27FC236}">
                  <a16:creationId xmlns:a16="http://schemas.microsoft.com/office/drawing/2014/main" id="{6D185D1B-4B75-400B-A9DF-C9D95C76C455}"/>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48" name="TextBox 47">
              <a:extLst>
                <a:ext uri="{FF2B5EF4-FFF2-40B4-BE49-F238E27FC236}">
                  <a16:creationId xmlns:a16="http://schemas.microsoft.com/office/drawing/2014/main" id="{CC6BE53B-5E88-4A7B-9D81-256DD424CE8F}"/>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51" name="Straight Connector 50">
            <a:extLst>
              <a:ext uri="{FF2B5EF4-FFF2-40B4-BE49-F238E27FC236}">
                <a16:creationId xmlns:a16="http://schemas.microsoft.com/office/drawing/2014/main" id="{86A1B47D-560F-4FC0-9054-3B2D3B807E9D}"/>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2" name="TextBox 51">
            <a:extLst>
              <a:ext uri="{FF2B5EF4-FFF2-40B4-BE49-F238E27FC236}">
                <a16:creationId xmlns:a16="http://schemas.microsoft.com/office/drawing/2014/main" id="{B674A7CA-F0EB-469B-B188-8DB0508FD95A}"/>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53" name="TextBox 52">
            <a:extLst>
              <a:ext uri="{FF2B5EF4-FFF2-40B4-BE49-F238E27FC236}">
                <a16:creationId xmlns:a16="http://schemas.microsoft.com/office/drawing/2014/main" id="{D89E8462-2527-41CB-9CA1-9A195B3890E9}"/>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54" name="TextBox 53">
            <a:extLst>
              <a:ext uri="{FF2B5EF4-FFF2-40B4-BE49-F238E27FC236}">
                <a16:creationId xmlns:a16="http://schemas.microsoft.com/office/drawing/2014/main" id="{4E29B67F-B00C-42CB-BE68-2860A6EDE370}"/>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55" name="Straight Connector 54">
            <a:extLst>
              <a:ext uri="{FF2B5EF4-FFF2-40B4-BE49-F238E27FC236}">
                <a16:creationId xmlns:a16="http://schemas.microsoft.com/office/drawing/2014/main" id="{C8D869A2-DC65-4AF6-B135-6357C1481700}"/>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7" name="Text Placeholder 8">
            <a:extLst>
              <a:ext uri="{FF2B5EF4-FFF2-40B4-BE49-F238E27FC236}">
                <a16:creationId xmlns:a16="http://schemas.microsoft.com/office/drawing/2014/main" id="{27CB78FB-AA8E-4913-A0AF-5209377D4EE5}"/>
              </a:ext>
            </a:extLst>
          </p:cNvPr>
          <p:cNvSpPr>
            <a:spLocks noGrp="1"/>
          </p:cNvSpPr>
          <p:nvPr>
            <p:ph type="body" sz="quarter" idx="26"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58" name="Straight Connector 57">
            <a:extLst>
              <a:ext uri="{FF2B5EF4-FFF2-40B4-BE49-F238E27FC236}">
                <a16:creationId xmlns:a16="http://schemas.microsoft.com/office/drawing/2014/main" id="{6FE6E66E-41D0-4B9C-8B5B-74C5AE75C6AE}"/>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86198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07" userDrawn="1">
          <p15:clr>
            <a:srgbClr val="FBAE40"/>
          </p15:clr>
        </p15:guide>
        <p15:guide id="2" orient="horz" pos="1412" userDrawn="1">
          <p15:clr>
            <a:srgbClr val="FBAE40"/>
          </p15:clr>
        </p15:guide>
        <p15:guide id="3" pos="1856" userDrawn="1">
          <p15:clr>
            <a:srgbClr val="FBAE40"/>
          </p15:clr>
        </p15:guide>
        <p15:guide id="4" pos="2127" userDrawn="1">
          <p15:clr>
            <a:srgbClr val="FBAE40"/>
          </p15:clr>
        </p15:guide>
        <p15:guide id="5" pos="5553" userDrawn="1">
          <p15:clr>
            <a:srgbClr val="FBAE40"/>
          </p15:clr>
        </p15:guide>
        <p15:guide id="6" pos="5825" userDrawn="1">
          <p15:clr>
            <a:srgbClr val="FBAE40"/>
          </p15:clr>
        </p15:guide>
        <p15:guide id="7" pos="3704" userDrawn="1">
          <p15:clr>
            <a:srgbClr val="FBAE40"/>
          </p15:clr>
        </p15:guide>
        <p15:guide id="8" pos="397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with icon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35D3BF5-9047-4E1C-B246-901166A0B89A}"/>
              </a:ext>
            </a:extLst>
          </p:cNvPr>
          <p:cNvSpPr>
            <a:spLocks noGrp="1"/>
          </p:cNvSpPr>
          <p:nvPr>
            <p:ph type="pic" sz="quarter" idx="15" hasCustomPrompt="1"/>
          </p:nvPr>
        </p:nvSpPr>
        <p:spPr bwMode="gray">
          <a:xfrm>
            <a:off x="442913" y="1630866"/>
            <a:ext cx="647700" cy="647700"/>
          </a:xfrm>
        </p:spPr>
        <p:txBody>
          <a:bodyPr tIns="36000"/>
          <a:lstStyle>
            <a:lvl1pPr marL="0" indent="0" algn="ctr">
              <a:buNone/>
              <a:defRPr sz="800"/>
            </a:lvl1pPr>
          </a:lstStyle>
          <a:p>
            <a:r>
              <a:rPr lang="en-GB" dirty="0"/>
              <a:t>Icon</a:t>
            </a:r>
          </a:p>
        </p:txBody>
      </p:sp>
      <p:sp>
        <p:nvSpPr>
          <p:cNvPr id="17" name="Picture Placeholder 5">
            <a:extLst>
              <a:ext uri="{FF2B5EF4-FFF2-40B4-BE49-F238E27FC236}">
                <a16:creationId xmlns:a16="http://schemas.microsoft.com/office/drawing/2014/main" id="{29A1BD4A-A4A7-4CCF-891E-C7191AFA3F31}"/>
              </a:ext>
            </a:extLst>
          </p:cNvPr>
          <p:cNvSpPr>
            <a:spLocks noGrp="1"/>
          </p:cNvSpPr>
          <p:nvPr>
            <p:ph type="pic" sz="quarter" idx="18" hasCustomPrompt="1"/>
          </p:nvPr>
        </p:nvSpPr>
        <p:spPr bwMode="gray">
          <a:xfrm>
            <a:off x="442913" y="3228132"/>
            <a:ext cx="647700" cy="647700"/>
          </a:xfrm>
        </p:spPr>
        <p:txBody>
          <a:bodyPr tIns="36000"/>
          <a:lstStyle>
            <a:lvl1pPr marL="0" indent="0" algn="ctr">
              <a:buNone/>
              <a:defRPr sz="800"/>
            </a:lvl1pPr>
          </a:lstStyle>
          <a:p>
            <a:r>
              <a:rPr lang="en-GB" dirty="0"/>
              <a:t>Icon</a:t>
            </a:r>
          </a:p>
        </p:txBody>
      </p:sp>
      <p:sp>
        <p:nvSpPr>
          <p:cNvPr id="20" name="Picture Placeholder 5">
            <a:extLst>
              <a:ext uri="{FF2B5EF4-FFF2-40B4-BE49-F238E27FC236}">
                <a16:creationId xmlns:a16="http://schemas.microsoft.com/office/drawing/2014/main" id="{12637C21-A386-4153-9319-89DB5E3D27A6}"/>
              </a:ext>
            </a:extLst>
          </p:cNvPr>
          <p:cNvSpPr>
            <a:spLocks noGrp="1"/>
          </p:cNvSpPr>
          <p:nvPr>
            <p:ph type="pic" sz="quarter" idx="21" hasCustomPrompt="1"/>
          </p:nvPr>
        </p:nvSpPr>
        <p:spPr bwMode="gray">
          <a:xfrm>
            <a:off x="442913" y="4825397"/>
            <a:ext cx="647700" cy="647700"/>
          </a:xfrm>
        </p:spPr>
        <p:txBody>
          <a:bodyPr tIns="36000"/>
          <a:lstStyle>
            <a:lvl1pPr marL="0" indent="0" algn="ctr">
              <a:buNone/>
              <a:defRPr sz="800"/>
            </a:lvl1pPr>
          </a:lstStyle>
          <a:p>
            <a:r>
              <a:rPr lang="en-GB" dirty="0"/>
              <a:t>Icon</a:t>
            </a:r>
          </a:p>
        </p:txBody>
      </p:sp>
      <p:sp>
        <p:nvSpPr>
          <p:cNvPr id="21" name="Picture Placeholder 5">
            <a:extLst>
              <a:ext uri="{FF2B5EF4-FFF2-40B4-BE49-F238E27FC236}">
                <a16:creationId xmlns:a16="http://schemas.microsoft.com/office/drawing/2014/main" id="{1A58260A-38C8-47C5-AD75-E4C6D4E4AF82}"/>
              </a:ext>
            </a:extLst>
          </p:cNvPr>
          <p:cNvSpPr>
            <a:spLocks noGrp="1"/>
          </p:cNvSpPr>
          <p:nvPr>
            <p:ph type="pic" sz="quarter" idx="22" hasCustomPrompt="1"/>
          </p:nvPr>
        </p:nvSpPr>
        <p:spPr bwMode="gray">
          <a:xfrm>
            <a:off x="6308270" y="1630866"/>
            <a:ext cx="647700" cy="647700"/>
          </a:xfrm>
        </p:spPr>
        <p:txBody>
          <a:bodyPr tIns="36000"/>
          <a:lstStyle>
            <a:lvl1pPr marL="0" indent="0" algn="ctr">
              <a:buNone/>
              <a:defRPr sz="800"/>
            </a:lvl1pPr>
          </a:lstStyle>
          <a:p>
            <a:r>
              <a:rPr lang="en-GB" dirty="0"/>
              <a:t>Icon</a:t>
            </a:r>
          </a:p>
        </p:txBody>
      </p:sp>
      <p:sp>
        <p:nvSpPr>
          <p:cNvPr id="22" name="Picture Placeholder 5">
            <a:extLst>
              <a:ext uri="{FF2B5EF4-FFF2-40B4-BE49-F238E27FC236}">
                <a16:creationId xmlns:a16="http://schemas.microsoft.com/office/drawing/2014/main" id="{8D58250C-77B1-4723-9DA2-A202A100ADF4}"/>
              </a:ext>
            </a:extLst>
          </p:cNvPr>
          <p:cNvSpPr>
            <a:spLocks noGrp="1"/>
          </p:cNvSpPr>
          <p:nvPr>
            <p:ph type="pic" sz="quarter" idx="23" hasCustomPrompt="1"/>
          </p:nvPr>
        </p:nvSpPr>
        <p:spPr bwMode="gray">
          <a:xfrm>
            <a:off x="6308270" y="3228132"/>
            <a:ext cx="647700" cy="647700"/>
          </a:xfrm>
        </p:spPr>
        <p:txBody>
          <a:bodyPr tIns="36000"/>
          <a:lstStyle>
            <a:lvl1pPr marL="0" indent="0" algn="ctr">
              <a:buNone/>
              <a:defRPr sz="800"/>
            </a:lvl1pPr>
          </a:lstStyle>
          <a:p>
            <a:r>
              <a:rPr lang="en-GB" dirty="0"/>
              <a:t>Icon</a:t>
            </a:r>
          </a:p>
        </p:txBody>
      </p:sp>
      <p:sp>
        <p:nvSpPr>
          <p:cNvPr id="23" name="Picture Placeholder 5">
            <a:extLst>
              <a:ext uri="{FF2B5EF4-FFF2-40B4-BE49-F238E27FC236}">
                <a16:creationId xmlns:a16="http://schemas.microsoft.com/office/drawing/2014/main" id="{F94EF6B3-6D46-4AEA-8468-3927D95F9884}"/>
              </a:ext>
            </a:extLst>
          </p:cNvPr>
          <p:cNvSpPr>
            <a:spLocks noGrp="1"/>
          </p:cNvSpPr>
          <p:nvPr>
            <p:ph type="pic" sz="quarter" idx="24" hasCustomPrompt="1"/>
          </p:nvPr>
        </p:nvSpPr>
        <p:spPr bwMode="gray">
          <a:xfrm>
            <a:off x="6308270" y="4825397"/>
            <a:ext cx="647700" cy="647700"/>
          </a:xfrm>
        </p:spPr>
        <p:txBody>
          <a:bodyPr tIns="36000"/>
          <a:lstStyle>
            <a:lvl1pPr marL="0" indent="0" algn="ctr">
              <a:buNone/>
              <a:defRPr sz="800"/>
            </a:lvl1pPr>
          </a:lstStyle>
          <a:p>
            <a:r>
              <a:rPr lang="en-GB" dirty="0"/>
              <a:t>Icon</a:t>
            </a:r>
          </a:p>
        </p:txBody>
      </p:sp>
      <p:sp>
        <p:nvSpPr>
          <p:cNvPr id="26" name="Text Placeholder 25">
            <a:extLst>
              <a:ext uri="{FF2B5EF4-FFF2-40B4-BE49-F238E27FC236}">
                <a16:creationId xmlns:a16="http://schemas.microsoft.com/office/drawing/2014/main" id="{FD818E49-05F4-484D-AD39-4E58D65F8C52}"/>
              </a:ext>
            </a:extLst>
          </p:cNvPr>
          <p:cNvSpPr>
            <a:spLocks noGrp="1"/>
          </p:cNvSpPr>
          <p:nvPr>
            <p:ph type="body" sz="quarter" idx="25" hasCustomPrompt="1"/>
          </p:nvPr>
        </p:nvSpPr>
        <p:spPr bwMode="gray">
          <a:xfrm>
            <a:off x="1306612" y="1630866"/>
            <a:ext cx="4568725" cy="1237266"/>
          </a:xfr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7" name="Text Placeholder 25">
            <a:extLst>
              <a:ext uri="{FF2B5EF4-FFF2-40B4-BE49-F238E27FC236}">
                <a16:creationId xmlns:a16="http://schemas.microsoft.com/office/drawing/2014/main" id="{956AB2D6-8ED2-4DA7-9FC2-2E0D6B5B9B72}"/>
              </a:ext>
            </a:extLst>
          </p:cNvPr>
          <p:cNvSpPr>
            <a:spLocks noGrp="1"/>
          </p:cNvSpPr>
          <p:nvPr>
            <p:ph type="body" sz="quarter" idx="26" hasCustomPrompt="1"/>
          </p:nvPr>
        </p:nvSpPr>
        <p:spPr bwMode="gray">
          <a:xfrm>
            <a:off x="1306612" y="3228132"/>
            <a:ext cx="4568725" cy="1237266"/>
          </a:xfrm>
        </p:spPr>
        <p:txBody>
          <a:bodyPr>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8" name="Text Placeholder 25">
            <a:extLst>
              <a:ext uri="{FF2B5EF4-FFF2-40B4-BE49-F238E27FC236}">
                <a16:creationId xmlns:a16="http://schemas.microsoft.com/office/drawing/2014/main" id="{B0F96483-CB0F-4AB7-A410-DFC7CD06A92C}"/>
              </a:ext>
            </a:extLst>
          </p:cNvPr>
          <p:cNvSpPr>
            <a:spLocks noGrp="1"/>
          </p:cNvSpPr>
          <p:nvPr>
            <p:ph type="body" sz="quarter" idx="27" hasCustomPrompt="1"/>
          </p:nvPr>
        </p:nvSpPr>
        <p:spPr bwMode="gray">
          <a:xfrm>
            <a:off x="1306612" y="4825397"/>
            <a:ext cx="4568725" cy="1237265"/>
          </a:xfrm>
        </p:spPr>
        <p:txBody>
          <a:bodyPr>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9" name="Text Placeholder 25">
            <a:extLst>
              <a:ext uri="{FF2B5EF4-FFF2-40B4-BE49-F238E27FC236}">
                <a16:creationId xmlns:a16="http://schemas.microsoft.com/office/drawing/2014/main" id="{F75A2D36-82B2-4A51-A21F-805645886E7F}"/>
              </a:ext>
            </a:extLst>
          </p:cNvPr>
          <p:cNvSpPr>
            <a:spLocks noGrp="1"/>
          </p:cNvSpPr>
          <p:nvPr>
            <p:ph type="body" sz="quarter" idx="28" hasCustomPrompt="1"/>
          </p:nvPr>
        </p:nvSpPr>
        <p:spPr bwMode="gray">
          <a:xfrm>
            <a:off x="7171970" y="1630866"/>
            <a:ext cx="4568725" cy="1237266"/>
          </a:xfrm>
        </p:spPr>
        <p:txBody>
          <a:bodyPr>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30" name="Text Placeholder 25">
            <a:extLst>
              <a:ext uri="{FF2B5EF4-FFF2-40B4-BE49-F238E27FC236}">
                <a16:creationId xmlns:a16="http://schemas.microsoft.com/office/drawing/2014/main" id="{D2A42BAD-3AA1-4B6D-8165-B3DBA347184D}"/>
              </a:ext>
            </a:extLst>
          </p:cNvPr>
          <p:cNvSpPr>
            <a:spLocks noGrp="1"/>
          </p:cNvSpPr>
          <p:nvPr>
            <p:ph type="body" sz="quarter" idx="29" hasCustomPrompt="1"/>
          </p:nvPr>
        </p:nvSpPr>
        <p:spPr bwMode="gray">
          <a:xfrm>
            <a:off x="7175500" y="3228132"/>
            <a:ext cx="4568725" cy="1237266"/>
          </a:xfrm>
        </p:spPr>
        <p:txBody>
          <a:bodyPr>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31" name="Text Placeholder 25">
            <a:extLst>
              <a:ext uri="{FF2B5EF4-FFF2-40B4-BE49-F238E27FC236}">
                <a16:creationId xmlns:a16="http://schemas.microsoft.com/office/drawing/2014/main" id="{A84BC5EA-4E9D-4289-9BFE-A7379A704032}"/>
              </a:ext>
            </a:extLst>
          </p:cNvPr>
          <p:cNvSpPr>
            <a:spLocks noGrp="1"/>
          </p:cNvSpPr>
          <p:nvPr>
            <p:ph type="body" sz="quarter" idx="30" hasCustomPrompt="1"/>
          </p:nvPr>
        </p:nvSpPr>
        <p:spPr bwMode="gray">
          <a:xfrm>
            <a:off x="7175500" y="4825397"/>
            <a:ext cx="4568725" cy="1237266"/>
          </a:xfrm>
        </p:spPr>
        <p:txBody>
          <a:bodyPr>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 name="Title 1">
            <a:extLst>
              <a:ext uri="{FF2B5EF4-FFF2-40B4-BE49-F238E27FC236}">
                <a16:creationId xmlns:a16="http://schemas.microsoft.com/office/drawing/2014/main" id="{2A1D4BD7-BC07-4FA9-A000-33C643D53FF4}"/>
              </a:ext>
            </a:extLst>
          </p:cNvPr>
          <p:cNvSpPr>
            <a:spLocks noGrp="1"/>
          </p:cNvSpPr>
          <p:nvPr>
            <p:ph type="title"/>
          </p:nvPr>
        </p:nvSpPr>
        <p:spPr/>
        <p:txBody>
          <a:body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D3665385-6DC5-4C12-95DB-5C31E47B2A02}"/>
              </a:ext>
            </a:extLst>
          </p:cNvPr>
          <p:cNvSpPr>
            <a:spLocks noGrp="1"/>
          </p:cNvSpPr>
          <p:nvPr>
            <p:ph type="dt" sz="half" idx="31"/>
          </p:nvPr>
        </p:nvSpPr>
        <p:spPr/>
        <p:txBody>
          <a:bodyPr/>
          <a:lstStyle/>
          <a:p>
            <a:fld id="{8985524F-1D27-4003-A49C-C4956DB36159}" type="datetime1">
              <a:rPr lang="en-GB" smtClean="0"/>
              <a:t>07/06/2022</a:t>
            </a:fld>
            <a:endParaRPr lang="en-GB" dirty="0"/>
          </a:p>
        </p:txBody>
      </p:sp>
      <p:sp>
        <p:nvSpPr>
          <p:cNvPr id="4" name="Footer Placeholder 3">
            <a:extLst>
              <a:ext uri="{FF2B5EF4-FFF2-40B4-BE49-F238E27FC236}">
                <a16:creationId xmlns:a16="http://schemas.microsoft.com/office/drawing/2014/main" id="{27C90FB0-9D04-4C48-96B4-4AA5ED46C621}"/>
              </a:ext>
            </a:extLst>
          </p:cNvPr>
          <p:cNvSpPr>
            <a:spLocks noGrp="1"/>
          </p:cNvSpPr>
          <p:nvPr>
            <p:ph type="ftr" sz="quarter" idx="32"/>
          </p:nvPr>
        </p:nvSpPr>
        <p:spPr/>
        <p:txBody>
          <a:bodyPr/>
          <a:lstStyle/>
          <a:p>
            <a:endParaRPr lang="en-GB"/>
          </a:p>
        </p:txBody>
      </p:sp>
      <p:sp>
        <p:nvSpPr>
          <p:cNvPr id="5" name="Slide Number Placeholder 4">
            <a:extLst>
              <a:ext uri="{FF2B5EF4-FFF2-40B4-BE49-F238E27FC236}">
                <a16:creationId xmlns:a16="http://schemas.microsoft.com/office/drawing/2014/main" id="{04E3B82A-AE14-410C-80A2-F5AECD1CFF64}"/>
              </a:ext>
            </a:extLst>
          </p:cNvPr>
          <p:cNvSpPr>
            <a:spLocks noGrp="1"/>
          </p:cNvSpPr>
          <p:nvPr>
            <p:ph type="sldNum" sz="quarter" idx="33"/>
          </p:nvPr>
        </p:nvSpPr>
        <p:spPr/>
        <p:txBody>
          <a:bodyPr/>
          <a:lstStyle/>
          <a:p>
            <a:fld id="{A36BB336-FA68-49FA-BBEA-E8420972406D}" type="slidenum">
              <a:rPr lang="en-GB" smtClean="0"/>
              <a:pPr/>
              <a:t>‹#›</a:t>
            </a:fld>
            <a:endParaRPr lang="en-GB" dirty="0"/>
          </a:p>
        </p:txBody>
      </p:sp>
      <p:sp>
        <p:nvSpPr>
          <p:cNvPr id="40" name="Freeform: Shape 39">
            <a:extLst>
              <a:ext uri="{FF2B5EF4-FFF2-40B4-BE49-F238E27FC236}">
                <a16:creationId xmlns:a16="http://schemas.microsoft.com/office/drawing/2014/main" id="{72B7177D-5CA7-4320-9EFC-57AD32A2ED4A}"/>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1" name="Group 40">
            <a:extLst>
              <a:ext uri="{FF2B5EF4-FFF2-40B4-BE49-F238E27FC236}">
                <a16:creationId xmlns:a16="http://schemas.microsoft.com/office/drawing/2014/main" id="{C322375D-0400-44E2-9461-BECB52161B72}"/>
              </a:ext>
            </a:extLst>
          </p:cNvPr>
          <p:cNvGrpSpPr/>
          <p:nvPr userDrawn="1"/>
        </p:nvGrpSpPr>
        <p:grpSpPr>
          <a:xfrm>
            <a:off x="12439650" y="6062662"/>
            <a:ext cx="1808163" cy="1123140"/>
            <a:chOff x="12439650" y="6062662"/>
            <a:chExt cx="1808163" cy="1123140"/>
          </a:xfrm>
        </p:grpSpPr>
        <p:sp>
          <p:nvSpPr>
            <p:cNvPr id="42" name="TextBox 41">
              <a:extLst>
                <a:ext uri="{FF2B5EF4-FFF2-40B4-BE49-F238E27FC236}">
                  <a16:creationId xmlns:a16="http://schemas.microsoft.com/office/drawing/2014/main" id="{2FDF2DB6-2413-4ECC-B678-C4438E02A9B0}"/>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43" name="TextBox 42">
              <a:extLst>
                <a:ext uri="{FF2B5EF4-FFF2-40B4-BE49-F238E27FC236}">
                  <a16:creationId xmlns:a16="http://schemas.microsoft.com/office/drawing/2014/main" id="{EE73A2B3-538A-400D-95BE-C6928A6D9A5E}"/>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52" name="Straight Connector 51">
            <a:extLst>
              <a:ext uri="{FF2B5EF4-FFF2-40B4-BE49-F238E27FC236}">
                <a16:creationId xmlns:a16="http://schemas.microsoft.com/office/drawing/2014/main" id="{5E6CF3AA-A1C6-4DC2-95F0-F3330593C72E}"/>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3" name="TextBox 52">
            <a:extLst>
              <a:ext uri="{FF2B5EF4-FFF2-40B4-BE49-F238E27FC236}">
                <a16:creationId xmlns:a16="http://schemas.microsoft.com/office/drawing/2014/main" id="{20740C11-E035-4704-B68B-D74507E3302D}"/>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54" name="TextBox 53">
            <a:extLst>
              <a:ext uri="{FF2B5EF4-FFF2-40B4-BE49-F238E27FC236}">
                <a16:creationId xmlns:a16="http://schemas.microsoft.com/office/drawing/2014/main" id="{6F175CFD-81B9-4D63-8FDF-0A757F187D8A}"/>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55" name="TextBox 54">
            <a:extLst>
              <a:ext uri="{FF2B5EF4-FFF2-40B4-BE49-F238E27FC236}">
                <a16:creationId xmlns:a16="http://schemas.microsoft.com/office/drawing/2014/main" id="{383DE217-7978-40AB-9849-05801121731C}"/>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56" name="Straight Connector 55">
            <a:extLst>
              <a:ext uri="{FF2B5EF4-FFF2-40B4-BE49-F238E27FC236}">
                <a16:creationId xmlns:a16="http://schemas.microsoft.com/office/drawing/2014/main" id="{CAF901DA-F0C9-4124-B978-B0A1E55006BC}"/>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8" name="Text Placeholder 8">
            <a:extLst>
              <a:ext uri="{FF2B5EF4-FFF2-40B4-BE49-F238E27FC236}">
                <a16:creationId xmlns:a16="http://schemas.microsoft.com/office/drawing/2014/main" id="{3619B2E7-E2C6-4E3A-988F-76CF8D90502C}"/>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59" name="Straight Connector 58">
            <a:extLst>
              <a:ext uri="{FF2B5EF4-FFF2-40B4-BE49-F238E27FC236}">
                <a16:creationId xmlns:a16="http://schemas.microsoft.com/office/drawing/2014/main" id="{3C6CDD07-C5E5-4FA5-97A4-EB5BE13ACF1E}"/>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7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702" userDrawn="1">
          <p15:clr>
            <a:srgbClr val="FBAE40"/>
          </p15:clr>
        </p15:guide>
        <p15:guide id="4" pos="3974" userDrawn="1">
          <p15:clr>
            <a:srgbClr val="FBAE40"/>
          </p15:clr>
        </p15:guide>
        <p15:guide id="5" pos="689" userDrawn="1">
          <p15:clr>
            <a:srgbClr val="FBAE40"/>
          </p15:clr>
        </p15:guide>
        <p15:guide id="6" pos="4383" userDrawn="1">
          <p15:clr>
            <a:srgbClr val="FBAE40"/>
          </p15:clr>
        </p15:guide>
        <p15:guide id="7" pos="822" userDrawn="1">
          <p15:clr>
            <a:srgbClr val="FBAE40"/>
          </p15:clr>
        </p15:guide>
        <p15:guide id="8" pos="451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with subhead and 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6ABAC-8AF5-4319-8165-37C84CC3885E}"/>
              </a:ext>
            </a:extLst>
          </p:cNvPr>
          <p:cNvSpPr>
            <a:spLocks noGrp="1"/>
          </p:cNvSpPr>
          <p:nvPr>
            <p:ph type="body" idx="1" hasCustomPrompt="1"/>
          </p:nvPr>
        </p:nvSpPr>
        <p:spPr bwMode="gray">
          <a:xfrm>
            <a:off x="442913" y="1628775"/>
            <a:ext cx="5437088"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1" name="Text Placeholder 2">
            <a:extLst>
              <a:ext uri="{FF2B5EF4-FFF2-40B4-BE49-F238E27FC236}">
                <a16:creationId xmlns:a16="http://schemas.microsoft.com/office/drawing/2014/main" id="{0811974F-B973-477B-8A3D-B9C5B69C7E94}"/>
              </a:ext>
            </a:extLst>
          </p:cNvPr>
          <p:cNvSpPr>
            <a:spLocks noGrp="1"/>
          </p:cNvSpPr>
          <p:nvPr>
            <p:ph type="body" idx="13" hasCustomPrompt="1"/>
          </p:nvPr>
        </p:nvSpPr>
        <p:spPr bwMode="gray">
          <a:xfrm>
            <a:off x="6312001" y="1628775"/>
            <a:ext cx="5437088"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6" name="Picture Placeholder 5">
            <a:extLst>
              <a:ext uri="{FF2B5EF4-FFF2-40B4-BE49-F238E27FC236}">
                <a16:creationId xmlns:a16="http://schemas.microsoft.com/office/drawing/2014/main" id="{735D3BF5-9047-4E1C-B246-901166A0B89A}"/>
              </a:ext>
            </a:extLst>
          </p:cNvPr>
          <p:cNvSpPr>
            <a:spLocks noGrp="1"/>
          </p:cNvSpPr>
          <p:nvPr>
            <p:ph type="pic" sz="quarter" idx="15" hasCustomPrompt="1"/>
          </p:nvPr>
        </p:nvSpPr>
        <p:spPr bwMode="gray">
          <a:xfrm>
            <a:off x="442913" y="2241549"/>
            <a:ext cx="647700" cy="647700"/>
          </a:xfrm>
        </p:spPr>
        <p:txBody>
          <a:bodyPr tIns="36000"/>
          <a:lstStyle>
            <a:lvl1pPr marL="0" indent="0" algn="ctr">
              <a:buNone/>
              <a:defRPr sz="800"/>
            </a:lvl1pPr>
          </a:lstStyle>
          <a:p>
            <a:r>
              <a:rPr lang="en-GB" dirty="0"/>
              <a:t>Icon</a:t>
            </a:r>
          </a:p>
        </p:txBody>
      </p:sp>
      <p:sp>
        <p:nvSpPr>
          <p:cNvPr id="20" name="Picture Placeholder 5">
            <a:extLst>
              <a:ext uri="{FF2B5EF4-FFF2-40B4-BE49-F238E27FC236}">
                <a16:creationId xmlns:a16="http://schemas.microsoft.com/office/drawing/2014/main" id="{12637C21-A386-4153-9319-89DB5E3D27A6}"/>
              </a:ext>
            </a:extLst>
          </p:cNvPr>
          <p:cNvSpPr>
            <a:spLocks noGrp="1"/>
          </p:cNvSpPr>
          <p:nvPr>
            <p:ph type="pic" sz="quarter" idx="21" hasCustomPrompt="1"/>
          </p:nvPr>
        </p:nvSpPr>
        <p:spPr bwMode="gray">
          <a:xfrm>
            <a:off x="442913" y="4332106"/>
            <a:ext cx="650295" cy="647700"/>
          </a:xfrm>
        </p:spPr>
        <p:txBody>
          <a:bodyPr tIns="36000"/>
          <a:lstStyle>
            <a:lvl1pPr marL="0" indent="0" algn="ctr">
              <a:buNone/>
              <a:defRPr sz="800"/>
            </a:lvl1pPr>
          </a:lstStyle>
          <a:p>
            <a:r>
              <a:rPr lang="en-GB" dirty="0"/>
              <a:t>Icon</a:t>
            </a:r>
          </a:p>
        </p:txBody>
      </p:sp>
      <p:sp>
        <p:nvSpPr>
          <p:cNvPr id="21" name="Picture Placeholder 5">
            <a:extLst>
              <a:ext uri="{FF2B5EF4-FFF2-40B4-BE49-F238E27FC236}">
                <a16:creationId xmlns:a16="http://schemas.microsoft.com/office/drawing/2014/main" id="{1A58260A-38C8-47C5-AD75-E4C6D4E4AF82}"/>
              </a:ext>
            </a:extLst>
          </p:cNvPr>
          <p:cNvSpPr>
            <a:spLocks noGrp="1"/>
          </p:cNvSpPr>
          <p:nvPr>
            <p:ph type="pic" sz="quarter" idx="22" hasCustomPrompt="1"/>
          </p:nvPr>
        </p:nvSpPr>
        <p:spPr bwMode="gray">
          <a:xfrm>
            <a:off x="6308270" y="2241550"/>
            <a:ext cx="647700" cy="647700"/>
          </a:xfrm>
        </p:spPr>
        <p:txBody>
          <a:bodyPr tIns="36000"/>
          <a:lstStyle>
            <a:lvl1pPr marL="0" indent="0" algn="ctr">
              <a:buNone/>
              <a:defRPr sz="800"/>
            </a:lvl1pPr>
          </a:lstStyle>
          <a:p>
            <a:r>
              <a:rPr lang="en-GB" dirty="0"/>
              <a:t>Icon</a:t>
            </a:r>
          </a:p>
        </p:txBody>
      </p:sp>
      <p:sp>
        <p:nvSpPr>
          <p:cNvPr id="23" name="Picture Placeholder 5">
            <a:extLst>
              <a:ext uri="{FF2B5EF4-FFF2-40B4-BE49-F238E27FC236}">
                <a16:creationId xmlns:a16="http://schemas.microsoft.com/office/drawing/2014/main" id="{F94EF6B3-6D46-4AEA-8468-3927D95F9884}"/>
              </a:ext>
            </a:extLst>
          </p:cNvPr>
          <p:cNvSpPr>
            <a:spLocks noGrp="1"/>
          </p:cNvSpPr>
          <p:nvPr>
            <p:ph type="pic" sz="quarter" idx="24" hasCustomPrompt="1"/>
          </p:nvPr>
        </p:nvSpPr>
        <p:spPr bwMode="gray">
          <a:xfrm>
            <a:off x="6308270" y="4332106"/>
            <a:ext cx="647700" cy="647700"/>
          </a:xfrm>
        </p:spPr>
        <p:txBody>
          <a:bodyPr tIns="36000"/>
          <a:lstStyle>
            <a:lvl1pPr marL="0" indent="0" algn="ctr">
              <a:buNone/>
              <a:defRPr sz="800"/>
            </a:lvl1pPr>
          </a:lstStyle>
          <a:p>
            <a:r>
              <a:rPr lang="en-GB" dirty="0"/>
              <a:t>Icon</a:t>
            </a:r>
          </a:p>
        </p:txBody>
      </p:sp>
      <p:sp>
        <p:nvSpPr>
          <p:cNvPr id="27" name="Text Placeholder 25">
            <a:extLst>
              <a:ext uri="{FF2B5EF4-FFF2-40B4-BE49-F238E27FC236}">
                <a16:creationId xmlns:a16="http://schemas.microsoft.com/office/drawing/2014/main" id="{2CDC845B-14C4-4DD0-958A-4D0DF926359A}"/>
              </a:ext>
            </a:extLst>
          </p:cNvPr>
          <p:cNvSpPr>
            <a:spLocks noGrp="1"/>
          </p:cNvSpPr>
          <p:nvPr>
            <p:ph type="body" sz="quarter" idx="26" hasCustomPrompt="1"/>
          </p:nvPr>
        </p:nvSpPr>
        <p:spPr bwMode="gray">
          <a:xfrm>
            <a:off x="1306612" y="2241548"/>
            <a:ext cx="4573487" cy="1730556"/>
          </a:xfr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9" name="Text Placeholder 25">
            <a:extLst>
              <a:ext uri="{FF2B5EF4-FFF2-40B4-BE49-F238E27FC236}">
                <a16:creationId xmlns:a16="http://schemas.microsoft.com/office/drawing/2014/main" id="{B4A62619-3164-42EA-87A6-120CFAA9EFCA}"/>
              </a:ext>
            </a:extLst>
          </p:cNvPr>
          <p:cNvSpPr>
            <a:spLocks noGrp="1"/>
          </p:cNvSpPr>
          <p:nvPr>
            <p:ph type="body" sz="quarter" idx="28" hasCustomPrompt="1"/>
          </p:nvPr>
        </p:nvSpPr>
        <p:spPr bwMode="gray">
          <a:xfrm>
            <a:off x="1306612" y="4332105"/>
            <a:ext cx="4573487" cy="1730556"/>
          </a:xfr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30" name="Text Placeholder 25">
            <a:extLst>
              <a:ext uri="{FF2B5EF4-FFF2-40B4-BE49-F238E27FC236}">
                <a16:creationId xmlns:a16="http://schemas.microsoft.com/office/drawing/2014/main" id="{A27230C0-2AB1-47A3-BC22-3AB3B41FACF3}"/>
              </a:ext>
            </a:extLst>
          </p:cNvPr>
          <p:cNvSpPr>
            <a:spLocks noGrp="1"/>
          </p:cNvSpPr>
          <p:nvPr>
            <p:ph type="body" sz="quarter" idx="29" hasCustomPrompt="1"/>
          </p:nvPr>
        </p:nvSpPr>
        <p:spPr bwMode="gray">
          <a:xfrm>
            <a:off x="7175499" y="2241550"/>
            <a:ext cx="4573487" cy="1730557"/>
          </a:xfr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32" name="Text Placeholder 25">
            <a:extLst>
              <a:ext uri="{FF2B5EF4-FFF2-40B4-BE49-F238E27FC236}">
                <a16:creationId xmlns:a16="http://schemas.microsoft.com/office/drawing/2014/main" id="{2230B3F4-3E09-4E2A-911D-41981371FBB6}"/>
              </a:ext>
            </a:extLst>
          </p:cNvPr>
          <p:cNvSpPr>
            <a:spLocks noGrp="1"/>
          </p:cNvSpPr>
          <p:nvPr>
            <p:ph type="body" sz="quarter" idx="31" hasCustomPrompt="1"/>
          </p:nvPr>
        </p:nvSpPr>
        <p:spPr bwMode="gray">
          <a:xfrm>
            <a:off x="7175499" y="4332106"/>
            <a:ext cx="4573487" cy="1730557"/>
          </a:xfr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4" name="Title 3">
            <a:extLst>
              <a:ext uri="{FF2B5EF4-FFF2-40B4-BE49-F238E27FC236}">
                <a16:creationId xmlns:a16="http://schemas.microsoft.com/office/drawing/2014/main" id="{3F1E571D-CF1F-48A4-A05A-061FF85D2DB1}"/>
              </a:ext>
            </a:extLst>
          </p:cNvPr>
          <p:cNvSpPr>
            <a:spLocks noGrp="1"/>
          </p:cNvSpPr>
          <p:nvPr>
            <p:ph type="title"/>
          </p:nvPr>
        </p:nvSpPr>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74861B89-78F2-423C-9B3E-4A1C1441F754}"/>
              </a:ext>
            </a:extLst>
          </p:cNvPr>
          <p:cNvSpPr>
            <a:spLocks noGrp="1"/>
          </p:cNvSpPr>
          <p:nvPr>
            <p:ph type="dt" sz="half" idx="32"/>
          </p:nvPr>
        </p:nvSpPr>
        <p:spPr/>
        <p:txBody>
          <a:bodyPr/>
          <a:lstStyle/>
          <a:p>
            <a:fld id="{6ACC4AC9-6711-4FA0-AB2C-C583E466F7D2}" type="datetime1">
              <a:rPr lang="en-GB" smtClean="0"/>
              <a:t>07/06/2022</a:t>
            </a:fld>
            <a:endParaRPr lang="en-GB" dirty="0"/>
          </a:p>
        </p:txBody>
      </p:sp>
      <p:sp>
        <p:nvSpPr>
          <p:cNvPr id="5" name="Footer Placeholder 4">
            <a:extLst>
              <a:ext uri="{FF2B5EF4-FFF2-40B4-BE49-F238E27FC236}">
                <a16:creationId xmlns:a16="http://schemas.microsoft.com/office/drawing/2014/main" id="{4BF03BDD-AF1E-477C-BC63-2F5F57BA3CC6}"/>
              </a:ext>
            </a:extLst>
          </p:cNvPr>
          <p:cNvSpPr>
            <a:spLocks noGrp="1"/>
          </p:cNvSpPr>
          <p:nvPr>
            <p:ph type="ftr" sz="quarter" idx="33"/>
          </p:nvPr>
        </p:nvSpPr>
        <p:spPr/>
        <p:txBody>
          <a:bodyPr/>
          <a:lstStyle/>
          <a:p>
            <a:endParaRPr lang="en-GB"/>
          </a:p>
        </p:txBody>
      </p:sp>
      <p:sp>
        <p:nvSpPr>
          <p:cNvPr id="10" name="Slide Number Placeholder 9">
            <a:extLst>
              <a:ext uri="{FF2B5EF4-FFF2-40B4-BE49-F238E27FC236}">
                <a16:creationId xmlns:a16="http://schemas.microsoft.com/office/drawing/2014/main" id="{5E34F463-8382-45BD-BA89-42E9E1CB42BD}"/>
              </a:ext>
            </a:extLst>
          </p:cNvPr>
          <p:cNvSpPr>
            <a:spLocks noGrp="1"/>
          </p:cNvSpPr>
          <p:nvPr>
            <p:ph type="sldNum" sz="quarter" idx="34"/>
          </p:nvPr>
        </p:nvSpPr>
        <p:spPr/>
        <p:txBody>
          <a:bodyPr/>
          <a:lstStyle/>
          <a:p>
            <a:fld id="{A36BB336-FA68-49FA-BBEA-E8420972406D}" type="slidenum">
              <a:rPr lang="en-GB" smtClean="0"/>
              <a:pPr/>
              <a:t>‹#›</a:t>
            </a:fld>
            <a:endParaRPr lang="en-GB" dirty="0"/>
          </a:p>
        </p:txBody>
      </p:sp>
      <p:sp>
        <p:nvSpPr>
          <p:cNvPr id="38" name="Freeform: Shape 37">
            <a:extLst>
              <a:ext uri="{FF2B5EF4-FFF2-40B4-BE49-F238E27FC236}">
                <a16:creationId xmlns:a16="http://schemas.microsoft.com/office/drawing/2014/main" id="{7E17B1CC-112F-4A7C-BA31-DB706312DC14}"/>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9" name="Group 38">
            <a:extLst>
              <a:ext uri="{FF2B5EF4-FFF2-40B4-BE49-F238E27FC236}">
                <a16:creationId xmlns:a16="http://schemas.microsoft.com/office/drawing/2014/main" id="{68D128D7-6A20-4CDF-949D-2A28BCF1BD2C}"/>
              </a:ext>
            </a:extLst>
          </p:cNvPr>
          <p:cNvGrpSpPr/>
          <p:nvPr userDrawn="1"/>
        </p:nvGrpSpPr>
        <p:grpSpPr>
          <a:xfrm>
            <a:off x="12439650" y="6062662"/>
            <a:ext cx="1808163" cy="1123140"/>
            <a:chOff x="12439650" y="6062662"/>
            <a:chExt cx="1808163" cy="1123140"/>
          </a:xfrm>
        </p:grpSpPr>
        <p:sp>
          <p:nvSpPr>
            <p:cNvPr id="40" name="TextBox 39">
              <a:extLst>
                <a:ext uri="{FF2B5EF4-FFF2-40B4-BE49-F238E27FC236}">
                  <a16:creationId xmlns:a16="http://schemas.microsoft.com/office/drawing/2014/main" id="{79DD9600-D1B3-4F97-BC1C-3F87948CAD9F}"/>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41" name="TextBox 40">
              <a:extLst>
                <a:ext uri="{FF2B5EF4-FFF2-40B4-BE49-F238E27FC236}">
                  <a16:creationId xmlns:a16="http://schemas.microsoft.com/office/drawing/2014/main" id="{796BA0AA-66A2-4085-B5B3-AEA07D7002EF}"/>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55" name="Straight Connector 54">
            <a:extLst>
              <a:ext uri="{FF2B5EF4-FFF2-40B4-BE49-F238E27FC236}">
                <a16:creationId xmlns:a16="http://schemas.microsoft.com/office/drawing/2014/main" id="{0DD0CF8D-29BB-481E-9237-2575C68F7CCD}"/>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6" name="TextBox 55">
            <a:extLst>
              <a:ext uri="{FF2B5EF4-FFF2-40B4-BE49-F238E27FC236}">
                <a16:creationId xmlns:a16="http://schemas.microsoft.com/office/drawing/2014/main" id="{1EBF1B1E-A30B-45BF-9739-A6BEDE6BA6EF}"/>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57" name="TextBox 56">
            <a:extLst>
              <a:ext uri="{FF2B5EF4-FFF2-40B4-BE49-F238E27FC236}">
                <a16:creationId xmlns:a16="http://schemas.microsoft.com/office/drawing/2014/main" id="{432B9E20-5413-4DFA-86EF-D954B3293950}"/>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58" name="TextBox 57">
            <a:extLst>
              <a:ext uri="{FF2B5EF4-FFF2-40B4-BE49-F238E27FC236}">
                <a16:creationId xmlns:a16="http://schemas.microsoft.com/office/drawing/2014/main" id="{A47F44C4-86DA-414E-9AD1-2CCDFBA0A2EF}"/>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59" name="Straight Connector 58">
            <a:extLst>
              <a:ext uri="{FF2B5EF4-FFF2-40B4-BE49-F238E27FC236}">
                <a16:creationId xmlns:a16="http://schemas.microsoft.com/office/drawing/2014/main" id="{C15EA125-C71E-4F9E-83B9-465A8DC3FCE6}"/>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61" name="Text Placeholder 8">
            <a:extLst>
              <a:ext uri="{FF2B5EF4-FFF2-40B4-BE49-F238E27FC236}">
                <a16:creationId xmlns:a16="http://schemas.microsoft.com/office/drawing/2014/main" id="{E181F74E-5A91-4177-B3B3-857429979217}"/>
              </a:ext>
            </a:extLst>
          </p:cNvPr>
          <p:cNvSpPr>
            <a:spLocks noGrp="1"/>
          </p:cNvSpPr>
          <p:nvPr>
            <p:ph type="body" sz="quarter" idx="35"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62" name="Straight Connector 61">
            <a:extLst>
              <a:ext uri="{FF2B5EF4-FFF2-40B4-BE49-F238E27FC236}">
                <a16:creationId xmlns:a16="http://schemas.microsoft.com/office/drawing/2014/main" id="{57C33569-EC37-4F25-916F-C1D420AA7062}"/>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5869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08" userDrawn="1">
          <p15:clr>
            <a:srgbClr val="FBAE40"/>
          </p15:clr>
        </p15:guide>
        <p15:guide id="2" orient="horz" pos="1412" userDrawn="1">
          <p15:clr>
            <a:srgbClr val="FBAE40"/>
          </p15:clr>
        </p15:guide>
        <p15:guide id="3" pos="3705" userDrawn="1">
          <p15:clr>
            <a:srgbClr val="FBAE40"/>
          </p15:clr>
        </p15:guide>
        <p15:guide id="4" pos="3975" userDrawn="1">
          <p15:clr>
            <a:srgbClr val="FBAE40"/>
          </p15:clr>
        </p15:guide>
        <p15:guide id="5" pos="689" userDrawn="1">
          <p15:clr>
            <a:srgbClr val="FBAE40"/>
          </p15:clr>
        </p15:guide>
        <p15:guide id="6" pos="4383" userDrawn="1">
          <p15:clr>
            <a:srgbClr val="FBAE40"/>
          </p15:clr>
        </p15:guide>
        <p15:guide id="7" pos="822" userDrawn="1">
          <p15:clr>
            <a:srgbClr val="FBAE40"/>
          </p15:clr>
        </p15:guide>
        <p15:guide id="8" pos="45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 single column with subhead and 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6ABAC-8AF5-4319-8165-37C84CC3885E}"/>
              </a:ext>
            </a:extLst>
          </p:cNvPr>
          <p:cNvSpPr>
            <a:spLocks noGrp="1"/>
          </p:cNvSpPr>
          <p:nvPr>
            <p:ph type="body" idx="1" hasCustomPrompt="1"/>
          </p:nvPr>
        </p:nvSpPr>
        <p:spPr bwMode="gray">
          <a:xfrm>
            <a:off x="442913" y="1628775"/>
            <a:ext cx="7323137"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3" y="2241551"/>
            <a:ext cx="7323137" cy="3821111"/>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11" name="Text Placeholder 2">
            <a:extLst>
              <a:ext uri="{FF2B5EF4-FFF2-40B4-BE49-F238E27FC236}">
                <a16:creationId xmlns:a16="http://schemas.microsoft.com/office/drawing/2014/main" id="{0811974F-B973-477B-8A3D-B9C5B69C7E94}"/>
              </a:ext>
            </a:extLst>
          </p:cNvPr>
          <p:cNvSpPr>
            <a:spLocks noGrp="1"/>
          </p:cNvSpPr>
          <p:nvPr>
            <p:ph type="body" idx="13" hasCustomPrompt="1"/>
          </p:nvPr>
        </p:nvSpPr>
        <p:spPr bwMode="gray">
          <a:xfrm>
            <a:off x="8193615" y="1628775"/>
            <a:ext cx="3555473"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3" name="Picture Placeholder 5">
            <a:extLst>
              <a:ext uri="{FF2B5EF4-FFF2-40B4-BE49-F238E27FC236}">
                <a16:creationId xmlns:a16="http://schemas.microsoft.com/office/drawing/2014/main" id="{6860F54D-583C-48F7-9368-76864DCEA182}"/>
              </a:ext>
            </a:extLst>
          </p:cNvPr>
          <p:cNvSpPr>
            <a:spLocks noGrp="1"/>
          </p:cNvSpPr>
          <p:nvPr>
            <p:ph type="pic" sz="quarter" idx="22" hasCustomPrompt="1"/>
          </p:nvPr>
        </p:nvSpPr>
        <p:spPr bwMode="gray">
          <a:xfrm>
            <a:off x="8193614" y="2241551"/>
            <a:ext cx="432000" cy="432000"/>
          </a:xfrm>
        </p:spPr>
        <p:txBody>
          <a:bodyPr tIns="36000"/>
          <a:lstStyle>
            <a:lvl1pPr marL="0" indent="0" algn="ctr">
              <a:buNone/>
              <a:defRPr sz="800"/>
            </a:lvl1pPr>
          </a:lstStyle>
          <a:p>
            <a:r>
              <a:rPr lang="en-GB" dirty="0"/>
              <a:t>Icon</a:t>
            </a:r>
          </a:p>
        </p:txBody>
      </p:sp>
      <p:sp>
        <p:nvSpPr>
          <p:cNvPr id="19" name="Picture Placeholder 5">
            <a:extLst>
              <a:ext uri="{FF2B5EF4-FFF2-40B4-BE49-F238E27FC236}">
                <a16:creationId xmlns:a16="http://schemas.microsoft.com/office/drawing/2014/main" id="{3D2C46F9-06D0-49D6-BF01-4BEEA1A95190}"/>
              </a:ext>
            </a:extLst>
          </p:cNvPr>
          <p:cNvSpPr>
            <a:spLocks noGrp="1"/>
          </p:cNvSpPr>
          <p:nvPr>
            <p:ph type="pic" sz="quarter" idx="23" hasCustomPrompt="1"/>
          </p:nvPr>
        </p:nvSpPr>
        <p:spPr bwMode="gray">
          <a:xfrm>
            <a:off x="8193615" y="3635255"/>
            <a:ext cx="432000" cy="432000"/>
          </a:xfrm>
        </p:spPr>
        <p:txBody>
          <a:bodyPr tIns="36000"/>
          <a:lstStyle>
            <a:lvl1pPr marL="0" indent="0" algn="ctr">
              <a:buNone/>
              <a:defRPr sz="800"/>
            </a:lvl1pPr>
          </a:lstStyle>
          <a:p>
            <a:r>
              <a:rPr lang="en-GB" dirty="0"/>
              <a:t>Icon</a:t>
            </a:r>
          </a:p>
        </p:txBody>
      </p:sp>
      <p:sp>
        <p:nvSpPr>
          <p:cNvPr id="20" name="Picture Placeholder 5">
            <a:extLst>
              <a:ext uri="{FF2B5EF4-FFF2-40B4-BE49-F238E27FC236}">
                <a16:creationId xmlns:a16="http://schemas.microsoft.com/office/drawing/2014/main" id="{5DA554B7-45EE-42DD-8A4E-5EEE57FD4D84}"/>
              </a:ext>
            </a:extLst>
          </p:cNvPr>
          <p:cNvSpPr>
            <a:spLocks noGrp="1"/>
          </p:cNvSpPr>
          <p:nvPr>
            <p:ph type="pic" sz="quarter" idx="24" hasCustomPrompt="1"/>
          </p:nvPr>
        </p:nvSpPr>
        <p:spPr bwMode="gray">
          <a:xfrm>
            <a:off x="8193614" y="5028959"/>
            <a:ext cx="432000" cy="432000"/>
          </a:xfrm>
        </p:spPr>
        <p:txBody>
          <a:bodyPr tIns="36000"/>
          <a:lstStyle>
            <a:lvl1pPr marL="0" indent="0" algn="ctr">
              <a:buNone/>
              <a:defRPr sz="800"/>
            </a:lvl1pPr>
          </a:lstStyle>
          <a:p>
            <a:r>
              <a:rPr lang="en-GB" dirty="0"/>
              <a:t>Icon</a:t>
            </a:r>
          </a:p>
        </p:txBody>
      </p:sp>
      <p:sp>
        <p:nvSpPr>
          <p:cNvPr id="26" name="Text Placeholder 25">
            <a:extLst>
              <a:ext uri="{FF2B5EF4-FFF2-40B4-BE49-F238E27FC236}">
                <a16:creationId xmlns:a16="http://schemas.microsoft.com/office/drawing/2014/main" id="{D23AD7F8-BF29-4AD0-B050-F6F38EA01566}"/>
              </a:ext>
            </a:extLst>
          </p:cNvPr>
          <p:cNvSpPr>
            <a:spLocks noGrp="1"/>
          </p:cNvSpPr>
          <p:nvPr>
            <p:ph type="body" sz="quarter" idx="29" hasCustomPrompt="1"/>
          </p:nvPr>
        </p:nvSpPr>
        <p:spPr bwMode="gray">
          <a:xfrm>
            <a:off x="8773322" y="2241551"/>
            <a:ext cx="2975765" cy="1033704"/>
          </a:xfrm>
        </p:spPr>
        <p:txBody>
          <a:bodyPr wrap="square">
            <a:noAutofit/>
          </a:bodyPr>
          <a:lstStyle>
            <a:lvl1pPr>
              <a:defRPr sz="1600"/>
            </a:lvl1pPr>
            <a:lvl2pPr>
              <a:defRPr sz="1600"/>
            </a:lvl2pPr>
            <a:lvl3pPr>
              <a:defRPr sz="1600"/>
            </a:lvl3pPr>
            <a:lvl4pPr>
              <a:defRPr sz="1100"/>
            </a:lvl4pPr>
            <a:lvl5pPr>
              <a:defRPr sz="1100"/>
            </a:lvl5pPr>
          </a:lstStyle>
          <a:p>
            <a:pPr lvl="0"/>
            <a:r>
              <a:rPr lang="en-GB" dirty="0"/>
              <a:t>Click to add text</a:t>
            </a:r>
          </a:p>
          <a:p>
            <a:pPr lvl="1"/>
            <a:r>
              <a:rPr lang="en-GB" dirty="0"/>
              <a:t>Second level</a:t>
            </a:r>
          </a:p>
          <a:p>
            <a:pPr lvl="2"/>
            <a:r>
              <a:rPr lang="en-GB" dirty="0"/>
              <a:t>Third level</a:t>
            </a:r>
          </a:p>
        </p:txBody>
      </p:sp>
      <p:sp>
        <p:nvSpPr>
          <p:cNvPr id="27" name="Text Placeholder 25">
            <a:extLst>
              <a:ext uri="{FF2B5EF4-FFF2-40B4-BE49-F238E27FC236}">
                <a16:creationId xmlns:a16="http://schemas.microsoft.com/office/drawing/2014/main" id="{64952966-5502-4385-B0F5-B5B874C8A659}"/>
              </a:ext>
            </a:extLst>
          </p:cNvPr>
          <p:cNvSpPr>
            <a:spLocks noGrp="1"/>
          </p:cNvSpPr>
          <p:nvPr>
            <p:ph type="body" sz="quarter" idx="30" hasCustomPrompt="1"/>
          </p:nvPr>
        </p:nvSpPr>
        <p:spPr bwMode="gray">
          <a:xfrm>
            <a:off x="8773322" y="3635255"/>
            <a:ext cx="2975765" cy="1033704"/>
          </a:xfrm>
        </p:spPr>
        <p:txBody>
          <a:bodyPr wrap="square">
            <a:noAutofit/>
          </a:bodyPr>
          <a:lstStyle>
            <a:lvl1pPr>
              <a:defRPr sz="1600"/>
            </a:lvl1pPr>
            <a:lvl2pPr>
              <a:defRPr sz="1600"/>
            </a:lvl2pPr>
            <a:lvl3pPr>
              <a:defRPr sz="1600"/>
            </a:lvl3pPr>
            <a:lvl4pPr>
              <a:defRPr sz="1100"/>
            </a:lvl4pPr>
            <a:lvl5pPr>
              <a:defRPr sz="1100"/>
            </a:lvl5pPr>
          </a:lstStyle>
          <a:p>
            <a:pPr lvl="0"/>
            <a:r>
              <a:rPr lang="en-GB" dirty="0"/>
              <a:t>Click to add text</a:t>
            </a:r>
          </a:p>
          <a:p>
            <a:pPr lvl="1"/>
            <a:r>
              <a:rPr lang="en-GB" dirty="0"/>
              <a:t>Second level</a:t>
            </a:r>
          </a:p>
          <a:p>
            <a:pPr lvl="2"/>
            <a:r>
              <a:rPr lang="en-GB" dirty="0"/>
              <a:t>Third level</a:t>
            </a:r>
          </a:p>
        </p:txBody>
      </p:sp>
      <p:sp>
        <p:nvSpPr>
          <p:cNvPr id="28" name="Text Placeholder 25">
            <a:extLst>
              <a:ext uri="{FF2B5EF4-FFF2-40B4-BE49-F238E27FC236}">
                <a16:creationId xmlns:a16="http://schemas.microsoft.com/office/drawing/2014/main" id="{31396256-1710-4527-AF10-688A3FAB0663}"/>
              </a:ext>
            </a:extLst>
          </p:cNvPr>
          <p:cNvSpPr>
            <a:spLocks noGrp="1"/>
          </p:cNvSpPr>
          <p:nvPr>
            <p:ph type="body" sz="quarter" idx="31" hasCustomPrompt="1"/>
          </p:nvPr>
        </p:nvSpPr>
        <p:spPr bwMode="gray">
          <a:xfrm>
            <a:off x="8773322" y="5028959"/>
            <a:ext cx="2975765" cy="1033704"/>
          </a:xfrm>
        </p:spPr>
        <p:txBody>
          <a:bodyPr wrap="square">
            <a:noAutofit/>
          </a:bodyPr>
          <a:lstStyle>
            <a:lvl1pPr>
              <a:defRPr sz="1600"/>
            </a:lvl1pPr>
            <a:lvl2pPr>
              <a:defRPr sz="1600"/>
            </a:lvl2pPr>
            <a:lvl3pPr>
              <a:defRPr sz="1600"/>
            </a:lvl3pPr>
            <a:lvl4pPr>
              <a:defRPr sz="1100"/>
            </a:lvl4pPr>
            <a:lvl5pPr>
              <a:defRPr sz="1100"/>
            </a:lvl5pPr>
          </a:lstStyle>
          <a:p>
            <a:pPr lvl="0"/>
            <a:r>
              <a:rPr lang="en-GB" dirty="0"/>
              <a:t>Click to add text</a:t>
            </a:r>
          </a:p>
          <a:p>
            <a:pPr lvl="1"/>
            <a:r>
              <a:rPr lang="en-GB" dirty="0"/>
              <a:t>Second level</a:t>
            </a:r>
          </a:p>
          <a:p>
            <a:pPr lvl="2"/>
            <a:r>
              <a:rPr lang="en-GB" dirty="0"/>
              <a:t>Third level</a:t>
            </a:r>
          </a:p>
        </p:txBody>
      </p:sp>
      <p:sp>
        <p:nvSpPr>
          <p:cNvPr id="2" name="Title 1">
            <a:extLst>
              <a:ext uri="{FF2B5EF4-FFF2-40B4-BE49-F238E27FC236}">
                <a16:creationId xmlns:a16="http://schemas.microsoft.com/office/drawing/2014/main" id="{637262D7-4248-4F05-AAED-312974F3A26F}"/>
              </a:ext>
            </a:extLst>
          </p:cNvPr>
          <p:cNvSpPr>
            <a:spLocks noGrp="1"/>
          </p:cNvSpPr>
          <p:nvPr>
            <p:ph type="title" hasCustomPrompt="1"/>
          </p:nvPr>
        </p:nvSpPr>
        <p:spPr bwMode="gray"/>
        <p:txBody>
          <a:bodyPr/>
          <a:lstStyle>
            <a:lvl1pPr>
              <a:defRPr/>
            </a:lvl1pPr>
          </a:lstStyle>
          <a:p>
            <a:r>
              <a:rPr lang="en-GB" dirty="0"/>
              <a:t>Click to edit Master title style – max 2 lines</a:t>
            </a:r>
          </a:p>
        </p:txBody>
      </p:sp>
      <p:sp>
        <p:nvSpPr>
          <p:cNvPr id="5" name="Date Placeholder 4">
            <a:extLst>
              <a:ext uri="{FF2B5EF4-FFF2-40B4-BE49-F238E27FC236}">
                <a16:creationId xmlns:a16="http://schemas.microsoft.com/office/drawing/2014/main" id="{75AA1981-DE8A-41F8-BB5C-84D2FCA9702A}"/>
              </a:ext>
            </a:extLst>
          </p:cNvPr>
          <p:cNvSpPr>
            <a:spLocks noGrp="1"/>
          </p:cNvSpPr>
          <p:nvPr>
            <p:ph type="dt" sz="half" idx="32"/>
          </p:nvPr>
        </p:nvSpPr>
        <p:spPr/>
        <p:txBody>
          <a:bodyPr/>
          <a:lstStyle/>
          <a:p>
            <a:fld id="{48FF6C95-01DF-4A93-9B8F-5B0A42515EF9}" type="datetime1">
              <a:rPr lang="en-GB" smtClean="0"/>
              <a:t>07/06/2022</a:t>
            </a:fld>
            <a:endParaRPr lang="en-GB" dirty="0"/>
          </a:p>
        </p:txBody>
      </p:sp>
      <p:sp>
        <p:nvSpPr>
          <p:cNvPr id="6" name="Footer Placeholder 5">
            <a:extLst>
              <a:ext uri="{FF2B5EF4-FFF2-40B4-BE49-F238E27FC236}">
                <a16:creationId xmlns:a16="http://schemas.microsoft.com/office/drawing/2014/main" id="{FCF0A780-EE86-43CD-94C5-E002638EC244}"/>
              </a:ext>
            </a:extLst>
          </p:cNvPr>
          <p:cNvSpPr>
            <a:spLocks noGrp="1"/>
          </p:cNvSpPr>
          <p:nvPr>
            <p:ph type="ftr" sz="quarter" idx="33"/>
          </p:nvPr>
        </p:nvSpPr>
        <p:spPr/>
        <p:txBody>
          <a:bodyPr/>
          <a:lstStyle/>
          <a:p>
            <a:endParaRPr lang="en-GB"/>
          </a:p>
        </p:txBody>
      </p:sp>
      <p:sp>
        <p:nvSpPr>
          <p:cNvPr id="10" name="Slide Number Placeholder 9">
            <a:extLst>
              <a:ext uri="{FF2B5EF4-FFF2-40B4-BE49-F238E27FC236}">
                <a16:creationId xmlns:a16="http://schemas.microsoft.com/office/drawing/2014/main" id="{EF4695A9-BABC-4CC5-8A76-32278A20A4F1}"/>
              </a:ext>
            </a:extLst>
          </p:cNvPr>
          <p:cNvSpPr>
            <a:spLocks noGrp="1"/>
          </p:cNvSpPr>
          <p:nvPr>
            <p:ph type="sldNum" sz="quarter" idx="34"/>
          </p:nvPr>
        </p:nvSpPr>
        <p:spPr/>
        <p:txBody>
          <a:bodyPr/>
          <a:lstStyle/>
          <a:p>
            <a:fld id="{A36BB336-FA68-49FA-BBEA-E8420972406D}" type="slidenum">
              <a:rPr lang="en-GB" smtClean="0"/>
              <a:pPr/>
              <a:t>‹#›</a:t>
            </a:fld>
            <a:endParaRPr lang="en-GB" dirty="0"/>
          </a:p>
        </p:txBody>
      </p:sp>
      <p:sp>
        <p:nvSpPr>
          <p:cNvPr id="42" name="Freeform: Shape 41">
            <a:extLst>
              <a:ext uri="{FF2B5EF4-FFF2-40B4-BE49-F238E27FC236}">
                <a16:creationId xmlns:a16="http://schemas.microsoft.com/office/drawing/2014/main" id="{0B9CD512-5354-4EB3-92A5-07B21A866FFC}"/>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3" name="Group 42">
            <a:extLst>
              <a:ext uri="{FF2B5EF4-FFF2-40B4-BE49-F238E27FC236}">
                <a16:creationId xmlns:a16="http://schemas.microsoft.com/office/drawing/2014/main" id="{45873B73-2183-4C43-B598-0F32A5CB15B8}"/>
              </a:ext>
            </a:extLst>
          </p:cNvPr>
          <p:cNvGrpSpPr/>
          <p:nvPr userDrawn="1"/>
        </p:nvGrpSpPr>
        <p:grpSpPr>
          <a:xfrm>
            <a:off x="12439650" y="6062662"/>
            <a:ext cx="1808163" cy="1123140"/>
            <a:chOff x="12439650" y="6062662"/>
            <a:chExt cx="1808163" cy="1123140"/>
          </a:xfrm>
        </p:grpSpPr>
        <p:sp>
          <p:nvSpPr>
            <p:cNvPr id="44" name="TextBox 43">
              <a:extLst>
                <a:ext uri="{FF2B5EF4-FFF2-40B4-BE49-F238E27FC236}">
                  <a16:creationId xmlns:a16="http://schemas.microsoft.com/office/drawing/2014/main" id="{064BEE0A-8E1E-4C5D-924A-51A46DE09563}"/>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45" name="TextBox 44">
              <a:extLst>
                <a:ext uri="{FF2B5EF4-FFF2-40B4-BE49-F238E27FC236}">
                  <a16:creationId xmlns:a16="http://schemas.microsoft.com/office/drawing/2014/main" id="{CE1F4E97-7550-4A7C-BA2D-E1A2BC91BAAF}"/>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50" name="Straight Connector 49">
            <a:extLst>
              <a:ext uri="{FF2B5EF4-FFF2-40B4-BE49-F238E27FC236}">
                <a16:creationId xmlns:a16="http://schemas.microsoft.com/office/drawing/2014/main" id="{5CE45EBB-5EB9-486F-9342-6AC6447DA7F0}"/>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1" name="TextBox 50">
            <a:extLst>
              <a:ext uri="{FF2B5EF4-FFF2-40B4-BE49-F238E27FC236}">
                <a16:creationId xmlns:a16="http://schemas.microsoft.com/office/drawing/2014/main" id="{53619C9C-D32F-4B19-BFCE-C27C99689B0A}"/>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52" name="TextBox 51">
            <a:extLst>
              <a:ext uri="{FF2B5EF4-FFF2-40B4-BE49-F238E27FC236}">
                <a16:creationId xmlns:a16="http://schemas.microsoft.com/office/drawing/2014/main" id="{CFD6A2A4-F62A-4119-8E72-61B375E42F9F}"/>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53" name="TextBox 52">
            <a:extLst>
              <a:ext uri="{FF2B5EF4-FFF2-40B4-BE49-F238E27FC236}">
                <a16:creationId xmlns:a16="http://schemas.microsoft.com/office/drawing/2014/main" id="{292A3CC6-90B5-43D9-9BAA-97FEE2D1E045}"/>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54" name="Straight Connector 53">
            <a:extLst>
              <a:ext uri="{FF2B5EF4-FFF2-40B4-BE49-F238E27FC236}">
                <a16:creationId xmlns:a16="http://schemas.microsoft.com/office/drawing/2014/main" id="{A41CC308-56D5-4998-BFBB-B5A0DC072537}"/>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6" name="Text Placeholder 8">
            <a:extLst>
              <a:ext uri="{FF2B5EF4-FFF2-40B4-BE49-F238E27FC236}">
                <a16:creationId xmlns:a16="http://schemas.microsoft.com/office/drawing/2014/main" id="{23CAA4A4-4E8D-4710-A575-F62ACD85ABAC}"/>
              </a:ext>
            </a:extLst>
          </p:cNvPr>
          <p:cNvSpPr>
            <a:spLocks noGrp="1"/>
          </p:cNvSpPr>
          <p:nvPr>
            <p:ph type="body" sz="quarter" idx="35"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57" name="Straight Connector 56">
            <a:extLst>
              <a:ext uri="{FF2B5EF4-FFF2-40B4-BE49-F238E27FC236}">
                <a16:creationId xmlns:a16="http://schemas.microsoft.com/office/drawing/2014/main" id="{A006E63A-D34A-44E2-A2A5-DA0385A20352}"/>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41318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08" userDrawn="1">
          <p15:clr>
            <a:srgbClr val="FBAE40"/>
          </p15:clr>
        </p15:guide>
        <p15:guide id="2" orient="horz" pos="1412" userDrawn="1">
          <p15:clr>
            <a:srgbClr val="FBAE40"/>
          </p15:clr>
        </p15:guide>
        <p15:guide id="4" pos="4892" userDrawn="1">
          <p15:clr>
            <a:srgbClr val="FBAE40"/>
          </p15:clr>
        </p15:guide>
        <p15:guide id="5" pos="5433" userDrawn="1">
          <p15:clr>
            <a:srgbClr val="FBAE40"/>
          </p15:clr>
        </p15:guide>
        <p15:guide id="6" pos="5160" userDrawn="1">
          <p15:clr>
            <a:srgbClr val="FBAE40"/>
          </p15:clr>
        </p15:guide>
        <p15:guide id="7" pos="552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293F-C27C-487B-9F96-75B20B279AD7}"/>
              </a:ext>
            </a:extLst>
          </p:cNvPr>
          <p:cNvSpPr>
            <a:spLocks noGrp="1"/>
          </p:cNvSpPr>
          <p:nvPr>
            <p:ph type="title" hasCustomPrompt="1"/>
          </p:nvPr>
        </p:nvSpPr>
        <p:spPr bwMode="gray"/>
        <p:txBody>
          <a:bodyPr/>
          <a:lstStyle>
            <a:lvl1pPr>
              <a:defRPr/>
            </a:lvl1pPr>
          </a:lstStyle>
          <a:p>
            <a:r>
              <a:rPr lang="en-GB" dirty="0"/>
              <a:t>Click to edit Master title style – max 2 lines</a:t>
            </a:r>
          </a:p>
        </p:txBody>
      </p:sp>
      <p:sp>
        <p:nvSpPr>
          <p:cNvPr id="11" name="Date Placeholder 10">
            <a:extLst>
              <a:ext uri="{FF2B5EF4-FFF2-40B4-BE49-F238E27FC236}">
                <a16:creationId xmlns:a16="http://schemas.microsoft.com/office/drawing/2014/main" id="{0C6BA003-6164-45CF-B9D3-7AA1170BAC30}"/>
              </a:ext>
            </a:extLst>
          </p:cNvPr>
          <p:cNvSpPr>
            <a:spLocks noGrp="1"/>
          </p:cNvSpPr>
          <p:nvPr>
            <p:ph type="dt" sz="half" idx="10"/>
          </p:nvPr>
        </p:nvSpPr>
        <p:spPr/>
        <p:txBody>
          <a:bodyPr/>
          <a:lstStyle/>
          <a:p>
            <a:fld id="{B30912A0-F148-4519-9BB8-B439AC88A39C}" type="datetime1">
              <a:rPr lang="en-GB" smtClean="0"/>
              <a:t>07/06/2022</a:t>
            </a:fld>
            <a:endParaRPr lang="en-GB" dirty="0"/>
          </a:p>
        </p:txBody>
      </p:sp>
      <p:sp>
        <p:nvSpPr>
          <p:cNvPr id="12" name="Footer Placeholder 11">
            <a:extLst>
              <a:ext uri="{FF2B5EF4-FFF2-40B4-BE49-F238E27FC236}">
                <a16:creationId xmlns:a16="http://schemas.microsoft.com/office/drawing/2014/main" id="{5CA561AD-B747-4CFD-ACFB-1EABF80F5B7D}"/>
              </a:ext>
            </a:extLst>
          </p:cNvPr>
          <p:cNvSpPr>
            <a:spLocks noGrp="1"/>
          </p:cNvSpPr>
          <p:nvPr>
            <p:ph type="ftr" sz="quarter" idx="11"/>
          </p:nvPr>
        </p:nvSpPr>
        <p:spPr/>
        <p:txBody>
          <a:bodyPr/>
          <a:lstStyle/>
          <a:p>
            <a:endParaRPr lang="en-GB"/>
          </a:p>
        </p:txBody>
      </p:sp>
      <p:sp>
        <p:nvSpPr>
          <p:cNvPr id="13" name="Slide Number Placeholder 12">
            <a:extLst>
              <a:ext uri="{FF2B5EF4-FFF2-40B4-BE49-F238E27FC236}">
                <a16:creationId xmlns:a16="http://schemas.microsoft.com/office/drawing/2014/main" id="{51538373-311C-431F-B62E-B5C3DB0964A2}"/>
              </a:ext>
            </a:extLst>
          </p:cNvPr>
          <p:cNvSpPr>
            <a:spLocks noGrp="1"/>
          </p:cNvSpPr>
          <p:nvPr>
            <p:ph type="sldNum" sz="quarter" idx="12"/>
          </p:nvPr>
        </p:nvSpPr>
        <p:spPr/>
        <p:txBody>
          <a:bodyPr/>
          <a:lstStyle/>
          <a:p>
            <a:fld id="{A36BB336-FA68-49FA-BBEA-E8420972406D}" type="slidenum">
              <a:rPr lang="en-GB" smtClean="0"/>
              <a:pPr/>
              <a:t>‹#›</a:t>
            </a:fld>
            <a:endParaRPr lang="en-GB" dirty="0"/>
          </a:p>
        </p:txBody>
      </p:sp>
      <p:sp>
        <p:nvSpPr>
          <p:cNvPr id="29" name="Freeform: Shape 28">
            <a:extLst>
              <a:ext uri="{FF2B5EF4-FFF2-40B4-BE49-F238E27FC236}">
                <a16:creationId xmlns:a16="http://schemas.microsoft.com/office/drawing/2014/main" id="{D9A9C2C2-DCDF-43D5-B560-45DE896C4AD7}"/>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0" name="Group 29">
            <a:extLst>
              <a:ext uri="{FF2B5EF4-FFF2-40B4-BE49-F238E27FC236}">
                <a16:creationId xmlns:a16="http://schemas.microsoft.com/office/drawing/2014/main" id="{B86B824B-C137-4408-B714-E1F883052C8F}"/>
              </a:ext>
            </a:extLst>
          </p:cNvPr>
          <p:cNvGrpSpPr/>
          <p:nvPr userDrawn="1"/>
        </p:nvGrpSpPr>
        <p:grpSpPr>
          <a:xfrm>
            <a:off x="12439650" y="6062662"/>
            <a:ext cx="1808163" cy="1123140"/>
            <a:chOff x="12439650" y="6062662"/>
            <a:chExt cx="1808163" cy="1123140"/>
          </a:xfrm>
        </p:grpSpPr>
        <p:sp>
          <p:nvSpPr>
            <p:cNvPr id="31" name="TextBox 30">
              <a:extLst>
                <a:ext uri="{FF2B5EF4-FFF2-40B4-BE49-F238E27FC236}">
                  <a16:creationId xmlns:a16="http://schemas.microsoft.com/office/drawing/2014/main" id="{665C0EFB-4C14-416B-8657-078AB3B24D83}"/>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2" name="TextBox 31">
              <a:extLst>
                <a:ext uri="{FF2B5EF4-FFF2-40B4-BE49-F238E27FC236}">
                  <a16:creationId xmlns:a16="http://schemas.microsoft.com/office/drawing/2014/main" id="{F2061947-6C78-4685-B864-51A0A7EED6BF}"/>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34" name="Straight Connector 33">
            <a:extLst>
              <a:ext uri="{FF2B5EF4-FFF2-40B4-BE49-F238E27FC236}">
                <a16:creationId xmlns:a16="http://schemas.microsoft.com/office/drawing/2014/main" id="{5B631A64-2906-4767-A357-5859CB2AB264}"/>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5" name="TextBox 34">
            <a:extLst>
              <a:ext uri="{FF2B5EF4-FFF2-40B4-BE49-F238E27FC236}">
                <a16:creationId xmlns:a16="http://schemas.microsoft.com/office/drawing/2014/main" id="{7FEF5A3F-4B4E-4436-93AC-3C1F20F39937}"/>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36" name="TextBox 35">
            <a:extLst>
              <a:ext uri="{FF2B5EF4-FFF2-40B4-BE49-F238E27FC236}">
                <a16:creationId xmlns:a16="http://schemas.microsoft.com/office/drawing/2014/main" id="{DB301E74-7E21-4741-BBFD-1453904B8017}"/>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37" name="TextBox 36">
            <a:extLst>
              <a:ext uri="{FF2B5EF4-FFF2-40B4-BE49-F238E27FC236}">
                <a16:creationId xmlns:a16="http://schemas.microsoft.com/office/drawing/2014/main" id="{14C91BDF-332D-4A3E-9B7E-11F832DC0D5F}"/>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38" name="Straight Connector 37">
            <a:extLst>
              <a:ext uri="{FF2B5EF4-FFF2-40B4-BE49-F238E27FC236}">
                <a16:creationId xmlns:a16="http://schemas.microsoft.com/office/drawing/2014/main" id="{0AEC100E-E7AC-43E2-AA47-133FBC6D7243}"/>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0" name="Text Placeholder 8">
            <a:extLst>
              <a:ext uri="{FF2B5EF4-FFF2-40B4-BE49-F238E27FC236}">
                <a16:creationId xmlns:a16="http://schemas.microsoft.com/office/drawing/2014/main" id="{06DD3DDF-979D-4E15-9D77-1B107004B7BF}"/>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1" name="Straight Connector 40">
            <a:extLst>
              <a:ext uri="{FF2B5EF4-FFF2-40B4-BE49-F238E27FC236}">
                <a16:creationId xmlns:a16="http://schemas.microsoft.com/office/drawing/2014/main" id="{5082224B-523B-4A07-B1F5-D67F0C6BE657}"/>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52873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421A50B1-019B-4A96-9D60-6A39C8D5C92F}"/>
              </a:ext>
            </a:extLst>
          </p:cNvPr>
          <p:cNvSpPr>
            <a:spLocks noGrp="1"/>
          </p:cNvSpPr>
          <p:nvPr>
            <p:ph idx="1" hasCustomPrompt="1"/>
          </p:nvPr>
        </p:nvSpPr>
        <p:spPr bwMode="gray">
          <a:xfrm>
            <a:off x="442913" y="1636751"/>
            <a:ext cx="11306175" cy="4425911"/>
          </a:xfrm>
          <a:prstGeom prst="rect">
            <a:avLst/>
          </a:prstGeo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 name="Title 1">
            <a:extLst>
              <a:ext uri="{FF2B5EF4-FFF2-40B4-BE49-F238E27FC236}">
                <a16:creationId xmlns:a16="http://schemas.microsoft.com/office/drawing/2014/main" id="{B1CEEFCF-159E-4D7D-BC74-408A3F8AB992}"/>
              </a:ext>
            </a:extLst>
          </p:cNvPr>
          <p:cNvSpPr>
            <a:spLocks noGrp="1"/>
          </p:cNvSpPr>
          <p:nvPr>
            <p:ph type="title"/>
          </p:nvPr>
        </p:nvSpPr>
        <p:spPr/>
        <p:txBody>
          <a:body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6024F47F-A3A7-4B6A-903D-3FB8DFCFF676}"/>
              </a:ext>
            </a:extLst>
          </p:cNvPr>
          <p:cNvSpPr>
            <a:spLocks noGrp="1"/>
          </p:cNvSpPr>
          <p:nvPr>
            <p:ph type="dt" sz="half" idx="10"/>
          </p:nvPr>
        </p:nvSpPr>
        <p:spPr/>
        <p:txBody>
          <a:bodyPr/>
          <a:lstStyle/>
          <a:p>
            <a:fld id="{00CC9EE2-CDEE-4F25-A5B2-4F07B1B87DFB}" type="datetime1">
              <a:rPr lang="en-GB" smtClean="0"/>
              <a:t>07/06/2022</a:t>
            </a:fld>
            <a:endParaRPr lang="en-GB" dirty="0"/>
          </a:p>
        </p:txBody>
      </p:sp>
      <p:sp>
        <p:nvSpPr>
          <p:cNvPr id="4" name="Footer Placeholder 3">
            <a:extLst>
              <a:ext uri="{FF2B5EF4-FFF2-40B4-BE49-F238E27FC236}">
                <a16:creationId xmlns:a16="http://schemas.microsoft.com/office/drawing/2014/main" id="{A496A4A4-50E1-427B-B315-9AB667A8A8C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BE8179-7C80-4E15-9FBC-29E2B0A93782}"/>
              </a:ext>
            </a:extLst>
          </p:cNvPr>
          <p:cNvSpPr>
            <a:spLocks noGrp="1"/>
          </p:cNvSpPr>
          <p:nvPr>
            <p:ph type="sldNum" sz="quarter" idx="12"/>
          </p:nvPr>
        </p:nvSpPr>
        <p:spPr/>
        <p:txBody>
          <a:bodyPr/>
          <a:lstStyle/>
          <a:p>
            <a:fld id="{A36BB336-FA68-49FA-BBEA-E8420972406D}" type="slidenum">
              <a:rPr lang="en-GB" smtClean="0"/>
              <a:pPr/>
              <a:t>‹#›</a:t>
            </a:fld>
            <a:endParaRPr lang="en-GB" dirty="0"/>
          </a:p>
        </p:txBody>
      </p:sp>
      <p:sp>
        <p:nvSpPr>
          <p:cNvPr id="30" name="Freeform: Shape 29">
            <a:extLst>
              <a:ext uri="{FF2B5EF4-FFF2-40B4-BE49-F238E27FC236}">
                <a16:creationId xmlns:a16="http://schemas.microsoft.com/office/drawing/2014/main" id="{2EAA0BE0-FDAC-4870-A723-917B86D38BE7}"/>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oup 30">
            <a:extLst>
              <a:ext uri="{FF2B5EF4-FFF2-40B4-BE49-F238E27FC236}">
                <a16:creationId xmlns:a16="http://schemas.microsoft.com/office/drawing/2014/main" id="{F7EFF488-E0CB-4B08-9383-C3D096875623}"/>
              </a:ext>
            </a:extLst>
          </p:cNvPr>
          <p:cNvGrpSpPr/>
          <p:nvPr userDrawn="1"/>
        </p:nvGrpSpPr>
        <p:grpSpPr>
          <a:xfrm>
            <a:off x="12439650" y="6062662"/>
            <a:ext cx="1808163" cy="1123140"/>
            <a:chOff x="12439650" y="6062662"/>
            <a:chExt cx="1808163" cy="1123140"/>
          </a:xfrm>
        </p:grpSpPr>
        <p:sp>
          <p:nvSpPr>
            <p:cNvPr id="32" name="TextBox 31">
              <a:extLst>
                <a:ext uri="{FF2B5EF4-FFF2-40B4-BE49-F238E27FC236}">
                  <a16:creationId xmlns:a16="http://schemas.microsoft.com/office/drawing/2014/main" id="{9A2C278A-210F-4249-9DC2-2E40760C4413}"/>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3" name="TextBox 32">
              <a:extLst>
                <a:ext uri="{FF2B5EF4-FFF2-40B4-BE49-F238E27FC236}">
                  <a16:creationId xmlns:a16="http://schemas.microsoft.com/office/drawing/2014/main" id="{83AB5500-5748-427A-800C-3714B0477151}"/>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36" name="Straight Connector 35">
            <a:extLst>
              <a:ext uri="{FF2B5EF4-FFF2-40B4-BE49-F238E27FC236}">
                <a16:creationId xmlns:a16="http://schemas.microsoft.com/office/drawing/2014/main" id="{9A49C518-2438-433D-8D24-80E5D65C3B79}"/>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7" name="TextBox 36">
            <a:extLst>
              <a:ext uri="{FF2B5EF4-FFF2-40B4-BE49-F238E27FC236}">
                <a16:creationId xmlns:a16="http://schemas.microsoft.com/office/drawing/2014/main" id="{A338DD29-5890-45D7-B833-669B1E1CFFF2}"/>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38" name="TextBox 37">
            <a:extLst>
              <a:ext uri="{FF2B5EF4-FFF2-40B4-BE49-F238E27FC236}">
                <a16:creationId xmlns:a16="http://schemas.microsoft.com/office/drawing/2014/main" id="{EE5BF2EB-D050-49CE-A95D-428F715D2331}"/>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39" name="TextBox 38">
            <a:extLst>
              <a:ext uri="{FF2B5EF4-FFF2-40B4-BE49-F238E27FC236}">
                <a16:creationId xmlns:a16="http://schemas.microsoft.com/office/drawing/2014/main" id="{4454DADC-1C00-4968-9EF4-54475E1585F0}"/>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0" name="Straight Connector 39">
            <a:extLst>
              <a:ext uri="{FF2B5EF4-FFF2-40B4-BE49-F238E27FC236}">
                <a16:creationId xmlns:a16="http://schemas.microsoft.com/office/drawing/2014/main" id="{ADACB213-ED9D-4DE0-BA42-CDAEFCBE2484}"/>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Text Placeholder 8">
            <a:extLst>
              <a:ext uri="{FF2B5EF4-FFF2-40B4-BE49-F238E27FC236}">
                <a16:creationId xmlns:a16="http://schemas.microsoft.com/office/drawing/2014/main" id="{ACF750DE-1506-4AFE-8F65-64165FCAF984}"/>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3" name="Straight Connector 42">
            <a:extLst>
              <a:ext uri="{FF2B5EF4-FFF2-40B4-BE49-F238E27FC236}">
                <a16:creationId xmlns:a16="http://schemas.microsoft.com/office/drawing/2014/main" id="{D5036CF5-A3C0-477A-A976-A2427E8318CD}"/>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4580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2" y="1636752"/>
            <a:ext cx="5437088" cy="4425910"/>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13" name="Content Placeholder 12">
            <a:extLst>
              <a:ext uri="{FF2B5EF4-FFF2-40B4-BE49-F238E27FC236}">
                <a16:creationId xmlns:a16="http://schemas.microsoft.com/office/drawing/2014/main" id="{C9F3D365-81A4-40AF-9C10-9C1DF08A2880}"/>
              </a:ext>
            </a:extLst>
          </p:cNvPr>
          <p:cNvSpPr>
            <a:spLocks noGrp="1"/>
          </p:cNvSpPr>
          <p:nvPr>
            <p:ph sz="half" idx="13" hasCustomPrompt="1"/>
          </p:nvPr>
        </p:nvSpPr>
        <p:spPr bwMode="gray">
          <a:xfrm>
            <a:off x="6312001" y="1636751"/>
            <a:ext cx="5437088" cy="4425910"/>
          </a:xfrm>
          <a:prstGeom prst="rect">
            <a:avLst/>
          </a:prstGeo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312D4CD2-0AEC-4055-A377-2F5C1A76482C}"/>
              </a:ext>
            </a:extLst>
          </p:cNvPr>
          <p:cNvSpPr>
            <a:spLocks noGrp="1"/>
          </p:cNvSpPr>
          <p:nvPr>
            <p:ph type="title"/>
          </p:nvPr>
        </p:nvSpPr>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62F23ACE-7235-45D1-8027-6EA8C67B34D8}"/>
              </a:ext>
            </a:extLst>
          </p:cNvPr>
          <p:cNvSpPr>
            <a:spLocks noGrp="1"/>
          </p:cNvSpPr>
          <p:nvPr>
            <p:ph type="dt" sz="half" idx="14"/>
          </p:nvPr>
        </p:nvSpPr>
        <p:spPr/>
        <p:txBody>
          <a:bodyPr/>
          <a:lstStyle/>
          <a:p>
            <a:fld id="{3C3062C3-88DD-4EA5-A234-1F68601FD704}" type="datetime1">
              <a:rPr lang="en-GB" smtClean="0"/>
              <a:t>07/06/2022</a:t>
            </a:fld>
            <a:endParaRPr lang="en-GB" dirty="0"/>
          </a:p>
        </p:txBody>
      </p:sp>
      <p:sp>
        <p:nvSpPr>
          <p:cNvPr id="5" name="Footer Placeholder 4">
            <a:extLst>
              <a:ext uri="{FF2B5EF4-FFF2-40B4-BE49-F238E27FC236}">
                <a16:creationId xmlns:a16="http://schemas.microsoft.com/office/drawing/2014/main" id="{87E7D4F5-0562-4665-AE9D-5E9F3A2BE9C3}"/>
              </a:ext>
            </a:extLst>
          </p:cNvPr>
          <p:cNvSpPr>
            <a:spLocks noGrp="1"/>
          </p:cNvSpPr>
          <p:nvPr>
            <p:ph type="ftr" sz="quarter" idx="15"/>
          </p:nvPr>
        </p:nvSpPr>
        <p:spPr/>
        <p:txBody>
          <a:bodyPr/>
          <a:lstStyle/>
          <a:p>
            <a:endParaRPr lang="en-GB"/>
          </a:p>
        </p:txBody>
      </p:sp>
      <p:sp>
        <p:nvSpPr>
          <p:cNvPr id="6" name="Slide Number Placeholder 5">
            <a:extLst>
              <a:ext uri="{FF2B5EF4-FFF2-40B4-BE49-F238E27FC236}">
                <a16:creationId xmlns:a16="http://schemas.microsoft.com/office/drawing/2014/main" id="{2FDF82A7-7A58-4F7B-9619-BA131D7A55D9}"/>
              </a:ext>
            </a:extLst>
          </p:cNvPr>
          <p:cNvSpPr>
            <a:spLocks noGrp="1"/>
          </p:cNvSpPr>
          <p:nvPr>
            <p:ph type="sldNum" sz="quarter" idx="16"/>
          </p:nvPr>
        </p:nvSpPr>
        <p:spPr/>
        <p:txBody>
          <a:bodyPr/>
          <a:lstStyle/>
          <a:p>
            <a:fld id="{A36BB336-FA68-49FA-BBEA-E8420972406D}" type="slidenum">
              <a:rPr lang="en-GB" smtClean="0"/>
              <a:pPr/>
              <a:t>‹#›</a:t>
            </a:fld>
            <a:endParaRPr lang="en-GB" dirty="0"/>
          </a:p>
        </p:txBody>
      </p:sp>
      <p:sp>
        <p:nvSpPr>
          <p:cNvPr id="32" name="Freeform: Shape 31">
            <a:extLst>
              <a:ext uri="{FF2B5EF4-FFF2-40B4-BE49-F238E27FC236}">
                <a16:creationId xmlns:a16="http://schemas.microsoft.com/office/drawing/2014/main" id="{8F9D2358-8BE3-434C-BEBC-2C912DAF73DA}"/>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3" name="Group 32">
            <a:extLst>
              <a:ext uri="{FF2B5EF4-FFF2-40B4-BE49-F238E27FC236}">
                <a16:creationId xmlns:a16="http://schemas.microsoft.com/office/drawing/2014/main" id="{D6303C08-A5A0-433A-B2CE-0ADDA5AD05E8}"/>
              </a:ext>
            </a:extLst>
          </p:cNvPr>
          <p:cNvGrpSpPr/>
          <p:nvPr userDrawn="1"/>
        </p:nvGrpSpPr>
        <p:grpSpPr>
          <a:xfrm>
            <a:off x="12439650" y="6062662"/>
            <a:ext cx="1808163" cy="1123140"/>
            <a:chOff x="12439650" y="6062662"/>
            <a:chExt cx="1808163" cy="1123140"/>
          </a:xfrm>
        </p:grpSpPr>
        <p:sp>
          <p:nvSpPr>
            <p:cNvPr id="34" name="TextBox 33">
              <a:extLst>
                <a:ext uri="{FF2B5EF4-FFF2-40B4-BE49-F238E27FC236}">
                  <a16:creationId xmlns:a16="http://schemas.microsoft.com/office/drawing/2014/main" id="{17BADC77-1560-4768-9C24-4403C571C8F6}"/>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5" name="TextBox 34">
              <a:extLst>
                <a:ext uri="{FF2B5EF4-FFF2-40B4-BE49-F238E27FC236}">
                  <a16:creationId xmlns:a16="http://schemas.microsoft.com/office/drawing/2014/main" id="{608AD380-CED5-4AFB-9554-7F4FFCEC6E15}"/>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38" name="Straight Connector 37">
            <a:extLst>
              <a:ext uri="{FF2B5EF4-FFF2-40B4-BE49-F238E27FC236}">
                <a16:creationId xmlns:a16="http://schemas.microsoft.com/office/drawing/2014/main" id="{E1CE711F-38E2-4BE2-958D-4B849ED4B502}"/>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9" name="TextBox 38">
            <a:extLst>
              <a:ext uri="{FF2B5EF4-FFF2-40B4-BE49-F238E27FC236}">
                <a16:creationId xmlns:a16="http://schemas.microsoft.com/office/drawing/2014/main" id="{EA8290D8-5DF6-45AF-859C-69A398CD2017}"/>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0" name="TextBox 39">
            <a:extLst>
              <a:ext uri="{FF2B5EF4-FFF2-40B4-BE49-F238E27FC236}">
                <a16:creationId xmlns:a16="http://schemas.microsoft.com/office/drawing/2014/main" id="{B5AF00DD-9919-43A7-B53B-6C865C12DE5F}"/>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1" name="TextBox 40">
            <a:extLst>
              <a:ext uri="{FF2B5EF4-FFF2-40B4-BE49-F238E27FC236}">
                <a16:creationId xmlns:a16="http://schemas.microsoft.com/office/drawing/2014/main" id="{52614BE8-48D5-4FA1-80E0-87DFCD26467F}"/>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2" name="Straight Connector 41">
            <a:extLst>
              <a:ext uri="{FF2B5EF4-FFF2-40B4-BE49-F238E27FC236}">
                <a16:creationId xmlns:a16="http://schemas.microsoft.com/office/drawing/2014/main" id="{E31C17B9-6B08-491A-88F1-FBEE8AE119D3}"/>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4" name="Text Placeholder 8">
            <a:extLst>
              <a:ext uri="{FF2B5EF4-FFF2-40B4-BE49-F238E27FC236}">
                <a16:creationId xmlns:a16="http://schemas.microsoft.com/office/drawing/2014/main" id="{2AF6C0AD-415C-44C7-A286-7898CAAF7C7F}"/>
              </a:ext>
            </a:extLst>
          </p:cNvPr>
          <p:cNvSpPr>
            <a:spLocks noGrp="1"/>
          </p:cNvSpPr>
          <p:nvPr>
            <p:ph type="body" sz="quarter" idx="17"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5" name="Straight Connector 44">
            <a:extLst>
              <a:ext uri="{FF2B5EF4-FFF2-40B4-BE49-F238E27FC236}">
                <a16:creationId xmlns:a16="http://schemas.microsoft.com/office/drawing/2014/main" id="{657BBAE5-7A06-4C9B-BE2B-B8756E5CDF44}"/>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62231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704">
          <p15:clr>
            <a:srgbClr val="FBAE40"/>
          </p15:clr>
        </p15:guide>
        <p15:guide id="4" pos="397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3" y="1636752"/>
            <a:ext cx="3480726" cy="4425909"/>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14" name="Content Placeholder 13">
            <a:extLst>
              <a:ext uri="{FF2B5EF4-FFF2-40B4-BE49-F238E27FC236}">
                <a16:creationId xmlns:a16="http://schemas.microsoft.com/office/drawing/2014/main" id="{6AE3B184-B29C-4339-B1AE-8C2C42D2E079}"/>
              </a:ext>
            </a:extLst>
          </p:cNvPr>
          <p:cNvSpPr>
            <a:spLocks noGrp="1"/>
          </p:cNvSpPr>
          <p:nvPr>
            <p:ph sz="half" idx="14" hasCustomPrompt="1"/>
          </p:nvPr>
        </p:nvSpPr>
        <p:spPr bwMode="gray">
          <a:xfrm>
            <a:off x="8268363" y="1636753"/>
            <a:ext cx="3480726" cy="4425909"/>
          </a:xfrm>
          <a:prstGeom prst="rect">
            <a:avLst/>
          </a:prstGeo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15" name="Content Placeholder 3">
            <a:extLst>
              <a:ext uri="{FF2B5EF4-FFF2-40B4-BE49-F238E27FC236}">
                <a16:creationId xmlns:a16="http://schemas.microsoft.com/office/drawing/2014/main" id="{FEFE8EA0-150E-440B-9384-5DDDD7EF4EE3}"/>
              </a:ext>
            </a:extLst>
          </p:cNvPr>
          <p:cNvSpPr>
            <a:spLocks noGrp="1"/>
          </p:cNvSpPr>
          <p:nvPr>
            <p:ph sz="half" idx="16" hasCustomPrompt="1"/>
          </p:nvPr>
        </p:nvSpPr>
        <p:spPr bwMode="gray">
          <a:xfrm>
            <a:off x="4355638" y="1636752"/>
            <a:ext cx="3480726" cy="4425909"/>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B92605F5-BFBB-4119-B1FA-BD46F8FF4034}"/>
              </a:ext>
            </a:extLst>
          </p:cNvPr>
          <p:cNvSpPr>
            <a:spLocks noGrp="1"/>
          </p:cNvSpPr>
          <p:nvPr>
            <p:ph type="title"/>
          </p:nvPr>
        </p:nvSpPr>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C1FE803A-EFCF-4DFB-A7D2-E7646A0D8E44}"/>
              </a:ext>
            </a:extLst>
          </p:cNvPr>
          <p:cNvSpPr>
            <a:spLocks noGrp="1"/>
          </p:cNvSpPr>
          <p:nvPr>
            <p:ph type="dt" sz="half" idx="17"/>
          </p:nvPr>
        </p:nvSpPr>
        <p:spPr/>
        <p:txBody>
          <a:bodyPr/>
          <a:lstStyle/>
          <a:p>
            <a:fld id="{6B28F1D5-E569-435A-9D5B-A42A648F3F98}" type="datetime1">
              <a:rPr lang="en-GB" smtClean="0"/>
              <a:t>07/06/2022</a:t>
            </a:fld>
            <a:endParaRPr lang="en-GB" dirty="0"/>
          </a:p>
        </p:txBody>
      </p:sp>
      <p:sp>
        <p:nvSpPr>
          <p:cNvPr id="5" name="Footer Placeholder 4">
            <a:extLst>
              <a:ext uri="{FF2B5EF4-FFF2-40B4-BE49-F238E27FC236}">
                <a16:creationId xmlns:a16="http://schemas.microsoft.com/office/drawing/2014/main" id="{CE551CD0-96AD-4970-BE78-F4AC4BF220DB}"/>
              </a:ext>
            </a:extLst>
          </p:cNvPr>
          <p:cNvSpPr>
            <a:spLocks noGrp="1"/>
          </p:cNvSpPr>
          <p:nvPr>
            <p:ph type="ftr" sz="quarter" idx="18"/>
          </p:nvPr>
        </p:nvSpPr>
        <p:spPr/>
        <p:txBody>
          <a:bodyPr/>
          <a:lstStyle/>
          <a:p>
            <a:endParaRPr lang="en-GB"/>
          </a:p>
        </p:txBody>
      </p:sp>
      <p:sp>
        <p:nvSpPr>
          <p:cNvPr id="6" name="Slide Number Placeholder 5">
            <a:extLst>
              <a:ext uri="{FF2B5EF4-FFF2-40B4-BE49-F238E27FC236}">
                <a16:creationId xmlns:a16="http://schemas.microsoft.com/office/drawing/2014/main" id="{AA25BF8B-D27F-4DE7-BD59-7D8C6BAC6754}"/>
              </a:ext>
            </a:extLst>
          </p:cNvPr>
          <p:cNvSpPr>
            <a:spLocks noGrp="1"/>
          </p:cNvSpPr>
          <p:nvPr>
            <p:ph type="sldNum" sz="quarter" idx="19"/>
          </p:nvPr>
        </p:nvSpPr>
        <p:spPr/>
        <p:txBody>
          <a:bodyPr/>
          <a:lstStyle/>
          <a:p>
            <a:fld id="{A36BB336-FA68-49FA-BBEA-E8420972406D}" type="slidenum">
              <a:rPr lang="en-GB" smtClean="0"/>
              <a:pPr/>
              <a:t>‹#›</a:t>
            </a:fld>
            <a:endParaRPr lang="en-GB" dirty="0"/>
          </a:p>
        </p:txBody>
      </p:sp>
      <p:sp>
        <p:nvSpPr>
          <p:cNvPr id="33" name="Freeform: Shape 32">
            <a:extLst>
              <a:ext uri="{FF2B5EF4-FFF2-40B4-BE49-F238E27FC236}">
                <a16:creationId xmlns:a16="http://schemas.microsoft.com/office/drawing/2014/main" id="{5BB64FE7-E9C1-4C48-B223-4DD16A39D9ED}"/>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4" name="Group 33">
            <a:extLst>
              <a:ext uri="{FF2B5EF4-FFF2-40B4-BE49-F238E27FC236}">
                <a16:creationId xmlns:a16="http://schemas.microsoft.com/office/drawing/2014/main" id="{D248EF19-65C3-4AA3-BBE8-CCDE836EBF25}"/>
              </a:ext>
            </a:extLst>
          </p:cNvPr>
          <p:cNvGrpSpPr/>
          <p:nvPr userDrawn="1"/>
        </p:nvGrpSpPr>
        <p:grpSpPr>
          <a:xfrm>
            <a:off x="12439650" y="6062662"/>
            <a:ext cx="1808163" cy="1123140"/>
            <a:chOff x="12439650" y="6062662"/>
            <a:chExt cx="1808163" cy="1123140"/>
          </a:xfrm>
        </p:grpSpPr>
        <p:sp>
          <p:nvSpPr>
            <p:cNvPr id="35" name="TextBox 34">
              <a:extLst>
                <a:ext uri="{FF2B5EF4-FFF2-40B4-BE49-F238E27FC236}">
                  <a16:creationId xmlns:a16="http://schemas.microsoft.com/office/drawing/2014/main" id="{042239F7-36E0-4910-8761-0380C8A3208E}"/>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6" name="TextBox 35">
              <a:extLst>
                <a:ext uri="{FF2B5EF4-FFF2-40B4-BE49-F238E27FC236}">
                  <a16:creationId xmlns:a16="http://schemas.microsoft.com/office/drawing/2014/main" id="{FB10422D-DE68-4189-9DE2-B519F73901C6}"/>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40" name="Straight Connector 39">
            <a:extLst>
              <a:ext uri="{FF2B5EF4-FFF2-40B4-BE49-F238E27FC236}">
                <a16:creationId xmlns:a16="http://schemas.microsoft.com/office/drawing/2014/main" id="{74AF13A6-9A2E-484D-9519-CE838D72CE90}"/>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1" name="TextBox 40">
            <a:extLst>
              <a:ext uri="{FF2B5EF4-FFF2-40B4-BE49-F238E27FC236}">
                <a16:creationId xmlns:a16="http://schemas.microsoft.com/office/drawing/2014/main" id="{8BA6A50C-8449-4371-82B2-71C9B3E00623}"/>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2" name="TextBox 41">
            <a:extLst>
              <a:ext uri="{FF2B5EF4-FFF2-40B4-BE49-F238E27FC236}">
                <a16:creationId xmlns:a16="http://schemas.microsoft.com/office/drawing/2014/main" id="{7D2FB568-5EE0-473F-8989-535BBD780D4D}"/>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3" name="TextBox 42">
            <a:extLst>
              <a:ext uri="{FF2B5EF4-FFF2-40B4-BE49-F238E27FC236}">
                <a16:creationId xmlns:a16="http://schemas.microsoft.com/office/drawing/2014/main" id="{062DF753-15DA-4E2D-BEF5-E6E0EAB6F6A7}"/>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4" name="Straight Connector 43">
            <a:extLst>
              <a:ext uri="{FF2B5EF4-FFF2-40B4-BE49-F238E27FC236}">
                <a16:creationId xmlns:a16="http://schemas.microsoft.com/office/drawing/2014/main" id="{2B185220-C1CB-4D1D-B303-2FDF292E1263}"/>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6" name="Text Placeholder 8">
            <a:extLst>
              <a:ext uri="{FF2B5EF4-FFF2-40B4-BE49-F238E27FC236}">
                <a16:creationId xmlns:a16="http://schemas.microsoft.com/office/drawing/2014/main" id="{0708C96D-D703-4854-8C2C-F2C0D0F876AE}"/>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7" name="Straight Connector 46">
            <a:extLst>
              <a:ext uri="{FF2B5EF4-FFF2-40B4-BE49-F238E27FC236}">
                <a16:creationId xmlns:a16="http://schemas.microsoft.com/office/drawing/2014/main" id="{47333218-CAFA-47FC-8252-B9840718E57E}"/>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80944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2472" userDrawn="1">
          <p15:clr>
            <a:srgbClr val="FBAE40"/>
          </p15:clr>
        </p15:guide>
        <p15:guide id="4" pos="2744" userDrawn="1">
          <p15:clr>
            <a:srgbClr val="FBAE40"/>
          </p15:clr>
        </p15:guide>
        <p15:guide id="5" pos="4937" userDrawn="1">
          <p15:clr>
            <a:srgbClr val="FBAE40"/>
          </p15:clr>
        </p15:guide>
        <p15:guide id="6" pos="520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0" name="Content Placeholder 3">
            <a:extLst>
              <a:ext uri="{FF2B5EF4-FFF2-40B4-BE49-F238E27FC236}">
                <a16:creationId xmlns:a16="http://schemas.microsoft.com/office/drawing/2014/main" id="{342D381B-10AF-462D-BCBB-A2BFBDBF86CB}"/>
              </a:ext>
            </a:extLst>
          </p:cNvPr>
          <p:cNvSpPr>
            <a:spLocks noGrp="1"/>
          </p:cNvSpPr>
          <p:nvPr>
            <p:ph sz="half" idx="2" hasCustomPrompt="1"/>
          </p:nvPr>
        </p:nvSpPr>
        <p:spPr bwMode="gray">
          <a:xfrm>
            <a:off x="442912" y="1636753"/>
            <a:ext cx="2502544" cy="4425908"/>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14" name="Content Placeholder 13">
            <a:extLst>
              <a:ext uri="{FF2B5EF4-FFF2-40B4-BE49-F238E27FC236}">
                <a16:creationId xmlns:a16="http://schemas.microsoft.com/office/drawing/2014/main" id="{35D32392-B45C-4D41-BAC4-D15826ABDACE}"/>
              </a:ext>
            </a:extLst>
          </p:cNvPr>
          <p:cNvSpPr>
            <a:spLocks noGrp="1"/>
          </p:cNvSpPr>
          <p:nvPr>
            <p:ph sz="half" idx="14" hasCustomPrompt="1"/>
          </p:nvPr>
        </p:nvSpPr>
        <p:spPr bwMode="gray">
          <a:xfrm>
            <a:off x="9246545" y="1636753"/>
            <a:ext cx="2502544" cy="4425909"/>
          </a:xfrm>
          <a:prstGeom prst="rect">
            <a:avLst/>
          </a:prstGeo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4" name="Content Placeholder 3">
            <a:extLst>
              <a:ext uri="{FF2B5EF4-FFF2-40B4-BE49-F238E27FC236}">
                <a16:creationId xmlns:a16="http://schemas.microsoft.com/office/drawing/2014/main" id="{70057A9E-EE30-460E-B2AE-49A9B4CE6094}"/>
              </a:ext>
            </a:extLst>
          </p:cNvPr>
          <p:cNvSpPr>
            <a:spLocks noGrp="1"/>
          </p:cNvSpPr>
          <p:nvPr>
            <p:ph sz="half" idx="16" hasCustomPrompt="1"/>
          </p:nvPr>
        </p:nvSpPr>
        <p:spPr bwMode="gray">
          <a:xfrm>
            <a:off x="3377457" y="1636752"/>
            <a:ext cx="2502544" cy="4425909"/>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26" name="Content Placeholder 3">
            <a:extLst>
              <a:ext uri="{FF2B5EF4-FFF2-40B4-BE49-F238E27FC236}">
                <a16:creationId xmlns:a16="http://schemas.microsoft.com/office/drawing/2014/main" id="{4BDD99D2-5B85-4F34-BF56-C78F359A719A}"/>
              </a:ext>
            </a:extLst>
          </p:cNvPr>
          <p:cNvSpPr>
            <a:spLocks noGrp="1"/>
          </p:cNvSpPr>
          <p:nvPr>
            <p:ph sz="half" idx="18" hasCustomPrompt="1"/>
          </p:nvPr>
        </p:nvSpPr>
        <p:spPr bwMode="gray">
          <a:xfrm>
            <a:off x="6312001" y="1636753"/>
            <a:ext cx="2502544" cy="4425909"/>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437C293B-5F41-41CF-B047-CD717C323CD1}"/>
              </a:ext>
            </a:extLst>
          </p:cNvPr>
          <p:cNvSpPr>
            <a:spLocks noGrp="1"/>
          </p:cNvSpPr>
          <p:nvPr>
            <p:ph type="title"/>
          </p:nvPr>
        </p:nvSpPr>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A2B117B4-A9AD-4E71-A826-67BBEC37504E}"/>
              </a:ext>
            </a:extLst>
          </p:cNvPr>
          <p:cNvSpPr>
            <a:spLocks noGrp="1"/>
          </p:cNvSpPr>
          <p:nvPr>
            <p:ph type="dt" sz="half" idx="19"/>
          </p:nvPr>
        </p:nvSpPr>
        <p:spPr/>
        <p:txBody>
          <a:bodyPr/>
          <a:lstStyle/>
          <a:p>
            <a:fld id="{D7BA58EF-D001-4849-A482-0CF7D0978C0F}" type="datetime1">
              <a:rPr lang="en-GB" smtClean="0"/>
              <a:t>07/06/2022</a:t>
            </a:fld>
            <a:endParaRPr lang="en-GB" dirty="0"/>
          </a:p>
        </p:txBody>
      </p:sp>
      <p:sp>
        <p:nvSpPr>
          <p:cNvPr id="4" name="Footer Placeholder 3">
            <a:extLst>
              <a:ext uri="{FF2B5EF4-FFF2-40B4-BE49-F238E27FC236}">
                <a16:creationId xmlns:a16="http://schemas.microsoft.com/office/drawing/2014/main" id="{521BFD58-7950-4B9B-BD65-83D393D480AA}"/>
              </a:ext>
            </a:extLst>
          </p:cNvPr>
          <p:cNvSpPr>
            <a:spLocks noGrp="1"/>
          </p:cNvSpPr>
          <p:nvPr>
            <p:ph type="ftr" sz="quarter" idx="20"/>
          </p:nvPr>
        </p:nvSpPr>
        <p:spPr/>
        <p:txBody>
          <a:bodyPr/>
          <a:lstStyle/>
          <a:p>
            <a:endParaRPr lang="en-GB"/>
          </a:p>
        </p:txBody>
      </p:sp>
      <p:sp>
        <p:nvSpPr>
          <p:cNvPr id="5" name="Slide Number Placeholder 4">
            <a:extLst>
              <a:ext uri="{FF2B5EF4-FFF2-40B4-BE49-F238E27FC236}">
                <a16:creationId xmlns:a16="http://schemas.microsoft.com/office/drawing/2014/main" id="{1EEA318D-F4B7-4F4E-B365-E864AE1EEDFC}"/>
              </a:ext>
            </a:extLst>
          </p:cNvPr>
          <p:cNvSpPr>
            <a:spLocks noGrp="1"/>
          </p:cNvSpPr>
          <p:nvPr>
            <p:ph type="sldNum" sz="quarter" idx="21"/>
          </p:nvPr>
        </p:nvSpPr>
        <p:spPr/>
        <p:txBody>
          <a:bodyPr/>
          <a:lstStyle/>
          <a:p>
            <a:fld id="{A36BB336-FA68-49FA-BBEA-E8420972406D}" type="slidenum">
              <a:rPr lang="en-GB" smtClean="0"/>
              <a:pPr/>
              <a:t>‹#›</a:t>
            </a:fld>
            <a:endParaRPr lang="en-GB" dirty="0"/>
          </a:p>
        </p:txBody>
      </p:sp>
      <p:sp>
        <p:nvSpPr>
          <p:cNvPr id="36" name="Freeform: Shape 35">
            <a:extLst>
              <a:ext uri="{FF2B5EF4-FFF2-40B4-BE49-F238E27FC236}">
                <a16:creationId xmlns:a16="http://schemas.microsoft.com/office/drawing/2014/main" id="{38653233-D498-46EA-BC77-524CFB17239B}"/>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7" name="Group 36">
            <a:extLst>
              <a:ext uri="{FF2B5EF4-FFF2-40B4-BE49-F238E27FC236}">
                <a16:creationId xmlns:a16="http://schemas.microsoft.com/office/drawing/2014/main" id="{3DF70662-4B99-4674-A612-68179EF2012F}"/>
              </a:ext>
            </a:extLst>
          </p:cNvPr>
          <p:cNvGrpSpPr/>
          <p:nvPr userDrawn="1"/>
        </p:nvGrpSpPr>
        <p:grpSpPr>
          <a:xfrm>
            <a:off x="12439650" y="6062662"/>
            <a:ext cx="1808163" cy="1123140"/>
            <a:chOff x="12439650" y="6062662"/>
            <a:chExt cx="1808163" cy="1123140"/>
          </a:xfrm>
        </p:grpSpPr>
        <p:sp>
          <p:nvSpPr>
            <p:cNvPr id="38" name="TextBox 37">
              <a:extLst>
                <a:ext uri="{FF2B5EF4-FFF2-40B4-BE49-F238E27FC236}">
                  <a16:creationId xmlns:a16="http://schemas.microsoft.com/office/drawing/2014/main" id="{83F6B92B-8AD1-4E56-B109-C7F062C709B6}"/>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9" name="TextBox 38">
              <a:extLst>
                <a:ext uri="{FF2B5EF4-FFF2-40B4-BE49-F238E27FC236}">
                  <a16:creationId xmlns:a16="http://schemas.microsoft.com/office/drawing/2014/main" id="{59FD070C-BE69-4B51-A558-5B938549AB96}"/>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42" name="Straight Connector 41">
            <a:extLst>
              <a:ext uri="{FF2B5EF4-FFF2-40B4-BE49-F238E27FC236}">
                <a16:creationId xmlns:a16="http://schemas.microsoft.com/office/drawing/2014/main" id="{DC613F3A-1830-4A3C-9B67-4AA8EB3E4A11}"/>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3" name="TextBox 42">
            <a:extLst>
              <a:ext uri="{FF2B5EF4-FFF2-40B4-BE49-F238E27FC236}">
                <a16:creationId xmlns:a16="http://schemas.microsoft.com/office/drawing/2014/main" id="{4F270E87-0073-42B9-9FE1-64658E258004}"/>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4" name="TextBox 43">
            <a:extLst>
              <a:ext uri="{FF2B5EF4-FFF2-40B4-BE49-F238E27FC236}">
                <a16:creationId xmlns:a16="http://schemas.microsoft.com/office/drawing/2014/main" id="{5DACC70D-FC75-45DB-9F9E-215907D2B335}"/>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5" name="TextBox 44">
            <a:extLst>
              <a:ext uri="{FF2B5EF4-FFF2-40B4-BE49-F238E27FC236}">
                <a16:creationId xmlns:a16="http://schemas.microsoft.com/office/drawing/2014/main" id="{2279D31C-F1BC-4CFC-9040-5130C01B724A}"/>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6" name="Straight Connector 45">
            <a:extLst>
              <a:ext uri="{FF2B5EF4-FFF2-40B4-BE49-F238E27FC236}">
                <a16:creationId xmlns:a16="http://schemas.microsoft.com/office/drawing/2014/main" id="{14A1BA23-4767-4F29-9FB5-839048F0DD8D}"/>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8" name="Text Placeholder 8">
            <a:extLst>
              <a:ext uri="{FF2B5EF4-FFF2-40B4-BE49-F238E27FC236}">
                <a16:creationId xmlns:a16="http://schemas.microsoft.com/office/drawing/2014/main" id="{77A0007F-9B91-4550-AA3D-97F18E80CB9E}"/>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9" name="Straight Connector 48">
            <a:extLst>
              <a:ext uri="{FF2B5EF4-FFF2-40B4-BE49-F238E27FC236}">
                <a16:creationId xmlns:a16="http://schemas.microsoft.com/office/drawing/2014/main" id="{D4410579-72B2-4856-A908-BAE39A6EC1DD}"/>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5469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1856" userDrawn="1">
          <p15:clr>
            <a:srgbClr val="FBAE40"/>
          </p15:clr>
        </p15:guide>
        <p15:guide id="4" pos="2129" userDrawn="1">
          <p15:clr>
            <a:srgbClr val="FBAE40"/>
          </p15:clr>
        </p15:guide>
        <p15:guide id="5" pos="5553" userDrawn="1">
          <p15:clr>
            <a:srgbClr val="FBAE40"/>
          </p15:clr>
        </p15:guide>
        <p15:guide id="6" pos="5825" userDrawn="1">
          <p15:clr>
            <a:srgbClr val="FBAE40"/>
          </p15:clr>
        </p15:guide>
        <p15:guide id="7" pos="3705" userDrawn="1">
          <p15:clr>
            <a:srgbClr val="FBAE40"/>
          </p15:clr>
        </p15:guide>
        <p15:guide id="8" pos="397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with subhea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6ABAC-8AF5-4319-8165-37C84CC3885E}"/>
              </a:ext>
            </a:extLst>
          </p:cNvPr>
          <p:cNvSpPr>
            <a:spLocks noGrp="1"/>
          </p:cNvSpPr>
          <p:nvPr>
            <p:ph type="body" idx="1" hasCustomPrompt="1"/>
          </p:nvPr>
        </p:nvSpPr>
        <p:spPr bwMode="gray">
          <a:xfrm>
            <a:off x="442913" y="1628775"/>
            <a:ext cx="11306175" cy="443198"/>
          </a:xfrm>
        </p:spPr>
        <p:txBody>
          <a:bodyPr anchor="b">
            <a:noAutofit/>
          </a:bodyPr>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8" name="Content Placeholder 17">
            <a:extLst>
              <a:ext uri="{FF2B5EF4-FFF2-40B4-BE49-F238E27FC236}">
                <a16:creationId xmlns:a16="http://schemas.microsoft.com/office/drawing/2014/main" id="{4C929AC6-6136-4451-A2D7-4D8003A1342B}"/>
              </a:ext>
            </a:extLst>
          </p:cNvPr>
          <p:cNvSpPr>
            <a:spLocks noGrp="1"/>
          </p:cNvSpPr>
          <p:nvPr>
            <p:ph sz="half" idx="2" hasCustomPrompt="1"/>
          </p:nvPr>
        </p:nvSpPr>
        <p:spPr bwMode="gray">
          <a:xfrm>
            <a:off x="442913" y="2241550"/>
            <a:ext cx="11306175" cy="3821113"/>
          </a:xfrm>
          <a:prstGeom prst="rect">
            <a:avLst/>
          </a:prstGeom>
        </p:spPr>
        <p:txBody>
          <a:bodyPr wrap="square">
            <a:noAutofit/>
          </a:bodyPr>
          <a:lstStyle>
            <a:lvl1pPr>
              <a:spcBef>
                <a:spcPts val="300"/>
              </a:spcBef>
              <a:spcAft>
                <a:spcPts val="300"/>
              </a:spcAft>
              <a:defRPr sz="1600"/>
            </a:lvl1pPr>
            <a:lvl2pPr>
              <a:spcBef>
                <a:spcPts val="300"/>
              </a:spcBef>
              <a:spcAft>
                <a:spcPts val="300"/>
              </a:spcAft>
              <a:defRPr sz="1600"/>
            </a:lvl2pPr>
            <a:lvl3pPr>
              <a:spcBef>
                <a:spcPts val="300"/>
              </a:spcBef>
              <a:spcAft>
                <a:spcPts val="300"/>
              </a:spcAft>
              <a:defRPr sz="1600"/>
            </a:lvl3pPr>
            <a:lvl4pPr>
              <a:spcBef>
                <a:spcPts val="300"/>
              </a:spcBef>
              <a:spcAft>
                <a:spcPts val="300"/>
              </a:spcAft>
              <a:defRPr/>
            </a:lvl4pPr>
            <a:lvl5pPr>
              <a:spcBef>
                <a:spcPts val="300"/>
              </a:spcBef>
              <a:spcAft>
                <a:spcPts val="300"/>
              </a:spcAft>
              <a:defRPr/>
            </a:lvl5pPr>
          </a:lstStyle>
          <a:p>
            <a:pPr lvl="0"/>
            <a:r>
              <a:rPr lang="en-GB" dirty="0"/>
              <a:t>Click to add text</a:t>
            </a:r>
          </a:p>
          <a:p>
            <a:pPr lvl="1"/>
            <a:r>
              <a:rPr lang="en-GB" dirty="0"/>
              <a:t>Second level</a:t>
            </a:r>
          </a:p>
          <a:p>
            <a:pPr lvl="2"/>
            <a:r>
              <a:rPr lang="en-GB" dirty="0"/>
              <a:t>Third level</a:t>
            </a:r>
          </a:p>
        </p:txBody>
      </p:sp>
      <p:sp>
        <p:nvSpPr>
          <p:cNvPr id="6" name="Title 5">
            <a:extLst>
              <a:ext uri="{FF2B5EF4-FFF2-40B4-BE49-F238E27FC236}">
                <a16:creationId xmlns:a16="http://schemas.microsoft.com/office/drawing/2014/main" id="{B1CBEDD8-5A51-4BD8-9BD3-2C17D598C717}"/>
              </a:ext>
            </a:extLst>
          </p:cNvPr>
          <p:cNvSpPr>
            <a:spLocks noGrp="1"/>
          </p:cNvSpPr>
          <p:nvPr>
            <p:ph type="title" hasCustomPrompt="1"/>
          </p:nvPr>
        </p:nvSpPr>
        <p:spPr bwMode="gray">
          <a:xfrm>
            <a:off x="442913" y="538163"/>
            <a:ext cx="11306175" cy="775597"/>
          </a:xfrm>
        </p:spPr>
        <p:txBody>
          <a:bodyPr/>
          <a:lstStyle>
            <a:lvl1pPr>
              <a:defRPr/>
            </a:lvl1pPr>
          </a:lstStyle>
          <a:p>
            <a:r>
              <a:rPr lang="en-GB" dirty="0"/>
              <a:t>Click to edit Master title style – max 2 lines</a:t>
            </a:r>
          </a:p>
        </p:txBody>
      </p:sp>
      <p:sp>
        <p:nvSpPr>
          <p:cNvPr id="10" name="Freeform: Shape 9">
            <a:extLst>
              <a:ext uri="{FF2B5EF4-FFF2-40B4-BE49-F238E27FC236}">
                <a16:creationId xmlns:a16="http://schemas.microsoft.com/office/drawing/2014/main" id="{CA600417-D8FF-4B75-9AFD-B427C5F434B7}"/>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oup 30">
            <a:extLst>
              <a:ext uri="{FF2B5EF4-FFF2-40B4-BE49-F238E27FC236}">
                <a16:creationId xmlns:a16="http://schemas.microsoft.com/office/drawing/2014/main" id="{225AED72-EB8C-4A24-850C-EBD2DDD3E624}"/>
              </a:ext>
            </a:extLst>
          </p:cNvPr>
          <p:cNvGrpSpPr/>
          <p:nvPr userDrawn="1"/>
        </p:nvGrpSpPr>
        <p:grpSpPr>
          <a:xfrm>
            <a:off x="12439650" y="6062662"/>
            <a:ext cx="1808163" cy="1123140"/>
            <a:chOff x="12439650" y="6062662"/>
            <a:chExt cx="1808163" cy="1123140"/>
          </a:xfrm>
        </p:grpSpPr>
        <p:sp>
          <p:nvSpPr>
            <p:cNvPr id="12" name="TextBox 11">
              <a:extLst>
                <a:ext uri="{FF2B5EF4-FFF2-40B4-BE49-F238E27FC236}">
                  <a16:creationId xmlns:a16="http://schemas.microsoft.com/office/drawing/2014/main" id="{E42A8BDF-9C0A-4794-A84B-162A665DB73C}"/>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13" name="TextBox 12">
              <a:extLst>
                <a:ext uri="{FF2B5EF4-FFF2-40B4-BE49-F238E27FC236}">
                  <a16:creationId xmlns:a16="http://schemas.microsoft.com/office/drawing/2014/main" id="{2ADEE073-C160-4823-AEC6-16DF0BC2AB12}"/>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22" name="Straight Connector 21">
            <a:extLst>
              <a:ext uri="{FF2B5EF4-FFF2-40B4-BE49-F238E27FC236}">
                <a16:creationId xmlns:a16="http://schemas.microsoft.com/office/drawing/2014/main" id="{E643DF46-435F-4961-A5D6-F7E64B8A6E80}"/>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C5A5BE60-35FE-4B1A-87B9-C6D4661FB3D3}"/>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24" name="TextBox 23">
            <a:extLst>
              <a:ext uri="{FF2B5EF4-FFF2-40B4-BE49-F238E27FC236}">
                <a16:creationId xmlns:a16="http://schemas.microsoft.com/office/drawing/2014/main" id="{7BFE9257-CCA5-4F58-81FE-BF9B32E04770}"/>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25" name="TextBox 24">
            <a:extLst>
              <a:ext uri="{FF2B5EF4-FFF2-40B4-BE49-F238E27FC236}">
                <a16:creationId xmlns:a16="http://schemas.microsoft.com/office/drawing/2014/main" id="{2E0BA8EA-A0AF-4ECA-88EA-2607B0A3A44F}"/>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26" name="Straight Connector 25">
            <a:extLst>
              <a:ext uri="{FF2B5EF4-FFF2-40B4-BE49-F238E27FC236}">
                <a16:creationId xmlns:a16="http://schemas.microsoft.com/office/drawing/2014/main" id="{B5CA9EAE-19B3-41F8-AA0F-180E8092BEA4}"/>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a:extLst>
              <a:ext uri="{FF2B5EF4-FFF2-40B4-BE49-F238E27FC236}">
                <a16:creationId xmlns:a16="http://schemas.microsoft.com/office/drawing/2014/main" id="{9299B941-818F-488B-AFD1-1E36CDEAF357}"/>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2" name="Text Placeholder 8">
            <a:extLst>
              <a:ext uri="{FF2B5EF4-FFF2-40B4-BE49-F238E27FC236}">
                <a16:creationId xmlns:a16="http://schemas.microsoft.com/office/drawing/2014/main" id="{79D84571-9FEE-4E7F-A190-5769DCAEC27A}"/>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sp>
        <p:nvSpPr>
          <p:cNvPr id="33" name="Date Placeholder 32">
            <a:extLst>
              <a:ext uri="{FF2B5EF4-FFF2-40B4-BE49-F238E27FC236}">
                <a16:creationId xmlns:a16="http://schemas.microsoft.com/office/drawing/2014/main" id="{2B8A9C3C-6617-445F-8AFA-DBB1AF595555}"/>
              </a:ext>
            </a:extLst>
          </p:cNvPr>
          <p:cNvSpPr>
            <a:spLocks noGrp="1"/>
          </p:cNvSpPr>
          <p:nvPr>
            <p:ph type="dt" sz="half" idx="14"/>
          </p:nvPr>
        </p:nvSpPr>
        <p:spPr/>
        <p:txBody>
          <a:bodyPr/>
          <a:lstStyle/>
          <a:p>
            <a:fld id="{230EEB2C-5D9C-4F49-9EA7-425C63B693D3}" type="datetime1">
              <a:rPr lang="en-GB" smtClean="0"/>
              <a:t>07/06/2022</a:t>
            </a:fld>
            <a:endParaRPr lang="en-GB" dirty="0"/>
          </a:p>
        </p:txBody>
      </p:sp>
      <p:sp>
        <p:nvSpPr>
          <p:cNvPr id="34" name="Footer Placeholder 33">
            <a:extLst>
              <a:ext uri="{FF2B5EF4-FFF2-40B4-BE49-F238E27FC236}">
                <a16:creationId xmlns:a16="http://schemas.microsoft.com/office/drawing/2014/main" id="{F58AB79F-44C2-4CC7-BEC6-3629A2DB8C2A}"/>
              </a:ext>
            </a:extLst>
          </p:cNvPr>
          <p:cNvSpPr>
            <a:spLocks noGrp="1"/>
          </p:cNvSpPr>
          <p:nvPr>
            <p:ph type="ftr" sz="quarter" idx="15"/>
          </p:nvPr>
        </p:nvSpPr>
        <p:spPr/>
        <p:txBody>
          <a:bodyPr/>
          <a:lstStyle/>
          <a:p>
            <a:endParaRPr lang="en-GB"/>
          </a:p>
        </p:txBody>
      </p:sp>
      <p:sp>
        <p:nvSpPr>
          <p:cNvPr id="35" name="Slide Number Placeholder 34">
            <a:extLst>
              <a:ext uri="{FF2B5EF4-FFF2-40B4-BE49-F238E27FC236}">
                <a16:creationId xmlns:a16="http://schemas.microsoft.com/office/drawing/2014/main" id="{5DF3F405-3B27-4B36-AA5F-15D7E6B351B2}"/>
              </a:ext>
            </a:extLst>
          </p:cNvPr>
          <p:cNvSpPr>
            <a:spLocks noGrp="1"/>
          </p:cNvSpPr>
          <p:nvPr>
            <p:ph type="sldNum" sz="quarter" idx="16"/>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121284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07" userDrawn="1">
          <p15:clr>
            <a:srgbClr val="FBAE40"/>
          </p15:clr>
        </p15:guide>
        <p15:guide id="2" orient="horz" pos="141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picture_2 column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2" y="1636753"/>
            <a:ext cx="5437088" cy="4425910"/>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312D4CD2-0AEC-4055-A377-2F5C1A76482C}"/>
              </a:ext>
            </a:extLst>
          </p:cNvPr>
          <p:cNvSpPr>
            <a:spLocks noGrp="1"/>
          </p:cNvSpPr>
          <p:nvPr>
            <p:ph type="title"/>
          </p:nvPr>
        </p:nvSpPr>
        <p:spPr>
          <a:xfrm>
            <a:off x="442913" y="538163"/>
            <a:ext cx="5437187" cy="775597"/>
          </a:xfrm>
        </p:spPr>
        <p:txBody>
          <a:bodyPr/>
          <a:lstStyle/>
          <a:p>
            <a:r>
              <a:rPr lang="en-US"/>
              <a:t>Click to edit Master title style</a:t>
            </a:r>
            <a:endParaRPr lang="en-GB" dirty="0"/>
          </a:p>
        </p:txBody>
      </p:sp>
      <p:sp>
        <p:nvSpPr>
          <p:cNvPr id="36" name="Picture Placeholder 35">
            <a:extLst>
              <a:ext uri="{FF2B5EF4-FFF2-40B4-BE49-F238E27FC236}">
                <a16:creationId xmlns:a16="http://schemas.microsoft.com/office/drawing/2014/main" id="{B357CB3C-2FA2-4D8D-9E64-73CF246CF563}"/>
              </a:ext>
            </a:extLst>
          </p:cNvPr>
          <p:cNvSpPr>
            <a:spLocks noGrp="1"/>
          </p:cNvSpPr>
          <p:nvPr>
            <p:ph type="pic" sz="quarter" idx="22" hasCustomPrompt="1"/>
          </p:nvPr>
        </p:nvSpPr>
        <p:spPr>
          <a:xfrm>
            <a:off x="6312001" y="219074"/>
            <a:ext cx="5660924" cy="6419849"/>
          </a:xfrm>
          <a:custGeom>
            <a:avLst/>
            <a:gdLst>
              <a:gd name="connsiteX0" fmla="*/ 0 w 5660924"/>
              <a:gd name="connsiteY0" fmla="*/ 0 h 6419849"/>
              <a:gd name="connsiteX1" fmla="*/ 5660924 w 5660924"/>
              <a:gd name="connsiteY1" fmla="*/ 0 h 6419849"/>
              <a:gd name="connsiteX2" fmla="*/ 5660924 w 5660924"/>
              <a:gd name="connsiteY2" fmla="*/ 5960271 h 6419849"/>
              <a:gd name="connsiteX3" fmla="*/ 4927420 w 5660924"/>
              <a:gd name="connsiteY3" fmla="*/ 5960271 h 6419849"/>
              <a:gd name="connsiteX4" fmla="*/ 4655231 w 5660924"/>
              <a:gd name="connsiteY4" fmla="*/ 6417471 h 6419849"/>
              <a:gd name="connsiteX5" fmla="*/ 4656647 w 5660924"/>
              <a:gd name="connsiteY5" fmla="*/ 6419849 h 6419849"/>
              <a:gd name="connsiteX6" fmla="*/ 0 w 5660924"/>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0924" h="6419849">
                <a:moveTo>
                  <a:pt x="0" y="0"/>
                </a:moveTo>
                <a:lnTo>
                  <a:pt x="5660924" y="0"/>
                </a:lnTo>
                <a:lnTo>
                  <a:pt x="5660924" y="5960271"/>
                </a:lnTo>
                <a:lnTo>
                  <a:pt x="4927420" y="5960271"/>
                </a:lnTo>
                <a:lnTo>
                  <a:pt x="4655231" y="6417471"/>
                </a:lnTo>
                <a:lnTo>
                  <a:pt x="4656647" y="6419849"/>
                </a:lnTo>
                <a:lnTo>
                  <a:pt x="0" y="6419849"/>
                </a:lnTo>
                <a:close/>
              </a:path>
            </a:pathLst>
          </a:custGeom>
        </p:spPr>
        <p:txBody>
          <a:bodyPr wrap="square" lIns="72000" tIns="2700000" rIns="72000" bIns="72000">
            <a:noAutofit/>
          </a:bodyPr>
          <a:lstStyle>
            <a:lvl1pPr marL="0" indent="0" algn="ctr">
              <a:buNone/>
              <a:defRPr/>
            </a:lvl1pPr>
          </a:lstStyle>
          <a:p>
            <a:r>
              <a:rPr lang="en-GB" dirty="0"/>
              <a:t>Click the icon to add a picture</a:t>
            </a:r>
          </a:p>
        </p:txBody>
      </p:sp>
      <p:sp>
        <p:nvSpPr>
          <p:cNvPr id="2" name="Date Placeholder 1">
            <a:extLst>
              <a:ext uri="{FF2B5EF4-FFF2-40B4-BE49-F238E27FC236}">
                <a16:creationId xmlns:a16="http://schemas.microsoft.com/office/drawing/2014/main" id="{2D115BF4-384F-4F6B-92AD-7BF5C93D3F93}"/>
              </a:ext>
            </a:extLst>
          </p:cNvPr>
          <p:cNvSpPr>
            <a:spLocks noGrp="1"/>
          </p:cNvSpPr>
          <p:nvPr>
            <p:ph type="dt" sz="half" idx="23"/>
          </p:nvPr>
        </p:nvSpPr>
        <p:spPr/>
        <p:txBody>
          <a:bodyPr/>
          <a:lstStyle/>
          <a:p>
            <a:fld id="{622A9BDE-75A0-497E-9600-0D8A351BD45F}" type="datetime1">
              <a:rPr lang="en-GB" smtClean="0"/>
              <a:t>07/06/2022</a:t>
            </a:fld>
            <a:endParaRPr lang="en-GB" dirty="0"/>
          </a:p>
        </p:txBody>
      </p:sp>
      <p:sp>
        <p:nvSpPr>
          <p:cNvPr id="5" name="Footer Placeholder 4">
            <a:extLst>
              <a:ext uri="{FF2B5EF4-FFF2-40B4-BE49-F238E27FC236}">
                <a16:creationId xmlns:a16="http://schemas.microsoft.com/office/drawing/2014/main" id="{3BE124C8-B25A-4F96-9112-A199E2F68829}"/>
              </a:ext>
            </a:extLst>
          </p:cNvPr>
          <p:cNvSpPr>
            <a:spLocks noGrp="1"/>
          </p:cNvSpPr>
          <p:nvPr>
            <p:ph type="ftr" sz="quarter" idx="24"/>
          </p:nvPr>
        </p:nvSpPr>
        <p:spPr/>
        <p:txBody>
          <a:bodyPr/>
          <a:lstStyle/>
          <a:p>
            <a:endParaRPr lang="en-GB"/>
          </a:p>
        </p:txBody>
      </p:sp>
      <p:sp>
        <p:nvSpPr>
          <p:cNvPr id="6" name="Slide Number Placeholder 5">
            <a:extLst>
              <a:ext uri="{FF2B5EF4-FFF2-40B4-BE49-F238E27FC236}">
                <a16:creationId xmlns:a16="http://schemas.microsoft.com/office/drawing/2014/main" id="{BC7A8717-9F13-4746-B30E-AA717E7D47C3}"/>
              </a:ext>
            </a:extLst>
          </p:cNvPr>
          <p:cNvSpPr>
            <a:spLocks noGrp="1"/>
          </p:cNvSpPr>
          <p:nvPr>
            <p:ph type="sldNum" sz="quarter" idx="25"/>
          </p:nvPr>
        </p:nvSpPr>
        <p:spPr/>
        <p:txBody>
          <a:bodyPr/>
          <a:lstStyle/>
          <a:p>
            <a:fld id="{A36BB336-FA68-49FA-BBEA-E8420972406D}" type="slidenum">
              <a:rPr lang="en-GB" smtClean="0"/>
              <a:pPr/>
              <a:t>‹#›</a:t>
            </a:fld>
            <a:endParaRPr lang="en-GB" dirty="0"/>
          </a:p>
        </p:txBody>
      </p:sp>
      <p:cxnSp>
        <p:nvCxnSpPr>
          <p:cNvPr id="41" name="Straight Connector 40">
            <a:extLst>
              <a:ext uri="{FF2B5EF4-FFF2-40B4-BE49-F238E27FC236}">
                <a16:creationId xmlns:a16="http://schemas.microsoft.com/office/drawing/2014/main" id="{12AF452F-2A67-4F48-8A5E-79A24677956C}"/>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TextBox 41">
            <a:extLst>
              <a:ext uri="{FF2B5EF4-FFF2-40B4-BE49-F238E27FC236}">
                <a16:creationId xmlns:a16="http://schemas.microsoft.com/office/drawing/2014/main" id="{56F3CC48-2972-4020-A9F2-AB0E409ACEB7}"/>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3" name="TextBox 42">
            <a:extLst>
              <a:ext uri="{FF2B5EF4-FFF2-40B4-BE49-F238E27FC236}">
                <a16:creationId xmlns:a16="http://schemas.microsoft.com/office/drawing/2014/main" id="{02503ABB-A51F-45AB-8C5E-A64C540EA48E}"/>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4" name="TextBox 43">
            <a:extLst>
              <a:ext uri="{FF2B5EF4-FFF2-40B4-BE49-F238E27FC236}">
                <a16:creationId xmlns:a16="http://schemas.microsoft.com/office/drawing/2014/main" id="{70C6BFC8-7434-4D48-8669-1C60EC120E2C}"/>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5" name="Straight Connector 44">
            <a:extLst>
              <a:ext uri="{FF2B5EF4-FFF2-40B4-BE49-F238E27FC236}">
                <a16:creationId xmlns:a16="http://schemas.microsoft.com/office/drawing/2014/main" id="{21300E48-F141-47D7-956A-D80CF609EDB8}"/>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7" name="Text Placeholder 8">
            <a:extLst>
              <a:ext uri="{FF2B5EF4-FFF2-40B4-BE49-F238E27FC236}">
                <a16:creationId xmlns:a16="http://schemas.microsoft.com/office/drawing/2014/main" id="{D00EB28E-6564-4F1F-A863-E4E1EBDFED05}"/>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8" name="Straight Connector 47">
            <a:extLst>
              <a:ext uri="{FF2B5EF4-FFF2-40B4-BE49-F238E27FC236}">
                <a16:creationId xmlns:a16="http://schemas.microsoft.com/office/drawing/2014/main" id="{E49EF571-5094-4E7A-A7B9-57CA39F34FEE}"/>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4200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704">
          <p15:clr>
            <a:srgbClr val="FBAE40"/>
          </p15:clr>
        </p15:guide>
        <p15:guide id="4" pos="397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picture_3 column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3" y="1636752"/>
            <a:ext cx="3480726" cy="4425911"/>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15" name="Content Placeholder 3">
            <a:extLst>
              <a:ext uri="{FF2B5EF4-FFF2-40B4-BE49-F238E27FC236}">
                <a16:creationId xmlns:a16="http://schemas.microsoft.com/office/drawing/2014/main" id="{FEFE8EA0-150E-440B-9384-5DDDD7EF4EE3}"/>
              </a:ext>
            </a:extLst>
          </p:cNvPr>
          <p:cNvSpPr>
            <a:spLocks noGrp="1"/>
          </p:cNvSpPr>
          <p:nvPr>
            <p:ph sz="half" idx="16" hasCustomPrompt="1"/>
          </p:nvPr>
        </p:nvSpPr>
        <p:spPr bwMode="gray">
          <a:xfrm>
            <a:off x="4355638" y="1636752"/>
            <a:ext cx="3480726" cy="4425911"/>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B92605F5-BFBB-4119-B1FA-BD46F8FF4034}"/>
              </a:ext>
            </a:extLst>
          </p:cNvPr>
          <p:cNvSpPr>
            <a:spLocks noGrp="1"/>
          </p:cNvSpPr>
          <p:nvPr>
            <p:ph type="title"/>
          </p:nvPr>
        </p:nvSpPr>
        <p:spPr>
          <a:xfrm>
            <a:off x="442913" y="538163"/>
            <a:ext cx="7394575" cy="775597"/>
          </a:xfrm>
        </p:spPr>
        <p:txBody>
          <a:bodyPr/>
          <a:lstStyle/>
          <a:p>
            <a:r>
              <a:rPr lang="en-US"/>
              <a:t>Click to edit Master title style</a:t>
            </a:r>
            <a:endParaRPr lang="en-GB" dirty="0"/>
          </a:p>
        </p:txBody>
      </p:sp>
      <p:sp>
        <p:nvSpPr>
          <p:cNvPr id="32" name="Picture Placeholder 31">
            <a:extLst>
              <a:ext uri="{FF2B5EF4-FFF2-40B4-BE49-F238E27FC236}">
                <a16:creationId xmlns:a16="http://schemas.microsoft.com/office/drawing/2014/main" id="{4D977660-D04C-4195-B16E-A1F02FEF2E17}"/>
              </a:ext>
            </a:extLst>
          </p:cNvPr>
          <p:cNvSpPr>
            <a:spLocks noGrp="1"/>
          </p:cNvSpPr>
          <p:nvPr>
            <p:ph type="pic" sz="quarter" idx="22" hasCustomPrompt="1"/>
          </p:nvPr>
        </p:nvSpPr>
        <p:spPr>
          <a:xfrm>
            <a:off x="8268363" y="219074"/>
            <a:ext cx="3704562" cy="6419849"/>
          </a:xfrm>
          <a:custGeom>
            <a:avLst/>
            <a:gdLst>
              <a:gd name="connsiteX0" fmla="*/ 0 w 3704562"/>
              <a:gd name="connsiteY0" fmla="*/ 0 h 6419849"/>
              <a:gd name="connsiteX1" fmla="*/ 3704562 w 3704562"/>
              <a:gd name="connsiteY1" fmla="*/ 0 h 6419849"/>
              <a:gd name="connsiteX2" fmla="*/ 3704562 w 3704562"/>
              <a:gd name="connsiteY2" fmla="*/ 5960271 h 6419849"/>
              <a:gd name="connsiteX3" fmla="*/ 2971058 w 3704562"/>
              <a:gd name="connsiteY3" fmla="*/ 5960271 h 6419849"/>
              <a:gd name="connsiteX4" fmla="*/ 2698869 w 3704562"/>
              <a:gd name="connsiteY4" fmla="*/ 6417471 h 6419849"/>
              <a:gd name="connsiteX5" fmla="*/ 2700285 w 3704562"/>
              <a:gd name="connsiteY5" fmla="*/ 6419849 h 6419849"/>
              <a:gd name="connsiteX6" fmla="*/ 0 w 3704562"/>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4562" h="6419849">
                <a:moveTo>
                  <a:pt x="0" y="0"/>
                </a:moveTo>
                <a:lnTo>
                  <a:pt x="3704562" y="0"/>
                </a:lnTo>
                <a:lnTo>
                  <a:pt x="3704562" y="5960271"/>
                </a:lnTo>
                <a:lnTo>
                  <a:pt x="2971058" y="5960271"/>
                </a:lnTo>
                <a:lnTo>
                  <a:pt x="2698869" y="6417471"/>
                </a:lnTo>
                <a:lnTo>
                  <a:pt x="2700285" y="6419849"/>
                </a:lnTo>
                <a:lnTo>
                  <a:pt x="0" y="6419849"/>
                </a:lnTo>
                <a:close/>
              </a:path>
            </a:pathLst>
          </a:custGeom>
        </p:spPr>
        <p:txBody>
          <a:bodyPr wrap="square" lIns="72000" tIns="2700000" rIns="72000" bIns="72000">
            <a:noAutofit/>
          </a:bodyPr>
          <a:lstStyle>
            <a:lvl1pPr marL="0" indent="0" algn="ctr">
              <a:buNone/>
              <a:defRPr/>
            </a:lvl1pPr>
          </a:lstStyle>
          <a:p>
            <a:r>
              <a:rPr lang="en-GB" dirty="0"/>
              <a:t>Click the icon to add a picture</a:t>
            </a:r>
          </a:p>
        </p:txBody>
      </p:sp>
      <p:sp>
        <p:nvSpPr>
          <p:cNvPr id="2" name="Date Placeholder 1">
            <a:extLst>
              <a:ext uri="{FF2B5EF4-FFF2-40B4-BE49-F238E27FC236}">
                <a16:creationId xmlns:a16="http://schemas.microsoft.com/office/drawing/2014/main" id="{64316277-09AA-4110-874C-CF6B5C36B40F}"/>
              </a:ext>
            </a:extLst>
          </p:cNvPr>
          <p:cNvSpPr>
            <a:spLocks noGrp="1"/>
          </p:cNvSpPr>
          <p:nvPr>
            <p:ph type="dt" sz="half" idx="23"/>
          </p:nvPr>
        </p:nvSpPr>
        <p:spPr/>
        <p:txBody>
          <a:bodyPr/>
          <a:lstStyle/>
          <a:p>
            <a:fld id="{2A3E1C55-7931-487C-93D2-D392DD0B4A38}" type="datetime1">
              <a:rPr lang="en-GB" smtClean="0"/>
              <a:t>07/06/2022</a:t>
            </a:fld>
            <a:endParaRPr lang="en-GB" dirty="0"/>
          </a:p>
        </p:txBody>
      </p:sp>
      <p:sp>
        <p:nvSpPr>
          <p:cNvPr id="5" name="Footer Placeholder 4">
            <a:extLst>
              <a:ext uri="{FF2B5EF4-FFF2-40B4-BE49-F238E27FC236}">
                <a16:creationId xmlns:a16="http://schemas.microsoft.com/office/drawing/2014/main" id="{53C0BF5E-C3E4-4AB7-AB53-B026D74782F3}"/>
              </a:ext>
            </a:extLst>
          </p:cNvPr>
          <p:cNvSpPr>
            <a:spLocks noGrp="1"/>
          </p:cNvSpPr>
          <p:nvPr>
            <p:ph type="ftr" sz="quarter" idx="24"/>
          </p:nvPr>
        </p:nvSpPr>
        <p:spPr/>
        <p:txBody>
          <a:bodyPr/>
          <a:lstStyle/>
          <a:p>
            <a:endParaRPr lang="en-GB"/>
          </a:p>
        </p:txBody>
      </p:sp>
      <p:sp>
        <p:nvSpPr>
          <p:cNvPr id="6" name="Slide Number Placeholder 5">
            <a:extLst>
              <a:ext uri="{FF2B5EF4-FFF2-40B4-BE49-F238E27FC236}">
                <a16:creationId xmlns:a16="http://schemas.microsoft.com/office/drawing/2014/main" id="{F5CE87D2-B8B4-40BC-ABB8-392CF2DA30B0}"/>
              </a:ext>
            </a:extLst>
          </p:cNvPr>
          <p:cNvSpPr>
            <a:spLocks noGrp="1"/>
          </p:cNvSpPr>
          <p:nvPr>
            <p:ph type="sldNum" sz="quarter" idx="25"/>
          </p:nvPr>
        </p:nvSpPr>
        <p:spPr/>
        <p:txBody>
          <a:bodyPr/>
          <a:lstStyle/>
          <a:p>
            <a:fld id="{A36BB336-FA68-49FA-BBEA-E8420972406D}" type="slidenum">
              <a:rPr lang="en-GB" smtClean="0"/>
              <a:pPr/>
              <a:t>‹#›</a:t>
            </a:fld>
            <a:endParaRPr lang="en-GB" dirty="0"/>
          </a:p>
        </p:txBody>
      </p:sp>
      <p:cxnSp>
        <p:nvCxnSpPr>
          <p:cNvPr id="35" name="Straight Connector 34">
            <a:extLst>
              <a:ext uri="{FF2B5EF4-FFF2-40B4-BE49-F238E27FC236}">
                <a16:creationId xmlns:a16="http://schemas.microsoft.com/office/drawing/2014/main" id="{D0790957-19F9-484E-9683-95EED0C92EC4}"/>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6" name="TextBox 35">
            <a:extLst>
              <a:ext uri="{FF2B5EF4-FFF2-40B4-BE49-F238E27FC236}">
                <a16:creationId xmlns:a16="http://schemas.microsoft.com/office/drawing/2014/main" id="{96CA825F-D9E5-4D09-9302-79F9BDDCBD08}"/>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37" name="TextBox 36">
            <a:extLst>
              <a:ext uri="{FF2B5EF4-FFF2-40B4-BE49-F238E27FC236}">
                <a16:creationId xmlns:a16="http://schemas.microsoft.com/office/drawing/2014/main" id="{2A1CC506-37BC-4AB2-9F43-CD40E19D287A}"/>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38" name="TextBox 37">
            <a:extLst>
              <a:ext uri="{FF2B5EF4-FFF2-40B4-BE49-F238E27FC236}">
                <a16:creationId xmlns:a16="http://schemas.microsoft.com/office/drawing/2014/main" id="{B385883A-4AC0-4BE9-8CEA-A4BF751E5792}"/>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39" name="Straight Connector 38">
            <a:extLst>
              <a:ext uri="{FF2B5EF4-FFF2-40B4-BE49-F238E27FC236}">
                <a16:creationId xmlns:a16="http://schemas.microsoft.com/office/drawing/2014/main" id="{96F80678-71CC-4B1B-957E-C0F9BB60E314}"/>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1" name="Text Placeholder 8">
            <a:extLst>
              <a:ext uri="{FF2B5EF4-FFF2-40B4-BE49-F238E27FC236}">
                <a16:creationId xmlns:a16="http://schemas.microsoft.com/office/drawing/2014/main" id="{2370FAE5-48F6-49AA-A95A-4B71C4D4E775}"/>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2" name="Straight Connector 41">
            <a:extLst>
              <a:ext uri="{FF2B5EF4-FFF2-40B4-BE49-F238E27FC236}">
                <a16:creationId xmlns:a16="http://schemas.microsoft.com/office/drawing/2014/main" id="{12EFCFD8-1AE7-4EA1-A869-34ED9F101C29}"/>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03283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2472">
          <p15:clr>
            <a:srgbClr val="FBAE40"/>
          </p15:clr>
        </p15:guide>
        <p15:guide id="4" pos="2744">
          <p15:clr>
            <a:srgbClr val="FBAE40"/>
          </p15:clr>
        </p15:guide>
        <p15:guide id="5" pos="4937">
          <p15:clr>
            <a:srgbClr val="FBAE40"/>
          </p15:clr>
        </p15:guide>
        <p15:guide id="6" pos="520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picture_4 columns">
    <p:spTree>
      <p:nvGrpSpPr>
        <p:cNvPr id="1" name=""/>
        <p:cNvGrpSpPr/>
        <p:nvPr/>
      </p:nvGrpSpPr>
      <p:grpSpPr>
        <a:xfrm>
          <a:off x="0" y="0"/>
          <a:ext cx="0" cy="0"/>
          <a:chOff x="0" y="0"/>
          <a:chExt cx="0" cy="0"/>
        </a:xfrm>
      </p:grpSpPr>
      <p:sp>
        <p:nvSpPr>
          <p:cNvPr id="20" name="Content Placeholder 3">
            <a:extLst>
              <a:ext uri="{FF2B5EF4-FFF2-40B4-BE49-F238E27FC236}">
                <a16:creationId xmlns:a16="http://schemas.microsoft.com/office/drawing/2014/main" id="{342D381B-10AF-462D-BCBB-A2BFBDBF86CB}"/>
              </a:ext>
            </a:extLst>
          </p:cNvPr>
          <p:cNvSpPr>
            <a:spLocks noGrp="1"/>
          </p:cNvSpPr>
          <p:nvPr>
            <p:ph sz="half" idx="2" hasCustomPrompt="1"/>
          </p:nvPr>
        </p:nvSpPr>
        <p:spPr bwMode="gray">
          <a:xfrm>
            <a:off x="442912" y="1636753"/>
            <a:ext cx="2502544" cy="4425911"/>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24" name="Content Placeholder 3">
            <a:extLst>
              <a:ext uri="{FF2B5EF4-FFF2-40B4-BE49-F238E27FC236}">
                <a16:creationId xmlns:a16="http://schemas.microsoft.com/office/drawing/2014/main" id="{70057A9E-EE30-460E-B2AE-49A9B4CE6094}"/>
              </a:ext>
            </a:extLst>
          </p:cNvPr>
          <p:cNvSpPr>
            <a:spLocks noGrp="1"/>
          </p:cNvSpPr>
          <p:nvPr>
            <p:ph sz="half" idx="16" hasCustomPrompt="1"/>
          </p:nvPr>
        </p:nvSpPr>
        <p:spPr bwMode="gray">
          <a:xfrm>
            <a:off x="3377457" y="1636753"/>
            <a:ext cx="2502544" cy="4425911"/>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26" name="Content Placeholder 3">
            <a:extLst>
              <a:ext uri="{FF2B5EF4-FFF2-40B4-BE49-F238E27FC236}">
                <a16:creationId xmlns:a16="http://schemas.microsoft.com/office/drawing/2014/main" id="{4BDD99D2-5B85-4F34-BF56-C78F359A719A}"/>
              </a:ext>
            </a:extLst>
          </p:cNvPr>
          <p:cNvSpPr>
            <a:spLocks noGrp="1"/>
          </p:cNvSpPr>
          <p:nvPr>
            <p:ph sz="half" idx="18" hasCustomPrompt="1"/>
          </p:nvPr>
        </p:nvSpPr>
        <p:spPr bwMode="gray">
          <a:xfrm>
            <a:off x="6312001" y="1636753"/>
            <a:ext cx="2502544" cy="4425911"/>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437C293B-5F41-41CF-B047-CD717C323CD1}"/>
              </a:ext>
            </a:extLst>
          </p:cNvPr>
          <p:cNvSpPr>
            <a:spLocks noGrp="1"/>
          </p:cNvSpPr>
          <p:nvPr>
            <p:ph type="title"/>
          </p:nvPr>
        </p:nvSpPr>
        <p:spPr>
          <a:xfrm>
            <a:off x="442913" y="538163"/>
            <a:ext cx="8372475" cy="775597"/>
          </a:xfrm>
        </p:spPr>
        <p:txBody>
          <a:bodyPr/>
          <a:lstStyle/>
          <a:p>
            <a:r>
              <a:rPr lang="en-US"/>
              <a:t>Click to edit Master title style</a:t>
            </a:r>
            <a:endParaRPr lang="en-GB" dirty="0"/>
          </a:p>
        </p:txBody>
      </p:sp>
      <p:sp>
        <p:nvSpPr>
          <p:cNvPr id="35" name="Picture Placeholder 34">
            <a:extLst>
              <a:ext uri="{FF2B5EF4-FFF2-40B4-BE49-F238E27FC236}">
                <a16:creationId xmlns:a16="http://schemas.microsoft.com/office/drawing/2014/main" id="{A2EE0DF5-F196-4DAE-94CB-51B584B9D169}"/>
              </a:ext>
            </a:extLst>
          </p:cNvPr>
          <p:cNvSpPr>
            <a:spLocks noGrp="1"/>
          </p:cNvSpPr>
          <p:nvPr>
            <p:ph type="pic" sz="quarter" idx="21" hasCustomPrompt="1"/>
          </p:nvPr>
        </p:nvSpPr>
        <p:spPr>
          <a:xfrm>
            <a:off x="9246545" y="219074"/>
            <a:ext cx="2726380" cy="6419849"/>
          </a:xfrm>
          <a:custGeom>
            <a:avLst/>
            <a:gdLst>
              <a:gd name="connsiteX0" fmla="*/ 0 w 2726380"/>
              <a:gd name="connsiteY0" fmla="*/ 0 h 6419849"/>
              <a:gd name="connsiteX1" fmla="*/ 2726380 w 2726380"/>
              <a:gd name="connsiteY1" fmla="*/ 0 h 6419849"/>
              <a:gd name="connsiteX2" fmla="*/ 2726380 w 2726380"/>
              <a:gd name="connsiteY2" fmla="*/ 5960271 h 6419849"/>
              <a:gd name="connsiteX3" fmla="*/ 1992876 w 2726380"/>
              <a:gd name="connsiteY3" fmla="*/ 5960271 h 6419849"/>
              <a:gd name="connsiteX4" fmla="*/ 1720687 w 2726380"/>
              <a:gd name="connsiteY4" fmla="*/ 6417471 h 6419849"/>
              <a:gd name="connsiteX5" fmla="*/ 1722103 w 2726380"/>
              <a:gd name="connsiteY5" fmla="*/ 6419849 h 6419849"/>
              <a:gd name="connsiteX6" fmla="*/ 0 w 2726380"/>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6380" h="6419849">
                <a:moveTo>
                  <a:pt x="0" y="0"/>
                </a:moveTo>
                <a:lnTo>
                  <a:pt x="2726380" y="0"/>
                </a:lnTo>
                <a:lnTo>
                  <a:pt x="2726380" y="5960271"/>
                </a:lnTo>
                <a:lnTo>
                  <a:pt x="1992876" y="5960271"/>
                </a:lnTo>
                <a:lnTo>
                  <a:pt x="1720687" y="6417471"/>
                </a:lnTo>
                <a:lnTo>
                  <a:pt x="1722103" y="6419849"/>
                </a:lnTo>
                <a:lnTo>
                  <a:pt x="0" y="6419849"/>
                </a:lnTo>
                <a:close/>
              </a:path>
            </a:pathLst>
          </a:custGeom>
        </p:spPr>
        <p:txBody>
          <a:bodyPr wrap="square" lIns="72000" tIns="2700000" rIns="72000" bIns="72000">
            <a:noAutofit/>
          </a:bodyPr>
          <a:lstStyle>
            <a:lvl1pPr marL="0" indent="0" algn="ctr">
              <a:buNone/>
              <a:defRPr/>
            </a:lvl1pPr>
          </a:lstStyle>
          <a:p>
            <a:r>
              <a:rPr lang="en-GB" dirty="0"/>
              <a:t>Click the icon to add a picture</a:t>
            </a:r>
          </a:p>
        </p:txBody>
      </p:sp>
      <p:sp>
        <p:nvSpPr>
          <p:cNvPr id="2" name="Date Placeholder 1">
            <a:extLst>
              <a:ext uri="{FF2B5EF4-FFF2-40B4-BE49-F238E27FC236}">
                <a16:creationId xmlns:a16="http://schemas.microsoft.com/office/drawing/2014/main" id="{483D0E5A-0A6B-4E5B-AFFE-87B5157E6E9C}"/>
              </a:ext>
            </a:extLst>
          </p:cNvPr>
          <p:cNvSpPr>
            <a:spLocks noGrp="1"/>
          </p:cNvSpPr>
          <p:nvPr>
            <p:ph type="dt" sz="half" idx="22"/>
          </p:nvPr>
        </p:nvSpPr>
        <p:spPr/>
        <p:txBody>
          <a:bodyPr/>
          <a:lstStyle/>
          <a:p>
            <a:fld id="{F0A13023-218C-4EE7-9395-BD2BB93D385A}" type="datetime1">
              <a:rPr lang="en-GB" smtClean="0"/>
              <a:t>07/06/2022</a:t>
            </a:fld>
            <a:endParaRPr lang="en-GB" dirty="0"/>
          </a:p>
        </p:txBody>
      </p:sp>
      <p:sp>
        <p:nvSpPr>
          <p:cNvPr id="4" name="Footer Placeholder 3">
            <a:extLst>
              <a:ext uri="{FF2B5EF4-FFF2-40B4-BE49-F238E27FC236}">
                <a16:creationId xmlns:a16="http://schemas.microsoft.com/office/drawing/2014/main" id="{29995D35-5570-47C1-B64A-913D555C7FBE}"/>
              </a:ext>
            </a:extLst>
          </p:cNvPr>
          <p:cNvSpPr>
            <a:spLocks noGrp="1"/>
          </p:cNvSpPr>
          <p:nvPr>
            <p:ph type="ftr" sz="quarter" idx="23"/>
          </p:nvPr>
        </p:nvSpPr>
        <p:spPr/>
        <p:txBody>
          <a:bodyPr/>
          <a:lstStyle/>
          <a:p>
            <a:endParaRPr lang="en-GB"/>
          </a:p>
        </p:txBody>
      </p:sp>
      <p:sp>
        <p:nvSpPr>
          <p:cNvPr id="5" name="Slide Number Placeholder 4">
            <a:extLst>
              <a:ext uri="{FF2B5EF4-FFF2-40B4-BE49-F238E27FC236}">
                <a16:creationId xmlns:a16="http://schemas.microsoft.com/office/drawing/2014/main" id="{7EFCB086-078B-4B1D-8BBA-9D5E5A4A1209}"/>
              </a:ext>
            </a:extLst>
          </p:cNvPr>
          <p:cNvSpPr>
            <a:spLocks noGrp="1"/>
          </p:cNvSpPr>
          <p:nvPr>
            <p:ph type="sldNum" sz="quarter" idx="24"/>
          </p:nvPr>
        </p:nvSpPr>
        <p:spPr/>
        <p:txBody>
          <a:bodyPr/>
          <a:lstStyle/>
          <a:p>
            <a:fld id="{A36BB336-FA68-49FA-BBEA-E8420972406D}" type="slidenum">
              <a:rPr lang="en-GB" smtClean="0"/>
              <a:pPr/>
              <a:t>‹#›</a:t>
            </a:fld>
            <a:endParaRPr lang="en-GB" dirty="0"/>
          </a:p>
        </p:txBody>
      </p:sp>
      <p:cxnSp>
        <p:nvCxnSpPr>
          <p:cNvPr id="38" name="Straight Connector 37">
            <a:extLst>
              <a:ext uri="{FF2B5EF4-FFF2-40B4-BE49-F238E27FC236}">
                <a16:creationId xmlns:a16="http://schemas.microsoft.com/office/drawing/2014/main" id="{06393FC8-84B8-4023-B481-B680B424ADB1}"/>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9" name="TextBox 38">
            <a:extLst>
              <a:ext uri="{FF2B5EF4-FFF2-40B4-BE49-F238E27FC236}">
                <a16:creationId xmlns:a16="http://schemas.microsoft.com/office/drawing/2014/main" id="{2F73D4DE-B5C5-462A-8192-0C0F2184CB77}"/>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0" name="TextBox 39">
            <a:extLst>
              <a:ext uri="{FF2B5EF4-FFF2-40B4-BE49-F238E27FC236}">
                <a16:creationId xmlns:a16="http://schemas.microsoft.com/office/drawing/2014/main" id="{CC925B75-A614-430B-868C-769B626ADE48}"/>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1" name="TextBox 40">
            <a:extLst>
              <a:ext uri="{FF2B5EF4-FFF2-40B4-BE49-F238E27FC236}">
                <a16:creationId xmlns:a16="http://schemas.microsoft.com/office/drawing/2014/main" id="{EE5534AC-2732-45E3-A673-BC4BA6E33476}"/>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2" name="Straight Connector 41">
            <a:extLst>
              <a:ext uri="{FF2B5EF4-FFF2-40B4-BE49-F238E27FC236}">
                <a16:creationId xmlns:a16="http://schemas.microsoft.com/office/drawing/2014/main" id="{3D5B0D2D-8BA5-42E8-A4E2-7936E9976920}"/>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4" name="Text Placeholder 8">
            <a:extLst>
              <a:ext uri="{FF2B5EF4-FFF2-40B4-BE49-F238E27FC236}">
                <a16:creationId xmlns:a16="http://schemas.microsoft.com/office/drawing/2014/main" id="{1D0F9099-503F-43A5-B075-67BCD7A7BCA7}"/>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5" name="Straight Connector 44">
            <a:extLst>
              <a:ext uri="{FF2B5EF4-FFF2-40B4-BE49-F238E27FC236}">
                <a16:creationId xmlns:a16="http://schemas.microsoft.com/office/drawing/2014/main" id="{509B84D5-7560-4ED5-AC7D-EC8ECEE54E0F}"/>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2813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1856">
          <p15:clr>
            <a:srgbClr val="FBAE40"/>
          </p15:clr>
        </p15:guide>
        <p15:guide id="4" pos="2129">
          <p15:clr>
            <a:srgbClr val="FBAE40"/>
          </p15:clr>
        </p15:guide>
        <p15:guide id="5" pos="5553">
          <p15:clr>
            <a:srgbClr val="FBAE40"/>
          </p15:clr>
        </p15:guide>
        <p15:guide id="6" pos="5825">
          <p15:clr>
            <a:srgbClr val="FBAE40"/>
          </p15:clr>
        </p15:guide>
        <p15:guide id="7" pos="3705">
          <p15:clr>
            <a:srgbClr val="FBAE40"/>
          </p15:clr>
        </p15:guide>
        <p15:guide id="8" pos="397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chemeClr val="bg2"/>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653ACB4-0EAF-4189-BFF5-304317E35F0B}"/>
              </a:ext>
            </a:extLst>
          </p:cNvPr>
          <p:cNvSpPr>
            <a:spLocks noGrp="1"/>
          </p:cNvSpPr>
          <p:nvPr>
            <p:ph type="pic" sz="quarter" idx="21"/>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solidFill>
            <a:schemeClr val="accent1"/>
          </a:solidFill>
        </p:spPr>
        <p:txBody>
          <a:bodyPr wrap="square" lIns="5688000" tIns="2664000" rIns="72000" bIns="72000">
            <a:noAutofit/>
          </a:bodyPr>
          <a:lstStyle>
            <a:lvl1pPr marL="0" indent="0" algn="l">
              <a:buNone/>
              <a:defRPr/>
            </a:lvl1pPr>
          </a:lstStyle>
          <a:p>
            <a:r>
              <a:rPr lang="en-US"/>
              <a:t>Click icon to add picture</a:t>
            </a:r>
            <a:endParaRPr lang="en-GB"/>
          </a:p>
        </p:txBody>
      </p:sp>
      <p:sp>
        <p:nvSpPr>
          <p:cNvPr id="21" name="Title 12">
            <a:extLst>
              <a:ext uri="{FF2B5EF4-FFF2-40B4-BE49-F238E27FC236}">
                <a16:creationId xmlns:a16="http://schemas.microsoft.com/office/drawing/2014/main" id="{5F492F91-D7DA-4F13-9A3E-2A9AF0AC1C60}"/>
              </a:ext>
            </a:extLst>
          </p:cNvPr>
          <p:cNvSpPr>
            <a:spLocks noGrp="1"/>
          </p:cNvSpPr>
          <p:nvPr>
            <p:ph type="title" hasCustomPrompt="1"/>
          </p:nvPr>
        </p:nvSpPr>
        <p:spPr bwMode="gray">
          <a:xfrm>
            <a:off x="442913" y="2588478"/>
            <a:ext cx="4375974" cy="1661993"/>
          </a:xfrm>
        </p:spPr>
        <p:txBody>
          <a:bodyPr anchor="ctr">
            <a:spAutoFit/>
          </a:bodyPr>
          <a:lstStyle>
            <a:lvl1pPr algn="l">
              <a:defRPr sz="6000">
                <a:solidFill>
                  <a:schemeClr val="bg1"/>
                </a:solidFill>
              </a:defRPr>
            </a:lvl1pPr>
          </a:lstStyle>
          <a:p>
            <a:r>
              <a:rPr lang="en-GB" noProof="0" dirty="0"/>
              <a:t>Click to add text</a:t>
            </a:r>
          </a:p>
        </p:txBody>
      </p:sp>
      <p:grpSp>
        <p:nvGrpSpPr>
          <p:cNvPr id="19" name="Group 18">
            <a:extLst>
              <a:ext uri="{FF2B5EF4-FFF2-40B4-BE49-F238E27FC236}">
                <a16:creationId xmlns:a16="http://schemas.microsoft.com/office/drawing/2014/main" id="{2F121C43-6191-4BE0-A2DA-56B95B759AE7}"/>
              </a:ext>
            </a:extLst>
          </p:cNvPr>
          <p:cNvGrpSpPr/>
          <p:nvPr userDrawn="1"/>
        </p:nvGrpSpPr>
        <p:grpSpPr bwMode="gray">
          <a:xfrm>
            <a:off x="-3439886" y="68474"/>
            <a:ext cx="3312886" cy="1667083"/>
            <a:chOff x="-3451566" y="560902"/>
            <a:chExt cx="3146766" cy="1667083"/>
          </a:xfrm>
        </p:grpSpPr>
        <p:sp>
          <p:nvSpPr>
            <p:cNvPr id="22" name="TextBox 21">
              <a:extLst>
                <a:ext uri="{FF2B5EF4-FFF2-40B4-BE49-F238E27FC236}">
                  <a16:creationId xmlns:a16="http://schemas.microsoft.com/office/drawing/2014/main" id="{85A0C073-4946-4A9B-BB3F-9207E975F400}"/>
                </a:ext>
              </a:extLst>
            </p:cNvPr>
            <p:cNvSpPr txBox="1">
              <a:spLocks/>
            </p:cNvSpPr>
            <p:nvPr userDrawn="1"/>
          </p:nvSpPr>
          <p:spPr bwMode="gray">
            <a:xfrm>
              <a:off x="-3451566" y="827602"/>
              <a:ext cx="3146766" cy="140038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Arial" panose="020B0604020202020204" pitchFamily="34" charset="0"/>
                <a:buChar char="•"/>
              </a:pPr>
              <a:r>
                <a:rPr lang="en-GB" sz="1000" b="0" dirty="0">
                  <a:solidFill>
                    <a:schemeClr val="tx2"/>
                  </a:solidFill>
                </a:rPr>
                <a:t>Click the icon to add a picture or use the dark blue background as-is (the grey prompt text will not be visible in Slide Show/</a:t>
              </a:r>
              <a:r>
                <a:rPr lang="en-GB" sz="1000" b="0">
                  <a:solidFill>
                    <a:schemeClr val="tx2"/>
                  </a:solidFill>
                </a:rPr>
                <a:t>print)</a:t>
              </a:r>
            </a:p>
            <a:p>
              <a:pPr marL="180975" marR="0" lvl="0" indent="-180975" algn="l" defTabSz="914400" rtl="0" eaLnBrk="1" fontAlgn="auto" latinLnBrk="0" hangingPunct="1">
                <a:lnSpc>
                  <a:spcPct val="90000"/>
                </a:lnSpc>
                <a:spcBef>
                  <a:spcPts val="300"/>
                </a:spcBef>
                <a:spcAft>
                  <a:spcPts val="300"/>
                </a:spcAft>
                <a:buClrTx/>
                <a:buSzTx/>
                <a:buFont typeface="Arial" panose="020B0604020202020204" pitchFamily="34" charset="0"/>
                <a:buChar char="•"/>
                <a:tabLst/>
                <a:defRPr/>
              </a:pPr>
              <a:r>
                <a:rPr lang="en-GB" sz="1000" b="0">
                  <a:solidFill>
                    <a:schemeClr val="tx2"/>
                  </a:solidFill>
                </a:rPr>
                <a:t>On a blue background: feel free to change the width </a:t>
              </a:r>
              <a:br>
                <a:rPr lang="en-GB" sz="1000" b="0">
                  <a:solidFill>
                    <a:schemeClr val="tx2"/>
                  </a:solidFill>
                </a:rPr>
              </a:br>
              <a:r>
                <a:rPr lang="en-GB" sz="1000" b="0">
                  <a:solidFill>
                    <a:schemeClr val="tx2"/>
                  </a:solidFill>
                </a:rPr>
                <a:t>of the text box but do not change its horizontal and vertical position </a:t>
              </a:r>
            </a:p>
            <a:p>
              <a:pPr marL="180975" marR="0" lvl="0" indent="-180975" algn="l" defTabSz="914400" rtl="0" eaLnBrk="1" fontAlgn="auto" latinLnBrk="0" hangingPunct="1">
                <a:lnSpc>
                  <a:spcPct val="90000"/>
                </a:lnSpc>
                <a:spcBef>
                  <a:spcPts val="300"/>
                </a:spcBef>
                <a:spcAft>
                  <a:spcPts val="300"/>
                </a:spcAft>
                <a:buClrTx/>
                <a:buSzTx/>
                <a:buFont typeface="Arial" panose="020B0604020202020204" pitchFamily="34" charset="0"/>
                <a:buChar char="•"/>
                <a:tabLst/>
                <a:defRPr/>
              </a:pPr>
              <a:r>
                <a:rPr lang="en-GB" sz="1000" b="0">
                  <a:solidFill>
                    <a:schemeClr val="tx2"/>
                  </a:solidFill>
                </a:rPr>
                <a:t>On a picture background or a blue background with illustrations: feel free to change the font size and </a:t>
              </a:r>
              <a:br>
                <a:rPr lang="en-GB" sz="1000" b="0">
                  <a:solidFill>
                    <a:schemeClr val="tx2"/>
                  </a:solidFill>
                </a:rPr>
              </a:br>
              <a:r>
                <a:rPr lang="en-GB" sz="1000" b="0">
                  <a:solidFill>
                    <a:schemeClr val="tx2"/>
                  </a:solidFill>
                </a:rPr>
                <a:t>the placement of the text box</a:t>
              </a:r>
              <a:endParaRPr lang="en-GB" sz="1000" b="0" dirty="0">
                <a:solidFill>
                  <a:schemeClr val="tx2"/>
                </a:solidFill>
              </a:endParaRPr>
            </a:p>
          </p:txBody>
        </p:sp>
        <p:sp>
          <p:nvSpPr>
            <p:cNvPr id="23" name="TextBox 22">
              <a:extLst>
                <a:ext uri="{FF2B5EF4-FFF2-40B4-BE49-F238E27FC236}">
                  <a16:creationId xmlns:a16="http://schemas.microsoft.com/office/drawing/2014/main" id="{FFA9AB20-B55E-4F8E-833D-30048ACFFE07}"/>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a:t>
              </a:r>
              <a:r>
                <a:rPr lang="en-GB" sz="1200" b="1">
                  <a:solidFill>
                    <a:schemeClr val="accent1"/>
                  </a:solidFill>
                </a:rPr>
                <a:t>use the Big Statement layout</a:t>
              </a:r>
              <a:endParaRPr lang="en-GB" sz="1200" dirty="0">
                <a:solidFill>
                  <a:schemeClr val="accent1"/>
                </a:solidFill>
              </a:endParaRPr>
            </a:p>
          </p:txBody>
        </p:sp>
      </p:grpSp>
      <p:sp>
        <p:nvSpPr>
          <p:cNvPr id="51" name="Date Placeholder 50">
            <a:extLst>
              <a:ext uri="{FF2B5EF4-FFF2-40B4-BE49-F238E27FC236}">
                <a16:creationId xmlns:a16="http://schemas.microsoft.com/office/drawing/2014/main" id="{0AD7441C-F496-4E50-8157-EE02A4902183}"/>
              </a:ext>
            </a:extLst>
          </p:cNvPr>
          <p:cNvSpPr>
            <a:spLocks noGrp="1"/>
          </p:cNvSpPr>
          <p:nvPr>
            <p:ph type="dt" sz="half" idx="22"/>
          </p:nvPr>
        </p:nvSpPr>
        <p:spPr/>
        <p:txBody>
          <a:bodyPr/>
          <a:lstStyle/>
          <a:p>
            <a:fld id="{3594EDBC-1309-4138-A718-FDA87E51A288}" type="datetime1">
              <a:rPr lang="en-GB" smtClean="0"/>
              <a:t>07/06/2022</a:t>
            </a:fld>
            <a:endParaRPr lang="en-GB" dirty="0"/>
          </a:p>
        </p:txBody>
      </p:sp>
      <p:sp>
        <p:nvSpPr>
          <p:cNvPr id="52" name="Footer Placeholder 51">
            <a:extLst>
              <a:ext uri="{FF2B5EF4-FFF2-40B4-BE49-F238E27FC236}">
                <a16:creationId xmlns:a16="http://schemas.microsoft.com/office/drawing/2014/main" id="{19F09E39-F5EA-4BB3-B53A-148816D2D4E7}"/>
              </a:ext>
            </a:extLst>
          </p:cNvPr>
          <p:cNvSpPr>
            <a:spLocks noGrp="1"/>
          </p:cNvSpPr>
          <p:nvPr>
            <p:ph type="ftr" sz="quarter" idx="23"/>
          </p:nvPr>
        </p:nvSpPr>
        <p:spPr/>
        <p:txBody>
          <a:bodyPr/>
          <a:lstStyle/>
          <a:p>
            <a:endParaRPr lang="en-GB"/>
          </a:p>
        </p:txBody>
      </p:sp>
      <p:sp>
        <p:nvSpPr>
          <p:cNvPr id="53" name="Slide Number Placeholder 52">
            <a:extLst>
              <a:ext uri="{FF2B5EF4-FFF2-40B4-BE49-F238E27FC236}">
                <a16:creationId xmlns:a16="http://schemas.microsoft.com/office/drawing/2014/main" id="{B9DEE127-34EB-4384-B7F0-E798D20DB4F6}"/>
              </a:ext>
            </a:extLst>
          </p:cNvPr>
          <p:cNvSpPr>
            <a:spLocks noGrp="1"/>
          </p:cNvSpPr>
          <p:nvPr>
            <p:ph type="sldNum" sz="quarter" idx="24"/>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293046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lide Picture with logo">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35A13DCB-2E6D-4228-8F5F-A0C9611A33B6}"/>
              </a:ext>
            </a:extLst>
          </p:cNvPr>
          <p:cNvSpPr>
            <a:spLocks noGrp="1"/>
          </p:cNvSpPr>
          <p:nvPr>
            <p:ph type="pic" sz="quarter" idx="21" hasCustomPrompt="1"/>
          </p:nvPr>
        </p:nvSpPr>
        <p:spPr>
          <a:xfrm>
            <a:off x="219075" y="219074"/>
            <a:ext cx="11753850" cy="6419849"/>
          </a:xfrm>
          <a:custGeom>
            <a:avLst/>
            <a:gdLst>
              <a:gd name="connsiteX0" fmla="*/ 0 w 11753850"/>
              <a:gd name="connsiteY0" fmla="*/ 0 h 6419849"/>
              <a:gd name="connsiteX1" fmla="*/ 11753850 w 11753850"/>
              <a:gd name="connsiteY1" fmla="*/ 0 h 6419849"/>
              <a:gd name="connsiteX2" fmla="*/ 11753850 w 11753850"/>
              <a:gd name="connsiteY2" fmla="*/ 5960271 h 6419849"/>
              <a:gd name="connsiteX3" fmla="*/ 11020346 w 11753850"/>
              <a:gd name="connsiteY3" fmla="*/ 5960271 h 6419849"/>
              <a:gd name="connsiteX4" fmla="*/ 10748157 w 11753850"/>
              <a:gd name="connsiteY4" fmla="*/ 6417471 h 6419849"/>
              <a:gd name="connsiteX5" fmla="*/ 10749573 w 11753850"/>
              <a:gd name="connsiteY5" fmla="*/ 6419849 h 6419849"/>
              <a:gd name="connsiteX6" fmla="*/ 0 w 11753850"/>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3850" h="6419849">
                <a:moveTo>
                  <a:pt x="0" y="0"/>
                </a:moveTo>
                <a:lnTo>
                  <a:pt x="11753850" y="0"/>
                </a:lnTo>
                <a:lnTo>
                  <a:pt x="11753850" y="5960271"/>
                </a:lnTo>
                <a:lnTo>
                  <a:pt x="11020346" y="5960271"/>
                </a:lnTo>
                <a:lnTo>
                  <a:pt x="10748157" y="6417471"/>
                </a:lnTo>
                <a:lnTo>
                  <a:pt x="10749573" y="6419849"/>
                </a:lnTo>
                <a:lnTo>
                  <a:pt x="0" y="6419849"/>
                </a:lnTo>
                <a:close/>
              </a:path>
            </a:pathLst>
          </a:custGeom>
        </p:spPr>
        <p:txBody>
          <a:bodyPr wrap="square" lIns="72000" tIns="2700000" rIns="72000" bIns="72000">
            <a:noAutofit/>
          </a:bodyPr>
          <a:lstStyle>
            <a:lvl1pPr marL="0" indent="0" algn="ctr">
              <a:buNone/>
              <a:defRPr/>
            </a:lvl1pPr>
          </a:lstStyle>
          <a:p>
            <a:r>
              <a:rPr lang="en-GB" dirty="0"/>
              <a:t>Click the icon to add a picture</a:t>
            </a:r>
          </a:p>
        </p:txBody>
      </p:sp>
      <p:sp>
        <p:nvSpPr>
          <p:cNvPr id="4" name="Title 3">
            <a:extLst>
              <a:ext uri="{FF2B5EF4-FFF2-40B4-BE49-F238E27FC236}">
                <a16:creationId xmlns:a16="http://schemas.microsoft.com/office/drawing/2014/main" id="{FD6CA8B5-C001-416F-858C-86538746CA51}"/>
              </a:ext>
            </a:extLst>
          </p:cNvPr>
          <p:cNvSpPr>
            <a:spLocks noGrp="1"/>
          </p:cNvSpPr>
          <p:nvPr>
            <p:ph type="title"/>
          </p:nvPr>
        </p:nvSpPr>
        <p:spPr/>
        <p:txBody>
          <a:bodyPr/>
          <a:lstStyle/>
          <a:p>
            <a:r>
              <a:rPr lang="en-US"/>
              <a:t>Click to edit Master title style</a:t>
            </a:r>
            <a:endParaRPr lang="da-DK"/>
          </a:p>
        </p:txBody>
      </p:sp>
      <p:sp>
        <p:nvSpPr>
          <p:cNvPr id="6" name="Date Placeholder 5">
            <a:extLst>
              <a:ext uri="{FF2B5EF4-FFF2-40B4-BE49-F238E27FC236}">
                <a16:creationId xmlns:a16="http://schemas.microsoft.com/office/drawing/2014/main" id="{524F7F74-0948-4C61-A681-4758C549F27E}"/>
              </a:ext>
            </a:extLst>
          </p:cNvPr>
          <p:cNvSpPr>
            <a:spLocks noGrp="1"/>
          </p:cNvSpPr>
          <p:nvPr>
            <p:ph type="dt" sz="half" idx="22"/>
          </p:nvPr>
        </p:nvSpPr>
        <p:spPr/>
        <p:txBody>
          <a:bodyPr/>
          <a:lstStyle/>
          <a:p>
            <a:fld id="{D28A449F-5400-40E7-A3A3-A917134D6A02}" type="datetime1">
              <a:rPr lang="en-GB" smtClean="0"/>
              <a:t>07/06/2022</a:t>
            </a:fld>
            <a:endParaRPr lang="en-GB" dirty="0"/>
          </a:p>
        </p:txBody>
      </p:sp>
      <p:sp>
        <p:nvSpPr>
          <p:cNvPr id="7" name="Footer Placeholder 6">
            <a:extLst>
              <a:ext uri="{FF2B5EF4-FFF2-40B4-BE49-F238E27FC236}">
                <a16:creationId xmlns:a16="http://schemas.microsoft.com/office/drawing/2014/main" id="{F13B28F5-42B0-4D93-92CD-7EB470BA90FB}"/>
              </a:ext>
            </a:extLst>
          </p:cNvPr>
          <p:cNvSpPr>
            <a:spLocks noGrp="1"/>
          </p:cNvSpPr>
          <p:nvPr>
            <p:ph type="ftr" sz="quarter" idx="23"/>
          </p:nvPr>
        </p:nvSpPr>
        <p:spPr/>
        <p:txBody>
          <a:bodyPr/>
          <a:lstStyle/>
          <a:p>
            <a:endParaRPr lang="en-GB"/>
          </a:p>
        </p:txBody>
      </p:sp>
      <p:sp>
        <p:nvSpPr>
          <p:cNvPr id="8" name="Slide Number Placeholder 7">
            <a:extLst>
              <a:ext uri="{FF2B5EF4-FFF2-40B4-BE49-F238E27FC236}">
                <a16:creationId xmlns:a16="http://schemas.microsoft.com/office/drawing/2014/main" id="{1C7704EF-F3B6-4524-BF41-2B829C603CEA}"/>
              </a:ext>
            </a:extLst>
          </p:cNvPr>
          <p:cNvSpPr>
            <a:spLocks noGrp="1"/>
          </p:cNvSpPr>
          <p:nvPr>
            <p:ph type="sldNum" sz="quarter" idx="24"/>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51887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Slide Pictur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7D46D654-947A-4AAD-B417-999E8DAE121D}"/>
              </a:ext>
            </a:extLst>
          </p:cNvPr>
          <p:cNvSpPr>
            <a:spLocks noGrp="1"/>
          </p:cNvSpPr>
          <p:nvPr>
            <p:ph type="pic" sz="quarter" idx="22" hasCustomPrompt="1"/>
          </p:nvPr>
        </p:nvSpPr>
        <p:spPr>
          <a:xfrm>
            <a:off x="219075" y="219074"/>
            <a:ext cx="11753850" cy="6419849"/>
          </a:xfrm>
          <a:prstGeom prst="rect">
            <a:avLst/>
          </a:prstGeom>
        </p:spPr>
        <p:txBody>
          <a:bodyPr wrap="square" lIns="72000" tIns="2700000" rIns="72000" bIns="72000">
            <a:noAutofit/>
          </a:bodyPr>
          <a:lstStyle>
            <a:lvl1pPr marL="0" indent="0" algn="ctr">
              <a:buNone/>
              <a:defRPr/>
            </a:lvl1pPr>
          </a:lstStyle>
          <a:p>
            <a:r>
              <a:rPr lang="en-GB" dirty="0"/>
              <a:t>Click the icon to add a picture</a:t>
            </a:r>
          </a:p>
        </p:txBody>
      </p:sp>
      <p:sp>
        <p:nvSpPr>
          <p:cNvPr id="4" name="Title 3">
            <a:extLst>
              <a:ext uri="{FF2B5EF4-FFF2-40B4-BE49-F238E27FC236}">
                <a16:creationId xmlns:a16="http://schemas.microsoft.com/office/drawing/2014/main" id="{AF534009-B84D-4A77-8201-C7A8E5685AFA}"/>
              </a:ext>
            </a:extLst>
          </p:cNvPr>
          <p:cNvSpPr>
            <a:spLocks noGrp="1"/>
          </p:cNvSpPr>
          <p:nvPr>
            <p:ph type="title"/>
          </p:nvPr>
        </p:nvSpPr>
        <p:spPr/>
        <p:txBody>
          <a:bodyPr/>
          <a:lstStyle/>
          <a:p>
            <a:r>
              <a:rPr lang="en-US"/>
              <a:t>Click to edit Master title style</a:t>
            </a:r>
            <a:endParaRPr lang="da-DK"/>
          </a:p>
        </p:txBody>
      </p:sp>
      <p:sp>
        <p:nvSpPr>
          <p:cNvPr id="6" name="Date Placeholder 5">
            <a:extLst>
              <a:ext uri="{FF2B5EF4-FFF2-40B4-BE49-F238E27FC236}">
                <a16:creationId xmlns:a16="http://schemas.microsoft.com/office/drawing/2014/main" id="{AC1A26AA-77B5-444E-8CC8-3E17C5ECE092}"/>
              </a:ext>
            </a:extLst>
          </p:cNvPr>
          <p:cNvSpPr>
            <a:spLocks noGrp="1"/>
          </p:cNvSpPr>
          <p:nvPr>
            <p:ph type="dt" sz="half" idx="23"/>
          </p:nvPr>
        </p:nvSpPr>
        <p:spPr/>
        <p:txBody>
          <a:bodyPr/>
          <a:lstStyle/>
          <a:p>
            <a:fld id="{A16B2D4B-223A-40ED-ABB4-206724A189E9}" type="datetime1">
              <a:rPr lang="en-GB" smtClean="0"/>
              <a:t>07/06/2022</a:t>
            </a:fld>
            <a:endParaRPr lang="en-GB" dirty="0"/>
          </a:p>
        </p:txBody>
      </p:sp>
      <p:sp>
        <p:nvSpPr>
          <p:cNvPr id="7" name="Footer Placeholder 6">
            <a:extLst>
              <a:ext uri="{FF2B5EF4-FFF2-40B4-BE49-F238E27FC236}">
                <a16:creationId xmlns:a16="http://schemas.microsoft.com/office/drawing/2014/main" id="{1715873F-02AF-4087-B7C1-5554D7816526}"/>
              </a:ext>
            </a:extLst>
          </p:cNvPr>
          <p:cNvSpPr>
            <a:spLocks noGrp="1"/>
          </p:cNvSpPr>
          <p:nvPr>
            <p:ph type="ftr" sz="quarter" idx="24"/>
          </p:nvPr>
        </p:nvSpPr>
        <p:spPr/>
        <p:txBody>
          <a:bodyPr/>
          <a:lstStyle/>
          <a:p>
            <a:endParaRPr lang="en-GB"/>
          </a:p>
        </p:txBody>
      </p:sp>
      <p:sp>
        <p:nvSpPr>
          <p:cNvPr id="8" name="Slide Number Placeholder 7">
            <a:extLst>
              <a:ext uri="{FF2B5EF4-FFF2-40B4-BE49-F238E27FC236}">
                <a16:creationId xmlns:a16="http://schemas.microsoft.com/office/drawing/2014/main" id="{24E84388-35B2-4537-A6AC-36939A4DFE83}"/>
              </a:ext>
            </a:extLst>
          </p:cNvPr>
          <p:cNvSpPr>
            <a:spLocks noGrp="1"/>
          </p:cNvSpPr>
          <p:nvPr>
            <p:ph type="sldNum" sz="quarter" idx="25"/>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640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Screen Video">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B472671F-4F8E-444C-9C45-A19FA7DC915C}"/>
              </a:ext>
            </a:extLst>
          </p:cNvPr>
          <p:cNvSpPr>
            <a:spLocks noGrp="1"/>
          </p:cNvSpPr>
          <p:nvPr>
            <p:ph type="media" sz="quarter" idx="21" hasCustomPrompt="1"/>
          </p:nvPr>
        </p:nvSpPr>
        <p:spPr>
          <a:xfrm>
            <a:off x="0" y="0"/>
            <a:ext cx="12192000" cy="6858000"/>
          </a:xfrm>
          <a:noFill/>
        </p:spPr>
        <p:txBody>
          <a:bodyPr lIns="72000" tIns="2880000" rIns="72000" bIns="72000"/>
          <a:lstStyle>
            <a:lvl1pPr marL="0" indent="0" algn="ctr">
              <a:buNone/>
              <a:defRPr/>
            </a:lvl1pPr>
          </a:lstStyle>
          <a:p>
            <a:r>
              <a:rPr lang="en-GB" dirty="0"/>
              <a:t>Click the icon to add a video</a:t>
            </a:r>
          </a:p>
        </p:txBody>
      </p:sp>
      <p:grpSp>
        <p:nvGrpSpPr>
          <p:cNvPr id="12" name="Group 11">
            <a:extLst>
              <a:ext uri="{FF2B5EF4-FFF2-40B4-BE49-F238E27FC236}">
                <a16:creationId xmlns:a16="http://schemas.microsoft.com/office/drawing/2014/main" id="{CCE8315A-94A7-4354-BF4D-217F585B07DC}"/>
              </a:ext>
            </a:extLst>
          </p:cNvPr>
          <p:cNvGrpSpPr/>
          <p:nvPr userDrawn="1"/>
        </p:nvGrpSpPr>
        <p:grpSpPr bwMode="gray">
          <a:xfrm>
            <a:off x="-3273766" y="68474"/>
            <a:ext cx="3146766" cy="897642"/>
            <a:chOff x="-3451566" y="560902"/>
            <a:chExt cx="3146766" cy="897642"/>
          </a:xfrm>
        </p:grpSpPr>
        <p:sp>
          <p:nvSpPr>
            <p:cNvPr id="13" name="TextBox 12">
              <a:extLst>
                <a:ext uri="{FF2B5EF4-FFF2-40B4-BE49-F238E27FC236}">
                  <a16:creationId xmlns:a16="http://schemas.microsoft.com/office/drawing/2014/main" id="{233B8C0B-BE55-41CD-BBCC-E41D341E591A}"/>
                </a:ext>
              </a:extLst>
            </p:cNvPr>
            <p:cNvSpPr txBox="1">
              <a:spLocks/>
            </p:cNvSpPr>
            <p:nvPr userDrawn="1"/>
          </p:nvSpPr>
          <p:spPr bwMode="gray">
            <a:xfrm>
              <a:off x="-3451566" y="827602"/>
              <a:ext cx="3146766" cy="630942"/>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Click the media icon in the video placeholder </a:t>
              </a:r>
              <a:br>
                <a:rPr lang="en-GB" sz="1000" b="0" dirty="0">
                  <a:solidFill>
                    <a:schemeClr val="tx2"/>
                  </a:solidFill>
                </a:rPr>
              </a:br>
              <a:r>
                <a:rPr lang="en-GB" sz="1000" b="0" dirty="0">
                  <a:solidFill>
                    <a:schemeClr val="tx2"/>
                  </a:solidFill>
                </a:rPr>
                <a:t>and select the video.</a:t>
              </a:r>
            </a:p>
            <a:p>
              <a:pPr marL="0" indent="0" algn="l">
                <a:lnSpc>
                  <a:spcPct val="90000"/>
                </a:lnSpc>
                <a:spcBef>
                  <a:spcPts val="300"/>
                </a:spcBef>
                <a:spcAft>
                  <a:spcPts val="300"/>
                </a:spcAft>
                <a:buFont typeface="+mj-lt"/>
                <a:buNone/>
              </a:pPr>
              <a:r>
                <a:rPr lang="en-GB" sz="1000" b="0" dirty="0">
                  <a:solidFill>
                    <a:schemeClr val="tx2"/>
                  </a:solidFill>
                </a:rPr>
                <a:t>Click on the inserted video to get access to the Video Format and the Playback menus in the Ribbon.</a:t>
              </a:r>
            </a:p>
          </p:txBody>
        </p:sp>
        <p:sp>
          <p:nvSpPr>
            <p:cNvPr id="14" name="TextBox 13">
              <a:extLst>
                <a:ext uri="{FF2B5EF4-FFF2-40B4-BE49-F238E27FC236}">
                  <a16:creationId xmlns:a16="http://schemas.microsoft.com/office/drawing/2014/main" id="{4F13B599-8736-41B2-943A-BFBF52DBA8E4}"/>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Insert a video from file</a:t>
              </a:r>
              <a:endParaRPr lang="en-GB" sz="1200" dirty="0">
                <a:solidFill>
                  <a:schemeClr val="accent1"/>
                </a:solidFill>
              </a:endParaRPr>
            </a:p>
          </p:txBody>
        </p:sp>
      </p:grpSp>
      <p:grpSp>
        <p:nvGrpSpPr>
          <p:cNvPr id="17" name="Group 16">
            <a:extLst>
              <a:ext uri="{FF2B5EF4-FFF2-40B4-BE49-F238E27FC236}">
                <a16:creationId xmlns:a16="http://schemas.microsoft.com/office/drawing/2014/main" id="{D164F700-DD95-4988-AE8A-B8FF88CD0314}"/>
              </a:ext>
            </a:extLst>
          </p:cNvPr>
          <p:cNvGrpSpPr/>
          <p:nvPr userDrawn="1"/>
        </p:nvGrpSpPr>
        <p:grpSpPr bwMode="gray">
          <a:xfrm>
            <a:off x="-3273766" y="1197372"/>
            <a:ext cx="3146766" cy="1605528"/>
            <a:chOff x="-3451566" y="738702"/>
            <a:chExt cx="3146766" cy="1605528"/>
          </a:xfrm>
        </p:grpSpPr>
        <p:sp>
          <p:nvSpPr>
            <p:cNvPr id="18" name="TextBox 17">
              <a:extLst>
                <a:ext uri="{FF2B5EF4-FFF2-40B4-BE49-F238E27FC236}">
                  <a16:creationId xmlns:a16="http://schemas.microsoft.com/office/drawing/2014/main" id="{02E7CD4F-E5F1-4A31-9165-913E627AD877}"/>
                </a:ext>
              </a:extLst>
            </p:cNvPr>
            <p:cNvSpPr txBox="1">
              <a:spLocks/>
            </p:cNvSpPr>
            <p:nvPr userDrawn="1"/>
          </p:nvSpPr>
          <p:spPr bwMode="gray">
            <a:xfrm>
              <a:off x="-3451566" y="1005402"/>
              <a:ext cx="3146766" cy="1338828"/>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Go to the Insert tab in the Ribbon.</a:t>
              </a:r>
            </a:p>
            <a:p>
              <a:pPr marL="0" indent="0" algn="l">
                <a:lnSpc>
                  <a:spcPct val="90000"/>
                </a:lnSpc>
                <a:spcBef>
                  <a:spcPts val="300"/>
                </a:spcBef>
                <a:spcAft>
                  <a:spcPts val="300"/>
                </a:spcAft>
                <a:buFont typeface="+mj-lt"/>
                <a:buNone/>
              </a:pPr>
              <a:r>
                <a:rPr lang="en-GB" sz="1000" b="0" dirty="0">
                  <a:solidFill>
                    <a:schemeClr val="tx2"/>
                  </a:solidFill>
                </a:rPr>
                <a:t>In the Media section, click the drop-down menu Video and select Online Video. Paste the URL or embed code from the video into the dialog box.</a:t>
              </a:r>
            </a:p>
            <a:p>
              <a:pPr marL="0" indent="0" algn="l">
                <a:lnSpc>
                  <a:spcPct val="90000"/>
                </a:lnSpc>
                <a:spcBef>
                  <a:spcPts val="300"/>
                </a:spcBef>
                <a:spcAft>
                  <a:spcPts val="300"/>
                </a:spcAft>
                <a:buFont typeface="+mj-lt"/>
                <a:buNone/>
              </a:pPr>
              <a:r>
                <a:rPr lang="en-GB" sz="1000" b="0" dirty="0">
                  <a:solidFill>
                    <a:schemeClr val="tx2"/>
                  </a:solidFill>
                </a:rPr>
                <a:t>The video will be placed in the video placeholder and will play in full screen.</a:t>
              </a:r>
            </a:p>
            <a:p>
              <a:pPr marL="0" marR="0" lvl="0" indent="0" algn="l" defTabSz="914400" rtl="0" eaLnBrk="1" fontAlgn="auto" latinLnBrk="0" hangingPunct="1">
                <a:lnSpc>
                  <a:spcPct val="90000"/>
                </a:lnSpc>
                <a:spcBef>
                  <a:spcPts val="300"/>
                </a:spcBef>
                <a:spcAft>
                  <a:spcPts val="300"/>
                </a:spcAft>
                <a:buClrTx/>
                <a:buSzTx/>
                <a:buFont typeface="+mj-lt"/>
                <a:buNone/>
                <a:tabLst/>
                <a:defRPr/>
              </a:pPr>
              <a:r>
                <a:rPr lang="en-GB" sz="1000" b="0" dirty="0">
                  <a:solidFill>
                    <a:schemeClr val="tx2"/>
                  </a:solidFill>
                </a:rPr>
                <a:t>Click on the inserted video to get access to the Video Format and the Playback menus in the Ribbon.</a:t>
              </a:r>
            </a:p>
          </p:txBody>
        </p:sp>
        <p:sp>
          <p:nvSpPr>
            <p:cNvPr id="19" name="TextBox 18">
              <a:extLst>
                <a:ext uri="{FF2B5EF4-FFF2-40B4-BE49-F238E27FC236}">
                  <a16:creationId xmlns:a16="http://schemas.microsoft.com/office/drawing/2014/main" id="{6CD3248F-6024-4713-B29A-7AF964A42B14}"/>
                </a:ext>
              </a:extLst>
            </p:cNvPr>
            <p:cNvSpPr txBox="1">
              <a:spLocks/>
            </p:cNvSpPr>
            <p:nvPr userDrawn="1"/>
          </p:nvSpPr>
          <p:spPr bwMode="gray">
            <a:xfrm>
              <a:off x="-3451566" y="7387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Insert an online video</a:t>
              </a:r>
              <a:endParaRPr lang="en-GB" sz="1200" dirty="0">
                <a:solidFill>
                  <a:schemeClr val="accent1"/>
                </a:solidFill>
              </a:endParaRPr>
            </a:p>
          </p:txBody>
        </p:sp>
      </p:grpSp>
      <p:sp>
        <p:nvSpPr>
          <p:cNvPr id="4" name="Date Placeholder 3">
            <a:extLst>
              <a:ext uri="{FF2B5EF4-FFF2-40B4-BE49-F238E27FC236}">
                <a16:creationId xmlns:a16="http://schemas.microsoft.com/office/drawing/2014/main" id="{DA49633E-2E6A-42E7-A21C-821A83A0C9BC}"/>
              </a:ext>
            </a:extLst>
          </p:cNvPr>
          <p:cNvSpPr>
            <a:spLocks noGrp="1"/>
          </p:cNvSpPr>
          <p:nvPr>
            <p:ph type="dt" sz="half" idx="22"/>
          </p:nvPr>
        </p:nvSpPr>
        <p:spPr/>
        <p:txBody>
          <a:bodyPr/>
          <a:lstStyle/>
          <a:p>
            <a:fld id="{E8EE8714-9E3F-433A-AB4E-17839B9E8D31}" type="datetime1">
              <a:rPr lang="en-GB" smtClean="0"/>
              <a:t>07/06/2022</a:t>
            </a:fld>
            <a:endParaRPr lang="en-GB" dirty="0"/>
          </a:p>
        </p:txBody>
      </p:sp>
      <p:sp>
        <p:nvSpPr>
          <p:cNvPr id="7" name="Footer Placeholder 6">
            <a:extLst>
              <a:ext uri="{FF2B5EF4-FFF2-40B4-BE49-F238E27FC236}">
                <a16:creationId xmlns:a16="http://schemas.microsoft.com/office/drawing/2014/main" id="{D4981DFE-27F1-4822-BCDB-9CE8995D15D5}"/>
              </a:ext>
            </a:extLst>
          </p:cNvPr>
          <p:cNvSpPr>
            <a:spLocks noGrp="1"/>
          </p:cNvSpPr>
          <p:nvPr>
            <p:ph type="ftr" sz="quarter" idx="23"/>
          </p:nvPr>
        </p:nvSpPr>
        <p:spPr/>
        <p:txBody>
          <a:bodyPr/>
          <a:lstStyle/>
          <a:p>
            <a:endParaRPr lang="en-GB"/>
          </a:p>
        </p:txBody>
      </p:sp>
      <p:sp>
        <p:nvSpPr>
          <p:cNvPr id="8" name="Slide Number Placeholder 7">
            <a:extLst>
              <a:ext uri="{FF2B5EF4-FFF2-40B4-BE49-F238E27FC236}">
                <a16:creationId xmlns:a16="http://schemas.microsoft.com/office/drawing/2014/main" id="{88DDAF74-C57B-4CBE-8449-E9F8EB3671AD}"/>
              </a:ext>
            </a:extLst>
          </p:cNvPr>
          <p:cNvSpPr>
            <a:spLocks noGrp="1"/>
          </p:cNvSpPr>
          <p:nvPr>
            <p:ph type="sldNum" sz="quarter" idx="24"/>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396723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6ACF5F8-30A4-4B81-A773-65B020C8D4FE}"/>
              </a:ext>
            </a:extLst>
          </p:cNvPr>
          <p:cNvSpPr>
            <a:spLocks noGrp="1"/>
          </p:cNvSpPr>
          <p:nvPr>
            <p:ph type="dt" sz="half" idx="10"/>
          </p:nvPr>
        </p:nvSpPr>
        <p:spPr/>
        <p:txBody>
          <a:bodyPr/>
          <a:lstStyle/>
          <a:p>
            <a:fld id="{1D6282F2-7EB6-4E71-9C13-1196CA7B4400}" type="datetime1">
              <a:rPr lang="en-GB" smtClean="0"/>
              <a:t>07/06/2022</a:t>
            </a:fld>
            <a:endParaRPr lang="en-GB" dirty="0"/>
          </a:p>
        </p:txBody>
      </p:sp>
      <p:sp>
        <p:nvSpPr>
          <p:cNvPr id="6" name="Footer Placeholder 5">
            <a:extLst>
              <a:ext uri="{FF2B5EF4-FFF2-40B4-BE49-F238E27FC236}">
                <a16:creationId xmlns:a16="http://schemas.microsoft.com/office/drawing/2014/main" id="{8D4DC085-6077-4919-9447-2821FAC3AE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9B0611-5A9A-4BE9-9E74-D013DC08B592}"/>
              </a:ext>
            </a:extLst>
          </p:cNvPr>
          <p:cNvSpPr>
            <a:spLocks noGrp="1"/>
          </p:cNvSpPr>
          <p:nvPr>
            <p:ph type="sldNum" sz="quarter" idx="12"/>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82612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80230880-C180-41C9-97C1-49B5C6EDF9E9}"/>
              </a:ext>
            </a:extLst>
          </p:cNvPr>
          <p:cNvSpPr>
            <a:spLocks noGrp="1"/>
          </p:cNvSpPr>
          <p:nvPr>
            <p:ph type="pic" sz="quarter" idx="21" hasCustomPrompt="1"/>
          </p:nvPr>
        </p:nvSpPr>
        <p:spPr>
          <a:xfrm>
            <a:off x="219075" y="219074"/>
            <a:ext cx="11753850" cy="6419849"/>
          </a:xfrm>
          <a:custGeom>
            <a:avLst/>
            <a:gdLst>
              <a:gd name="connsiteX0" fmla="*/ 0 w 11753850"/>
              <a:gd name="connsiteY0" fmla="*/ 0 h 6419849"/>
              <a:gd name="connsiteX1" fmla="*/ 11753850 w 11753850"/>
              <a:gd name="connsiteY1" fmla="*/ 0 h 6419849"/>
              <a:gd name="connsiteX2" fmla="*/ 11753850 w 11753850"/>
              <a:gd name="connsiteY2" fmla="*/ 5969795 h 6419849"/>
              <a:gd name="connsiteX3" fmla="*/ 11020346 w 11753850"/>
              <a:gd name="connsiteY3" fmla="*/ 5969795 h 6419849"/>
              <a:gd name="connsiteX4" fmla="*/ 10752411 w 11753850"/>
              <a:gd name="connsiteY4" fmla="*/ 6419849 h 6419849"/>
              <a:gd name="connsiteX5" fmla="*/ 0 w 11753850"/>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3850" h="6419849">
                <a:moveTo>
                  <a:pt x="0" y="0"/>
                </a:moveTo>
                <a:lnTo>
                  <a:pt x="11753850" y="0"/>
                </a:lnTo>
                <a:lnTo>
                  <a:pt x="11753850" y="5969795"/>
                </a:lnTo>
                <a:lnTo>
                  <a:pt x="11020346" y="5969795"/>
                </a:lnTo>
                <a:lnTo>
                  <a:pt x="10752411" y="6419849"/>
                </a:lnTo>
                <a:lnTo>
                  <a:pt x="0" y="6419849"/>
                </a:lnTo>
                <a:close/>
              </a:path>
            </a:pathLst>
          </a:custGeom>
        </p:spPr>
        <p:txBody>
          <a:bodyPr wrap="square" lIns="72000" tIns="2700000" rIns="72000" bIns="72000">
            <a:noAutofit/>
          </a:bodyPr>
          <a:lstStyle>
            <a:lvl1pPr marL="0" indent="0" algn="ctr">
              <a:buNone/>
              <a:defRPr/>
            </a:lvl1pPr>
          </a:lstStyle>
          <a:p>
            <a:r>
              <a:rPr lang="en-GB" dirty="0"/>
              <a:t>Click the icon to add a picture</a:t>
            </a:r>
          </a:p>
        </p:txBody>
      </p:sp>
      <p:sp>
        <p:nvSpPr>
          <p:cNvPr id="21" name="Title 12">
            <a:extLst>
              <a:ext uri="{FF2B5EF4-FFF2-40B4-BE49-F238E27FC236}">
                <a16:creationId xmlns:a16="http://schemas.microsoft.com/office/drawing/2014/main" id="{5F492F91-D7DA-4F13-9A3E-2A9AF0AC1C60}"/>
              </a:ext>
            </a:extLst>
          </p:cNvPr>
          <p:cNvSpPr>
            <a:spLocks noGrp="1"/>
          </p:cNvSpPr>
          <p:nvPr>
            <p:ph type="title" hasCustomPrompt="1"/>
          </p:nvPr>
        </p:nvSpPr>
        <p:spPr bwMode="gray">
          <a:xfrm>
            <a:off x="442913" y="544513"/>
            <a:ext cx="11306175" cy="830997"/>
          </a:xfrm>
        </p:spPr>
        <p:txBody>
          <a:bodyPr anchor="t">
            <a:spAutoFit/>
          </a:bodyPr>
          <a:lstStyle>
            <a:lvl1pPr algn="l">
              <a:defRPr sz="6000">
                <a:solidFill>
                  <a:schemeClr val="bg1"/>
                </a:solidFill>
              </a:defRPr>
            </a:lvl1pPr>
          </a:lstStyle>
          <a:p>
            <a:r>
              <a:rPr lang="en-GB" noProof="0" dirty="0"/>
              <a:t>Click to add text</a:t>
            </a:r>
          </a:p>
        </p:txBody>
      </p:sp>
      <p:grpSp>
        <p:nvGrpSpPr>
          <p:cNvPr id="28" name="Group 27">
            <a:extLst>
              <a:ext uri="{FF2B5EF4-FFF2-40B4-BE49-F238E27FC236}">
                <a16:creationId xmlns:a16="http://schemas.microsoft.com/office/drawing/2014/main" id="{1DD2E16D-E9C0-4EC3-910A-5C2FB5EEEDEF}"/>
              </a:ext>
            </a:extLst>
          </p:cNvPr>
          <p:cNvGrpSpPr/>
          <p:nvPr userDrawn="1"/>
        </p:nvGrpSpPr>
        <p:grpSpPr bwMode="gray">
          <a:xfrm>
            <a:off x="-3439886" y="68474"/>
            <a:ext cx="3312886" cy="543699"/>
            <a:chOff x="-3451566" y="560902"/>
            <a:chExt cx="3146766" cy="543699"/>
          </a:xfrm>
        </p:grpSpPr>
        <p:sp>
          <p:nvSpPr>
            <p:cNvPr id="29" name="TextBox 28">
              <a:extLst>
                <a:ext uri="{FF2B5EF4-FFF2-40B4-BE49-F238E27FC236}">
                  <a16:creationId xmlns:a16="http://schemas.microsoft.com/office/drawing/2014/main" id="{7DC51C4E-6C90-4693-8092-8836A203B273}"/>
                </a:ext>
              </a:extLst>
            </p:cNvPr>
            <p:cNvSpPr txBox="1">
              <a:spLocks/>
            </p:cNvSpPr>
            <p:nvPr userDrawn="1"/>
          </p:nvSpPr>
          <p:spPr bwMode="gray">
            <a:xfrm>
              <a:off x="-3451566" y="827602"/>
              <a:ext cx="3146766" cy="276999"/>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Arial" panose="020B0604020202020204" pitchFamily="34" charset="0"/>
                <a:buNone/>
              </a:pPr>
              <a:r>
                <a:rPr lang="en-GB" sz="1000" b="0" dirty="0">
                  <a:solidFill>
                    <a:schemeClr val="tx2"/>
                  </a:solidFill>
                </a:rPr>
                <a:t>Feel free to change the font colour to Group Blue (the dark blue colour </a:t>
              </a:r>
              <a:r>
                <a:rPr lang="en-GB" sz="1000" dirty="0">
                  <a:solidFill>
                    <a:schemeClr val="tx2"/>
                  </a:solidFill>
                </a:rPr>
                <a:t>used for headings and sub-headings</a:t>
              </a:r>
              <a:r>
                <a:rPr lang="en-GB" sz="1000" b="0" dirty="0">
                  <a:solidFill>
                    <a:schemeClr val="tx2"/>
                  </a:solidFill>
                </a:rPr>
                <a:t>)</a:t>
              </a:r>
            </a:p>
          </p:txBody>
        </p:sp>
        <p:sp>
          <p:nvSpPr>
            <p:cNvPr id="30" name="TextBox 29">
              <a:extLst>
                <a:ext uri="{FF2B5EF4-FFF2-40B4-BE49-F238E27FC236}">
                  <a16:creationId xmlns:a16="http://schemas.microsoft.com/office/drawing/2014/main" id="{B1DE1172-2BBE-4230-A4DE-73159326DEB0}"/>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a:t>
              </a:r>
              <a:r>
                <a:rPr lang="en-GB" sz="1200" b="1">
                  <a:solidFill>
                    <a:schemeClr val="accent1"/>
                  </a:solidFill>
                </a:rPr>
                <a:t>use the End Slide layout</a:t>
              </a:r>
              <a:endParaRPr lang="en-GB" sz="1200" dirty="0">
                <a:solidFill>
                  <a:schemeClr val="accent1"/>
                </a:solidFill>
              </a:endParaRPr>
            </a:p>
          </p:txBody>
        </p:sp>
      </p:grpSp>
      <p:sp>
        <p:nvSpPr>
          <p:cNvPr id="4" name="Date Placeholder 3">
            <a:extLst>
              <a:ext uri="{FF2B5EF4-FFF2-40B4-BE49-F238E27FC236}">
                <a16:creationId xmlns:a16="http://schemas.microsoft.com/office/drawing/2014/main" id="{5FA5041E-B3DD-478B-8597-19BA959A4DB4}"/>
              </a:ext>
            </a:extLst>
          </p:cNvPr>
          <p:cNvSpPr>
            <a:spLocks noGrp="1"/>
          </p:cNvSpPr>
          <p:nvPr>
            <p:ph type="dt" sz="half" idx="22"/>
          </p:nvPr>
        </p:nvSpPr>
        <p:spPr/>
        <p:txBody>
          <a:bodyPr/>
          <a:lstStyle/>
          <a:p>
            <a:fld id="{63F1DF9B-6ED5-4190-B540-7CDA6C579D32}" type="datetime1">
              <a:rPr lang="en-GB" smtClean="0"/>
              <a:t>07/06/2022</a:t>
            </a:fld>
            <a:endParaRPr lang="en-GB" dirty="0"/>
          </a:p>
        </p:txBody>
      </p:sp>
      <p:sp>
        <p:nvSpPr>
          <p:cNvPr id="6" name="Footer Placeholder 5">
            <a:extLst>
              <a:ext uri="{FF2B5EF4-FFF2-40B4-BE49-F238E27FC236}">
                <a16:creationId xmlns:a16="http://schemas.microsoft.com/office/drawing/2014/main" id="{6F56DC7B-F182-4D70-BE52-CBBBC4805EE9}"/>
              </a:ext>
            </a:extLst>
          </p:cNvPr>
          <p:cNvSpPr>
            <a:spLocks noGrp="1"/>
          </p:cNvSpPr>
          <p:nvPr>
            <p:ph type="ftr" sz="quarter" idx="23"/>
          </p:nvPr>
        </p:nvSpPr>
        <p:spPr/>
        <p:txBody>
          <a:bodyPr/>
          <a:lstStyle/>
          <a:p>
            <a:endParaRPr lang="en-GB"/>
          </a:p>
        </p:txBody>
      </p:sp>
      <p:sp>
        <p:nvSpPr>
          <p:cNvPr id="7" name="Slide Number Placeholder 6">
            <a:extLst>
              <a:ext uri="{FF2B5EF4-FFF2-40B4-BE49-F238E27FC236}">
                <a16:creationId xmlns:a16="http://schemas.microsoft.com/office/drawing/2014/main" id="{85C9D260-AAE9-436A-80BF-B1D349688FB7}"/>
              </a:ext>
            </a:extLst>
          </p:cNvPr>
          <p:cNvSpPr>
            <a:spLocks noGrp="1"/>
          </p:cNvSpPr>
          <p:nvPr>
            <p:ph type="sldNum" sz="quarter" idx="24"/>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46987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de Ray">
    <p:bg>
      <p:bgRef idx="1001">
        <a:schemeClr val="bg2"/>
      </p:bgRef>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CEE5531-C59B-4498-8D1D-15C1A4C396D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7999"/>
          </a:xfrm>
          <a:prstGeom prst="rect">
            <a:avLst/>
          </a:prstGeom>
        </p:spPr>
      </p:pic>
      <p:pic>
        <p:nvPicPr>
          <p:cNvPr id="25" name="Picture 24" descr="A close up of a sign&#10;&#10;Description automatically generated">
            <a:extLst>
              <a:ext uri="{FF2B5EF4-FFF2-40B4-BE49-F238E27FC236}">
                <a16:creationId xmlns:a16="http://schemas.microsoft.com/office/drawing/2014/main" id="{F5991D1D-C88A-4122-A0BA-B5F8AEAAD738}"/>
              </a:ext>
            </a:extLst>
          </p:cNvPr>
          <p:cNvPicPr>
            <a:picLocks noChangeAspect="1"/>
          </p:cNvPicPr>
          <p:nvPr userDrawn="1"/>
        </p:nvPicPr>
        <p:blipFill>
          <a:blip r:embed="rId3"/>
          <a:stretch>
            <a:fillRect/>
          </a:stretch>
        </p:blipFill>
        <p:spPr>
          <a:xfrm>
            <a:off x="10398539" y="5957887"/>
            <a:ext cx="1357889" cy="469107"/>
          </a:xfrm>
          <a:prstGeom prst="rect">
            <a:avLst/>
          </a:prstGeom>
        </p:spPr>
      </p:pic>
      <p:sp>
        <p:nvSpPr>
          <p:cNvPr id="50" name="Picture Placeholder 49">
            <a:extLst>
              <a:ext uri="{FF2B5EF4-FFF2-40B4-BE49-F238E27FC236}">
                <a16:creationId xmlns:a16="http://schemas.microsoft.com/office/drawing/2014/main" id="{605AB99C-CBB9-4429-B06B-09C293E43B2A}"/>
              </a:ext>
            </a:extLst>
          </p:cNvPr>
          <p:cNvSpPr>
            <a:spLocks noGrp="1"/>
          </p:cNvSpPr>
          <p:nvPr>
            <p:ph type="pic" sz="quarter" idx="14"/>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blipFill dpi="0" rotWithShape="1">
            <a:blip r:embed="rId4">
              <a:extLst>
                <a:ext uri="{28A0092B-C50C-407E-A947-70E740481C1C}">
                  <a14:useLocalDpi xmlns:a14="http://schemas.microsoft.com/office/drawing/2010/main" val="0"/>
                </a:ext>
              </a:extLst>
            </a:blip>
            <a:srcRect/>
            <a:stretch>
              <a:fillRect/>
            </a:stretch>
          </a:blip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27" name="Picture Placeholder 49">
            <a:extLst>
              <a:ext uri="{FF2B5EF4-FFF2-40B4-BE49-F238E27FC236}">
                <a16:creationId xmlns:a16="http://schemas.microsoft.com/office/drawing/2014/main" id="{568B4A00-CFC1-4987-A659-1CBC9E43B1B3}"/>
              </a:ext>
            </a:extLst>
          </p:cNvPr>
          <p:cNvSpPr>
            <a:spLocks noGrp="1"/>
          </p:cNvSpPr>
          <p:nvPr>
            <p:ph type="pic" sz="quarter" idx="16"/>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no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8D3E53E-15BB-410F-84DC-A4E767EAC5D4}"/>
              </a:ext>
            </a:extLst>
          </p:cNvPr>
          <p:cNvSpPr>
            <a:spLocks noGrp="1"/>
          </p:cNvSpPr>
          <p:nvPr>
            <p:ph type="ctrTitle" hasCustomPrompt="1"/>
          </p:nvPr>
        </p:nvSpPr>
        <p:spPr bwMode="gray">
          <a:xfrm>
            <a:off x="442913" y="1116806"/>
            <a:ext cx="7248469" cy="1791494"/>
          </a:xfrm>
        </p:spPr>
        <p:txBody>
          <a:bodyPr anchor="t">
            <a:noAutofit/>
          </a:bodyPr>
          <a:lstStyle>
            <a:lvl1pPr algn="l">
              <a:defRPr sz="6000">
                <a:solidFill>
                  <a:schemeClr val="bg1"/>
                </a:solidFill>
              </a:defRPr>
            </a:lvl1pPr>
          </a:lstStyle>
          <a:p>
            <a:r>
              <a:rPr lang="en-GB" dirty="0"/>
              <a:t>Click to add title </a:t>
            </a:r>
            <a:br>
              <a:rPr lang="en-GB" dirty="0"/>
            </a:br>
            <a:r>
              <a:rPr lang="en-GB" dirty="0"/>
              <a:t>- max 2 lines</a:t>
            </a:r>
          </a:p>
        </p:txBody>
      </p:sp>
      <p:sp>
        <p:nvSpPr>
          <p:cNvPr id="3" name="Subtitle 2">
            <a:extLst>
              <a:ext uri="{FF2B5EF4-FFF2-40B4-BE49-F238E27FC236}">
                <a16:creationId xmlns:a16="http://schemas.microsoft.com/office/drawing/2014/main" id="{262922EC-38A5-403F-83E6-ABDC3CB84417}"/>
              </a:ext>
            </a:extLst>
          </p:cNvPr>
          <p:cNvSpPr>
            <a:spLocks noGrp="1"/>
          </p:cNvSpPr>
          <p:nvPr>
            <p:ph type="subTitle" idx="1" hasCustomPrompt="1"/>
          </p:nvPr>
        </p:nvSpPr>
        <p:spPr bwMode="gray">
          <a:xfrm>
            <a:off x="442913" y="3209132"/>
            <a:ext cx="4970335" cy="249299"/>
          </a:xfrm>
        </p:spPr>
        <p:txBody>
          <a:bodyPr wrap="square">
            <a:sp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9" name="Text Placeholder 8">
            <a:extLst>
              <a:ext uri="{FF2B5EF4-FFF2-40B4-BE49-F238E27FC236}">
                <a16:creationId xmlns:a16="http://schemas.microsoft.com/office/drawing/2014/main" id="{19F0C848-94FD-442C-838B-C222A108240B}"/>
              </a:ext>
            </a:extLst>
          </p:cNvPr>
          <p:cNvSpPr>
            <a:spLocks noGrp="1"/>
          </p:cNvSpPr>
          <p:nvPr>
            <p:ph type="body" sz="quarter" idx="15" hasCustomPrompt="1"/>
          </p:nvPr>
        </p:nvSpPr>
        <p:spPr bwMode="gray">
          <a:xfrm>
            <a:off x="442914" y="538163"/>
            <a:ext cx="7248469" cy="277812"/>
          </a:xfrm>
        </p:spPr>
        <p:txBody>
          <a:bodyPr/>
          <a:lstStyle>
            <a:lvl1pPr marL="0" marR="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sz="1800" b="1">
                <a:solidFill>
                  <a:schemeClr val="accent3"/>
                </a:solidFill>
              </a:defRPr>
            </a:lvl1pPr>
            <a:lvl2pPr marL="0" indent="0">
              <a:buNone/>
              <a:defRPr sz="1800" b="1">
                <a:solidFill>
                  <a:schemeClr val="accent3"/>
                </a:solidFill>
              </a:defRPr>
            </a:lvl2pPr>
            <a:lvl3pPr marL="0" indent="0">
              <a:buNone/>
              <a:defRPr sz="1800" b="1">
                <a:solidFill>
                  <a:schemeClr val="accent3"/>
                </a:solidFill>
              </a:defRPr>
            </a:lvl3pPr>
            <a:lvl4pPr marL="0" indent="0">
              <a:buNone/>
              <a:defRPr sz="1800" b="1">
                <a:solidFill>
                  <a:schemeClr val="accent3"/>
                </a:solidFill>
              </a:defRPr>
            </a:lvl4pPr>
            <a:lvl5pPr marL="0" indent="0">
              <a:buNone/>
              <a:defRPr sz="1800" b="1">
                <a:solidFill>
                  <a:schemeClr val="accent3"/>
                </a:solidFill>
              </a:defRPr>
            </a:lvl5pPr>
          </a:lstStyle>
          <a:p>
            <a:pPr marL="0" marR="0" lvl="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a:pPr>
            <a:r>
              <a:rPr lang="en-GB" dirty="0"/>
              <a:t>Click to add date</a:t>
            </a:r>
          </a:p>
        </p:txBody>
      </p:sp>
      <p:sp>
        <p:nvSpPr>
          <p:cNvPr id="15" name="Text Placeholder 4">
            <a:extLst>
              <a:ext uri="{FF2B5EF4-FFF2-40B4-BE49-F238E27FC236}">
                <a16:creationId xmlns:a16="http://schemas.microsoft.com/office/drawing/2014/main" id="{55B88002-7B9E-435B-8F5F-89ED768DAE40}"/>
              </a:ext>
            </a:extLst>
          </p:cNvPr>
          <p:cNvSpPr>
            <a:spLocks noGrp="1"/>
          </p:cNvSpPr>
          <p:nvPr>
            <p:ph type="body" sz="quarter" idx="17" hasCustomPrompt="1"/>
          </p:nvPr>
        </p:nvSpPr>
        <p:spPr>
          <a:xfrm>
            <a:off x="9505006" y="1272306"/>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title slides</a:t>
            </a:r>
          </a:p>
        </p:txBody>
      </p:sp>
      <p:grpSp>
        <p:nvGrpSpPr>
          <p:cNvPr id="16" name="Group 15">
            <a:extLst>
              <a:ext uri="{FF2B5EF4-FFF2-40B4-BE49-F238E27FC236}">
                <a16:creationId xmlns:a16="http://schemas.microsoft.com/office/drawing/2014/main" id="{846B7A9E-3B78-4D77-B538-BD002C3E659F}"/>
              </a:ext>
            </a:extLst>
          </p:cNvPr>
          <p:cNvGrpSpPr/>
          <p:nvPr userDrawn="1"/>
        </p:nvGrpSpPr>
        <p:grpSpPr bwMode="gray">
          <a:xfrm>
            <a:off x="-3439886" y="68474"/>
            <a:ext cx="3312886" cy="1759416"/>
            <a:chOff x="-3451566" y="560902"/>
            <a:chExt cx="3146766" cy="1759416"/>
          </a:xfrm>
        </p:grpSpPr>
        <p:sp>
          <p:nvSpPr>
            <p:cNvPr id="17" name="TextBox 16">
              <a:extLst>
                <a:ext uri="{FF2B5EF4-FFF2-40B4-BE49-F238E27FC236}">
                  <a16:creationId xmlns:a16="http://schemas.microsoft.com/office/drawing/2014/main" id="{D5281209-2458-4FC6-96D2-AD7A1FDDAF3C}"/>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18" name="TextBox 17">
              <a:extLst>
                <a:ext uri="{FF2B5EF4-FFF2-40B4-BE49-F238E27FC236}">
                  <a16:creationId xmlns:a16="http://schemas.microsoft.com/office/drawing/2014/main" id="{FF3F86D1-DF66-4766-9247-2880F137CDC0}"/>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19" name="TextBox 18">
            <a:extLst>
              <a:ext uri="{FF2B5EF4-FFF2-40B4-BE49-F238E27FC236}">
                <a16:creationId xmlns:a16="http://schemas.microsoft.com/office/drawing/2014/main" id="{6255FA02-5C20-4BBA-B841-05E143DB3665}"/>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20" name="Group 19">
            <a:extLst>
              <a:ext uri="{FF2B5EF4-FFF2-40B4-BE49-F238E27FC236}">
                <a16:creationId xmlns:a16="http://schemas.microsoft.com/office/drawing/2014/main" id="{DB4ED152-C3D4-4CD6-821C-A1E1D5FE6E87}"/>
              </a:ext>
            </a:extLst>
          </p:cNvPr>
          <p:cNvGrpSpPr/>
          <p:nvPr userDrawn="1"/>
        </p:nvGrpSpPr>
        <p:grpSpPr bwMode="gray">
          <a:xfrm>
            <a:off x="-3439886" y="2191304"/>
            <a:ext cx="3312886" cy="759143"/>
            <a:chOff x="-3451566" y="560902"/>
            <a:chExt cx="3146766" cy="759143"/>
          </a:xfrm>
        </p:grpSpPr>
        <p:sp>
          <p:nvSpPr>
            <p:cNvPr id="21" name="TextBox 20">
              <a:extLst>
                <a:ext uri="{FF2B5EF4-FFF2-40B4-BE49-F238E27FC236}">
                  <a16:creationId xmlns:a16="http://schemas.microsoft.com/office/drawing/2014/main" id="{005A6480-64D4-4A4C-86AB-67F2F7FAAB0D}"/>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22" name="TextBox 21">
              <a:extLst>
                <a:ext uri="{FF2B5EF4-FFF2-40B4-BE49-F238E27FC236}">
                  <a16:creationId xmlns:a16="http://schemas.microsoft.com/office/drawing/2014/main" id="{BFD1A653-A10E-404A-849A-E6B6D8134AF4}"/>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title slide</a:t>
              </a:r>
              <a:endParaRPr lang="en-GB" sz="1200" dirty="0">
                <a:solidFill>
                  <a:schemeClr val="accent1"/>
                </a:solidFill>
              </a:endParaRPr>
            </a:p>
          </p:txBody>
        </p:sp>
      </p:grpSp>
    </p:spTree>
    <p:extLst>
      <p:ext uri="{BB962C8B-B14F-4D97-AF65-F5344CB8AC3E}">
        <p14:creationId xmlns:p14="http://schemas.microsoft.com/office/powerpoint/2010/main" val="2044571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for Sales Presentation">
    <p:bg>
      <p:bgRef idx="1001">
        <a:schemeClr val="bg2"/>
      </p:bgRef>
    </p:bg>
    <p:spTree>
      <p:nvGrpSpPr>
        <p:cNvPr id="1" name=""/>
        <p:cNvGrpSpPr/>
        <p:nvPr/>
      </p:nvGrpSpPr>
      <p:grpSpPr>
        <a:xfrm>
          <a:off x="0" y="0"/>
          <a:ext cx="0" cy="0"/>
          <a:chOff x="0" y="0"/>
          <a:chExt cx="0" cy="0"/>
        </a:xfrm>
      </p:grpSpPr>
      <p:sp>
        <p:nvSpPr>
          <p:cNvPr id="30" name="Picture Placeholder 49">
            <a:extLst>
              <a:ext uri="{FF2B5EF4-FFF2-40B4-BE49-F238E27FC236}">
                <a16:creationId xmlns:a16="http://schemas.microsoft.com/office/drawing/2014/main" id="{C7582D9F-563C-4289-B721-BB3EDE256A03}"/>
              </a:ext>
            </a:extLst>
          </p:cNvPr>
          <p:cNvSpPr>
            <a:spLocks noGrp="1"/>
          </p:cNvSpPr>
          <p:nvPr>
            <p:ph type="pic" sz="quarter" idx="19"/>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50" name="Picture Placeholder 49">
            <a:extLst>
              <a:ext uri="{FF2B5EF4-FFF2-40B4-BE49-F238E27FC236}">
                <a16:creationId xmlns:a16="http://schemas.microsoft.com/office/drawing/2014/main" id="{605AB99C-CBB9-4429-B06B-09C293E43B2A}"/>
              </a:ext>
            </a:extLst>
          </p:cNvPr>
          <p:cNvSpPr>
            <a:spLocks noGrp="1"/>
          </p:cNvSpPr>
          <p:nvPr>
            <p:ph type="pic" sz="quarter" idx="14"/>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no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8D3E53E-15BB-410F-84DC-A4E767EAC5D4}"/>
              </a:ext>
            </a:extLst>
          </p:cNvPr>
          <p:cNvSpPr>
            <a:spLocks noGrp="1"/>
          </p:cNvSpPr>
          <p:nvPr>
            <p:ph type="ctrTitle" hasCustomPrompt="1"/>
          </p:nvPr>
        </p:nvSpPr>
        <p:spPr bwMode="gray">
          <a:xfrm>
            <a:off x="442913" y="1116806"/>
            <a:ext cx="5720143" cy="1791494"/>
          </a:xfrm>
        </p:spPr>
        <p:txBody>
          <a:bodyPr anchor="t">
            <a:noAutofit/>
          </a:bodyPr>
          <a:lstStyle>
            <a:lvl1pPr algn="l">
              <a:defRPr sz="6000">
                <a:solidFill>
                  <a:schemeClr val="bg1"/>
                </a:solidFill>
              </a:defRPr>
            </a:lvl1pPr>
          </a:lstStyle>
          <a:p>
            <a:r>
              <a:rPr lang="en-GB" dirty="0"/>
              <a:t>Click to add title </a:t>
            </a:r>
            <a:br>
              <a:rPr lang="en-GB" dirty="0"/>
            </a:br>
            <a:r>
              <a:rPr lang="en-GB" dirty="0"/>
              <a:t>- max 2 lines</a:t>
            </a:r>
          </a:p>
        </p:txBody>
      </p:sp>
      <p:sp>
        <p:nvSpPr>
          <p:cNvPr id="3" name="Subtitle 2">
            <a:extLst>
              <a:ext uri="{FF2B5EF4-FFF2-40B4-BE49-F238E27FC236}">
                <a16:creationId xmlns:a16="http://schemas.microsoft.com/office/drawing/2014/main" id="{262922EC-38A5-403F-83E6-ABDC3CB84417}"/>
              </a:ext>
            </a:extLst>
          </p:cNvPr>
          <p:cNvSpPr>
            <a:spLocks noGrp="1"/>
          </p:cNvSpPr>
          <p:nvPr>
            <p:ph type="subTitle" idx="1" hasCustomPrompt="1"/>
          </p:nvPr>
        </p:nvSpPr>
        <p:spPr bwMode="gray">
          <a:xfrm>
            <a:off x="442913" y="3209132"/>
            <a:ext cx="4970335" cy="249299"/>
          </a:xfrm>
        </p:spPr>
        <p:txBody>
          <a:bodyPr wrap="square">
            <a:sp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insert customer name (do not use logo)</a:t>
            </a:r>
          </a:p>
        </p:txBody>
      </p:sp>
      <p:sp>
        <p:nvSpPr>
          <p:cNvPr id="9" name="Text Placeholder 8">
            <a:extLst>
              <a:ext uri="{FF2B5EF4-FFF2-40B4-BE49-F238E27FC236}">
                <a16:creationId xmlns:a16="http://schemas.microsoft.com/office/drawing/2014/main" id="{19F0C848-94FD-442C-838B-C222A108240B}"/>
              </a:ext>
            </a:extLst>
          </p:cNvPr>
          <p:cNvSpPr>
            <a:spLocks noGrp="1"/>
          </p:cNvSpPr>
          <p:nvPr>
            <p:ph type="body" sz="quarter" idx="15" hasCustomPrompt="1"/>
          </p:nvPr>
        </p:nvSpPr>
        <p:spPr bwMode="gray">
          <a:xfrm>
            <a:off x="442914" y="538163"/>
            <a:ext cx="5720143" cy="277812"/>
          </a:xfrm>
        </p:spPr>
        <p:txBody>
          <a:bodyPr/>
          <a:lstStyle>
            <a:lvl1pPr marL="0" marR="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sz="1800" b="1">
                <a:solidFill>
                  <a:schemeClr val="accent3"/>
                </a:solidFill>
              </a:defRPr>
            </a:lvl1pPr>
            <a:lvl2pPr marL="0" indent="0">
              <a:buNone/>
              <a:defRPr sz="1800" b="1">
                <a:solidFill>
                  <a:schemeClr val="accent3"/>
                </a:solidFill>
              </a:defRPr>
            </a:lvl2pPr>
            <a:lvl3pPr marL="0" indent="0">
              <a:buNone/>
              <a:defRPr sz="1800" b="1">
                <a:solidFill>
                  <a:schemeClr val="accent3"/>
                </a:solidFill>
              </a:defRPr>
            </a:lvl3pPr>
            <a:lvl4pPr marL="0" indent="0">
              <a:buNone/>
              <a:defRPr sz="1800" b="1">
                <a:solidFill>
                  <a:schemeClr val="accent3"/>
                </a:solidFill>
              </a:defRPr>
            </a:lvl4pPr>
            <a:lvl5pPr marL="0" indent="0">
              <a:buNone/>
              <a:defRPr sz="1800" b="1">
                <a:solidFill>
                  <a:schemeClr val="accent3"/>
                </a:solidFill>
              </a:defRPr>
            </a:lvl5pPr>
          </a:lstStyle>
          <a:p>
            <a:pPr marL="0" marR="0" lvl="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a:pPr>
            <a:r>
              <a:rPr lang="en-GB" dirty="0"/>
              <a:t>Click to add date</a:t>
            </a:r>
          </a:p>
        </p:txBody>
      </p:sp>
      <p:grpSp>
        <p:nvGrpSpPr>
          <p:cNvPr id="46" name="Group 45">
            <a:extLst>
              <a:ext uri="{FF2B5EF4-FFF2-40B4-BE49-F238E27FC236}">
                <a16:creationId xmlns:a16="http://schemas.microsoft.com/office/drawing/2014/main" id="{25137EF9-C84F-4544-A5E8-A0F7040FDD01}"/>
              </a:ext>
            </a:extLst>
          </p:cNvPr>
          <p:cNvGrpSpPr/>
          <p:nvPr userDrawn="1"/>
        </p:nvGrpSpPr>
        <p:grpSpPr bwMode="gray">
          <a:xfrm>
            <a:off x="-3439886" y="68474"/>
            <a:ext cx="3312886" cy="1759416"/>
            <a:chOff x="-3451566" y="560902"/>
            <a:chExt cx="3146766" cy="1759416"/>
          </a:xfrm>
        </p:grpSpPr>
        <p:sp>
          <p:nvSpPr>
            <p:cNvPr id="48" name="TextBox 47">
              <a:extLst>
                <a:ext uri="{FF2B5EF4-FFF2-40B4-BE49-F238E27FC236}">
                  <a16:creationId xmlns:a16="http://schemas.microsoft.com/office/drawing/2014/main" id="{B75FF808-79B4-48E0-BE51-0CEC084F8D77}"/>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49" name="TextBox 48">
              <a:extLst>
                <a:ext uri="{FF2B5EF4-FFF2-40B4-BE49-F238E27FC236}">
                  <a16:creationId xmlns:a16="http://schemas.microsoft.com/office/drawing/2014/main" id="{0172B5CA-37F9-4D4B-BB34-8470D45866ED}"/>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51" name="TextBox 50">
            <a:extLst>
              <a:ext uri="{FF2B5EF4-FFF2-40B4-BE49-F238E27FC236}">
                <a16:creationId xmlns:a16="http://schemas.microsoft.com/office/drawing/2014/main" id="{A806D927-DA5A-4CB4-8AD9-EF79FF9C858E}"/>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52" name="Group 51">
            <a:extLst>
              <a:ext uri="{FF2B5EF4-FFF2-40B4-BE49-F238E27FC236}">
                <a16:creationId xmlns:a16="http://schemas.microsoft.com/office/drawing/2014/main" id="{814F5213-A909-4881-BA98-157087C438C5}"/>
              </a:ext>
            </a:extLst>
          </p:cNvPr>
          <p:cNvGrpSpPr/>
          <p:nvPr userDrawn="1"/>
        </p:nvGrpSpPr>
        <p:grpSpPr bwMode="gray">
          <a:xfrm>
            <a:off x="-3439886" y="2191304"/>
            <a:ext cx="3312886" cy="759143"/>
            <a:chOff x="-3451566" y="560902"/>
            <a:chExt cx="3146766" cy="759143"/>
          </a:xfrm>
        </p:grpSpPr>
        <p:sp>
          <p:nvSpPr>
            <p:cNvPr id="53" name="TextBox 52">
              <a:extLst>
                <a:ext uri="{FF2B5EF4-FFF2-40B4-BE49-F238E27FC236}">
                  <a16:creationId xmlns:a16="http://schemas.microsoft.com/office/drawing/2014/main" id="{275D0C0C-B655-42EB-B6B6-65645EB639E5}"/>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54" name="TextBox 53">
              <a:extLst>
                <a:ext uri="{FF2B5EF4-FFF2-40B4-BE49-F238E27FC236}">
                  <a16:creationId xmlns:a16="http://schemas.microsoft.com/office/drawing/2014/main" id="{A08C5411-2856-46B6-BD9C-60FE54582235}"/>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title slide</a:t>
              </a:r>
              <a:endParaRPr lang="en-GB" sz="1200" dirty="0">
                <a:solidFill>
                  <a:schemeClr val="accent1"/>
                </a:solidFill>
              </a:endParaRPr>
            </a:p>
          </p:txBody>
        </p:sp>
      </p:grpSp>
      <p:sp>
        <p:nvSpPr>
          <p:cNvPr id="16" name="Text Placeholder 4">
            <a:extLst>
              <a:ext uri="{FF2B5EF4-FFF2-40B4-BE49-F238E27FC236}">
                <a16:creationId xmlns:a16="http://schemas.microsoft.com/office/drawing/2014/main" id="{A312E010-DD7F-4E83-8B99-84A86BDD21F8}"/>
              </a:ext>
            </a:extLst>
          </p:cNvPr>
          <p:cNvSpPr>
            <a:spLocks noGrp="1"/>
          </p:cNvSpPr>
          <p:nvPr>
            <p:ph type="body" sz="quarter" idx="17" hasCustomPrompt="1"/>
          </p:nvPr>
        </p:nvSpPr>
        <p:spPr>
          <a:xfrm>
            <a:off x="8911753" y="1049413"/>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title slides</a:t>
            </a:r>
          </a:p>
        </p:txBody>
      </p:sp>
      <p:pic>
        <p:nvPicPr>
          <p:cNvPr id="17" name="Picture 16">
            <a:extLst>
              <a:ext uri="{FF2B5EF4-FFF2-40B4-BE49-F238E27FC236}">
                <a16:creationId xmlns:a16="http://schemas.microsoft.com/office/drawing/2014/main" id="{16188FF2-6CCB-48B7-8258-37286AFC33D0}"/>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12192000" cy="6857999"/>
          </a:xfrm>
          <a:prstGeom prst="rect">
            <a:avLst/>
          </a:prstGeom>
        </p:spPr>
      </p:pic>
      <p:pic>
        <p:nvPicPr>
          <p:cNvPr id="18" name="Picture 17" descr="A close up of a sign&#10;&#10;Description automatically generated">
            <a:extLst>
              <a:ext uri="{FF2B5EF4-FFF2-40B4-BE49-F238E27FC236}">
                <a16:creationId xmlns:a16="http://schemas.microsoft.com/office/drawing/2014/main" id="{AE2BEAD4-6D3D-483C-8025-2BD7BEF68A04}"/>
              </a:ext>
            </a:extLst>
          </p:cNvPr>
          <p:cNvPicPr>
            <a:picLocks noChangeAspect="1"/>
          </p:cNvPicPr>
          <p:nvPr userDrawn="1"/>
        </p:nvPicPr>
        <p:blipFill>
          <a:blip r:embed="rId4"/>
          <a:stretch>
            <a:fillRect/>
          </a:stretch>
        </p:blipFill>
        <p:spPr>
          <a:xfrm>
            <a:off x="10398539" y="5957887"/>
            <a:ext cx="1357889" cy="469107"/>
          </a:xfrm>
          <a:prstGeom prst="rect">
            <a:avLst/>
          </a:prstGeom>
        </p:spPr>
      </p:pic>
    </p:spTree>
    <p:extLst>
      <p:ext uri="{BB962C8B-B14F-4D97-AF65-F5344CB8AC3E}">
        <p14:creationId xmlns:p14="http://schemas.microsoft.com/office/powerpoint/2010/main" val="807856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Slide Standard Ray">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49A5CC01-F1FC-448B-A127-F9620CDEB4CE}"/>
              </a:ext>
            </a:extLst>
          </p:cNvPr>
          <p:cNvSpPr>
            <a:spLocks noGrp="1"/>
          </p:cNvSpPr>
          <p:nvPr>
            <p:ph type="pic" sz="quarter" idx="23"/>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lIns="0" tIns="0">
            <a:noAutofit/>
          </a:bodyPr>
          <a:lstStyle>
            <a:lvl1pPr marL="0" indent="0" algn="l">
              <a:buNone/>
              <a:defRPr/>
            </a:lvl1pPr>
          </a:lstStyle>
          <a:p>
            <a:r>
              <a:rPr lang="en-US"/>
              <a:t>Click icon to add picture</a:t>
            </a:r>
            <a:endParaRPr lang="en-GB"/>
          </a:p>
        </p:txBody>
      </p:sp>
      <p:grpSp>
        <p:nvGrpSpPr>
          <p:cNvPr id="54" name="Group 53">
            <a:extLst>
              <a:ext uri="{FF2B5EF4-FFF2-40B4-BE49-F238E27FC236}">
                <a16:creationId xmlns:a16="http://schemas.microsoft.com/office/drawing/2014/main" id="{4D381A55-67A8-4FC1-8883-ED36CF1519A4}"/>
              </a:ext>
            </a:extLst>
          </p:cNvPr>
          <p:cNvGrpSpPr/>
          <p:nvPr userDrawn="1"/>
        </p:nvGrpSpPr>
        <p:grpSpPr bwMode="gray">
          <a:xfrm>
            <a:off x="-3439886" y="68474"/>
            <a:ext cx="3312886" cy="1759416"/>
            <a:chOff x="-3451566" y="560902"/>
            <a:chExt cx="3146766" cy="1759416"/>
          </a:xfrm>
        </p:grpSpPr>
        <p:sp>
          <p:nvSpPr>
            <p:cNvPr id="55" name="TextBox 54">
              <a:extLst>
                <a:ext uri="{FF2B5EF4-FFF2-40B4-BE49-F238E27FC236}">
                  <a16:creationId xmlns:a16="http://schemas.microsoft.com/office/drawing/2014/main" id="{15A01313-1997-4134-B89D-0C766D9EB5D1}"/>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56" name="TextBox 55">
              <a:extLst>
                <a:ext uri="{FF2B5EF4-FFF2-40B4-BE49-F238E27FC236}">
                  <a16:creationId xmlns:a16="http://schemas.microsoft.com/office/drawing/2014/main" id="{A1A5AAE3-8CEB-464C-A1DF-500A0EB88722}"/>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57" name="TextBox 56">
            <a:extLst>
              <a:ext uri="{FF2B5EF4-FFF2-40B4-BE49-F238E27FC236}">
                <a16:creationId xmlns:a16="http://schemas.microsoft.com/office/drawing/2014/main" id="{C3245116-B476-44EE-86F5-FC8D85B0450B}"/>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58" name="Group 57">
            <a:extLst>
              <a:ext uri="{FF2B5EF4-FFF2-40B4-BE49-F238E27FC236}">
                <a16:creationId xmlns:a16="http://schemas.microsoft.com/office/drawing/2014/main" id="{7759E0CD-FCF8-43BD-AD2C-089ED6A88127}"/>
              </a:ext>
            </a:extLst>
          </p:cNvPr>
          <p:cNvGrpSpPr/>
          <p:nvPr userDrawn="1"/>
        </p:nvGrpSpPr>
        <p:grpSpPr bwMode="gray">
          <a:xfrm>
            <a:off x="-3439886" y="2191304"/>
            <a:ext cx="3312886" cy="759143"/>
            <a:chOff x="-3451566" y="560902"/>
            <a:chExt cx="3146766" cy="759143"/>
          </a:xfrm>
        </p:grpSpPr>
        <p:sp>
          <p:nvSpPr>
            <p:cNvPr id="59" name="TextBox 58">
              <a:extLst>
                <a:ext uri="{FF2B5EF4-FFF2-40B4-BE49-F238E27FC236}">
                  <a16:creationId xmlns:a16="http://schemas.microsoft.com/office/drawing/2014/main" id="{37AFCE8D-0FA0-4513-8F6C-2A10E3588355}"/>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60" name="TextBox 59">
              <a:extLst>
                <a:ext uri="{FF2B5EF4-FFF2-40B4-BE49-F238E27FC236}">
                  <a16:creationId xmlns:a16="http://schemas.microsoft.com/office/drawing/2014/main" id="{0F0CC307-33A1-4966-B9FD-33C53A9E34C2}"/>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agenda slide</a:t>
              </a:r>
              <a:endParaRPr lang="en-GB" sz="1200" dirty="0">
                <a:solidFill>
                  <a:schemeClr val="accent1"/>
                </a:solidFill>
              </a:endParaRPr>
            </a:p>
          </p:txBody>
        </p:sp>
      </p:grpSp>
      <p:sp>
        <p:nvSpPr>
          <p:cNvPr id="61" name="Picture Placeholder 60">
            <a:extLst>
              <a:ext uri="{FF2B5EF4-FFF2-40B4-BE49-F238E27FC236}">
                <a16:creationId xmlns:a16="http://schemas.microsoft.com/office/drawing/2014/main" id="{EC9D4F9F-1C3D-4558-8EAB-68EB359C76EC}"/>
              </a:ext>
            </a:extLst>
          </p:cNvPr>
          <p:cNvSpPr>
            <a:spLocks noGrp="1"/>
          </p:cNvSpPr>
          <p:nvPr>
            <p:ph type="pic" sz="quarter" idx="24"/>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noFill/>
        </p:spPr>
        <p:txBody>
          <a:bodyPr wrap="square" lIns="0" tIns="0">
            <a:noAutofit/>
          </a:bodyPr>
          <a:lstStyle>
            <a:lvl1pPr marL="0" indent="0" algn="l">
              <a:buNone/>
              <a:defRPr/>
            </a:lvl1pPr>
          </a:lstStyle>
          <a:p>
            <a:r>
              <a:rPr lang="en-US"/>
              <a:t>Click icon to add picture</a:t>
            </a:r>
            <a:endParaRPr lang="en-GB"/>
          </a:p>
        </p:txBody>
      </p:sp>
      <p:sp>
        <p:nvSpPr>
          <p:cNvPr id="19" name="Date Placeholder 18">
            <a:extLst>
              <a:ext uri="{FF2B5EF4-FFF2-40B4-BE49-F238E27FC236}">
                <a16:creationId xmlns:a16="http://schemas.microsoft.com/office/drawing/2014/main" id="{861D1914-625A-4DFD-B07D-BEAC84EE5B93}"/>
              </a:ext>
            </a:extLst>
          </p:cNvPr>
          <p:cNvSpPr>
            <a:spLocks noGrp="1"/>
          </p:cNvSpPr>
          <p:nvPr>
            <p:ph type="dt" sz="half" idx="16"/>
          </p:nvPr>
        </p:nvSpPr>
        <p:spPr bwMode="gray"/>
        <p:txBody>
          <a:bodyPr/>
          <a:lstStyle/>
          <a:p>
            <a:fld id="{4F220583-D96B-4711-AC61-BD9BDC420449}" type="datetime1">
              <a:rPr lang="en-GB" smtClean="0"/>
              <a:t>07/06/2022</a:t>
            </a:fld>
            <a:endParaRPr lang="en-GB" dirty="0"/>
          </a:p>
        </p:txBody>
      </p:sp>
      <p:sp>
        <p:nvSpPr>
          <p:cNvPr id="20" name="Footer Placeholder 19">
            <a:extLst>
              <a:ext uri="{FF2B5EF4-FFF2-40B4-BE49-F238E27FC236}">
                <a16:creationId xmlns:a16="http://schemas.microsoft.com/office/drawing/2014/main" id="{E09AA819-FA01-4B74-8C86-BD502699052B}"/>
              </a:ext>
            </a:extLst>
          </p:cNvPr>
          <p:cNvSpPr>
            <a:spLocks noGrp="1"/>
          </p:cNvSpPr>
          <p:nvPr>
            <p:ph type="ftr" sz="quarter" idx="17"/>
          </p:nvPr>
        </p:nvSpPr>
        <p:spPr bwMode="gray"/>
        <p:txBody>
          <a:bodyPr/>
          <a:lstStyle/>
          <a:p>
            <a:endParaRPr lang="en-GB" dirty="0"/>
          </a:p>
        </p:txBody>
      </p:sp>
      <p:sp>
        <p:nvSpPr>
          <p:cNvPr id="21" name="Slide Number Placeholder 20">
            <a:extLst>
              <a:ext uri="{FF2B5EF4-FFF2-40B4-BE49-F238E27FC236}">
                <a16:creationId xmlns:a16="http://schemas.microsoft.com/office/drawing/2014/main" id="{E117AC85-CA85-4D4D-B44C-AE9C06CFBB1C}"/>
              </a:ext>
            </a:extLst>
          </p:cNvPr>
          <p:cNvSpPr>
            <a:spLocks noGrp="1"/>
          </p:cNvSpPr>
          <p:nvPr>
            <p:ph type="sldNum" sz="quarter" idx="18"/>
          </p:nvPr>
        </p:nvSpPr>
        <p:spPr bwMode="gray"/>
        <p:txBody>
          <a:bodyPr/>
          <a:lstStyle/>
          <a:p>
            <a:fld id="{A36BB336-FA68-49FA-BBEA-E8420972406D}" type="slidenum">
              <a:rPr lang="en-GB" smtClean="0"/>
              <a:pPr/>
              <a:t>‹#›</a:t>
            </a:fld>
            <a:endParaRPr lang="en-GB" dirty="0"/>
          </a:p>
        </p:txBody>
      </p:sp>
      <p:sp>
        <p:nvSpPr>
          <p:cNvPr id="2" name="Title 1">
            <a:extLst>
              <a:ext uri="{FF2B5EF4-FFF2-40B4-BE49-F238E27FC236}">
                <a16:creationId xmlns:a16="http://schemas.microsoft.com/office/drawing/2014/main" id="{48D3E53E-15BB-410F-84DC-A4E767EAC5D4}"/>
              </a:ext>
            </a:extLst>
          </p:cNvPr>
          <p:cNvSpPr>
            <a:spLocks noGrp="1"/>
          </p:cNvSpPr>
          <p:nvPr>
            <p:ph type="ctrTitle" hasCustomPrompt="1"/>
          </p:nvPr>
        </p:nvSpPr>
        <p:spPr bwMode="gray">
          <a:xfrm>
            <a:off x="442914" y="538163"/>
            <a:ext cx="5354382" cy="946150"/>
          </a:xfrm>
        </p:spPr>
        <p:txBody>
          <a:bodyPr anchor="t">
            <a:noAutofit/>
          </a:bodyPr>
          <a:lstStyle>
            <a:lvl1pPr algn="l">
              <a:defRPr sz="3600">
                <a:solidFill>
                  <a:schemeClr val="bg1"/>
                </a:solidFill>
              </a:defRPr>
            </a:lvl1pPr>
          </a:lstStyle>
          <a:p>
            <a:r>
              <a:rPr lang="en-GB" dirty="0"/>
              <a:t>Insert agenda heading - max 2 lines</a:t>
            </a:r>
          </a:p>
        </p:txBody>
      </p:sp>
      <p:sp>
        <p:nvSpPr>
          <p:cNvPr id="3" name="Subtitle 2">
            <a:extLst>
              <a:ext uri="{FF2B5EF4-FFF2-40B4-BE49-F238E27FC236}">
                <a16:creationId xmlns:a16="http://schemas.microsoft.com/office/drawing/2014/main" id="{262922EC-38A5-403F-83E6-ABDC3CB84417}"/>
              </a:ext>
            </a:extLst>
          </p:cNvPr>
          <p:cNvSpPr>
            <a:spLocks noGrp="1"/>
          </p:cNvSpPr>
          <p:nvPr>
            <p:ph type="subTitle" idx="1" hasCustomPrompt="1"/>
          </p:nvPr>
        </p:nvSpPr>
        <p:spPr bwMode="gray">
          <a:xfrm>
            <a:off x="442914" y="1836676"/>
            <a:ext cx="5354382" cy="249299"/>
          </a:xfrm>
        </p:spPr>
        <p:txBody>
          <a:bodyPr wrap="square">
            <a:sp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Insert time and subject</a:t>
            </a:r>
          </a:p>
        </p:txBody>
      </p:sp>
      <p:sp>
        <p:nvSpPr>
          <p:cNvPr id="17" name="Text Placeholder 4">
            <a:extLst>
              <a:ext uri="{FF2B5EF4-FFF2-40B4-BE49-F238E27FC236}">
                <a16:creationId xmlns:a16="http://schemas.microsoft.com/office/drawing/2014/main" id="{2FAE3604-CD42-4BA5-AFA5-7268A61962C8}"/>
              </a:ext>
            </a:extLst>
          </p:cNvPr>
          <p:cNvSpPr>
            <a:spLocks noGrp="1"/>
          </p:cNvSpPr>
          <p:nvPr>
            <p:ph type="body" sz="quarter" idx="20" hasCustomPrompt="1"/>
          </p:nvPr>
        </p:nvSpPr>
        <p:spPr>
          <a:xfrm>
            <a:off x="8911753" y="1049413"/>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agenda slides</a:t>
            </a:r>
          </a:p>
        </p:txBody>
      </p:sp>
    </p:spTree>
    <p:extLst>
      <p:ext uri="{BB962C8B-B14F-4D97-AF65-F5344CB8AC3E}">
        <p14:creationId xmlns:p14="http://schemas.microsoft.com/office/powerpoint/2010/main" val="381940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Slide Wide Ray">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7D804DD5-788A-4E8E-9DB0-F827D5BD5B02}"/>
              </a:ext>
            </a:extLst>
          </p:cNvPr>
          <p:cNvSpPr>
            <a:spLocks noGrp="1"/>
          </p:cNvSpPr>
          <p:nvPr>
            <p:ph type="pic" sz="quarter" idx="23"/>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lIns="0" tIns="0">
            <a:noAutofit/>
          </a:bodyPr>
          <a:lstStyle>
            <a:lvl1pPr marL="0" indent="0" algn="l">
              <a:buNone/>
              <a:defRPr/>
            </a:lvl1pPr>
          </a:lstStyle>
          <a:p>
            <a:r>
              <a:rPr lang="en-US"/>
              <a:t>Click icon to add picture</a:t>
            </a:r>
            <a:endParaRPr lang="en-GB"/>
          </a:p>
        </p:txBody>
      </p:sp>
      <p:grpSp>
        <p:nvGrpSpPr>
          <p:cNvPr id="50" name="Group 49">
            <a:extLst>
              <a:ext uri="{FF2B5EF4-FFF2-40B4-BE49-F238E27FC236}">
                <a16:creationId xmlns:a16="http://schemas.microsoft.com/office/drawing/2014/main" id="{0D29EA83-64CC-4C4B-BD8E-1943B00C2DDA}"/>
              </a:ext>
            </a:extLst>
          </p:cNvPr>
          <p:cNvGrpSpPr/>
          <p:nvPr userDrawn="1"/>
        </p:nvGrpSpPr>
        <p:grpSpPr bwMode="gray">
          <a:xfrm>
            <a:off x="-3439886" y="68474"/>
            <a:ext cx="3312886" cy="1759416"/>
            <a:chOff x="-3451566" y="560902"/>
            <a:chExt cx="3146766" cy="1759416"/>
          </a:xfrm>
        </p:grpSpPr>
        <p:sp>
          <p:nvSpPr>
            <p:cNvPr id="51" name="TextBox 50">
              <a:extLst>
                <a:ext uri="{FF2B5EF4-FFF2-40B4-BE49-F238E27FC236}">
                  <a16:creationId xmlns:a16="http://schemas.microsoft.com/office/drawing/2014/main" id="{D5E6B893-7B74-481F-A2A2-04ADB6DCFD03}"/>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52" name="TextBox 51">
              <a:extLst>
                <a:ext uri="{FF2B5EF4-FFF2-40B4-BE49-F238E27FC236}">
                  <a16:creationId xmlns:a16="http://schemas.microsoft.com/office/drawing/2014/main" id="{39247A8A-4502-4615-8FA3-31F96EDF6D61}"/>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53" name="TextBox 52">
            <a:extLst>
              <a:ext uri="{FF2B5EF4-FFF2-40B4-BE49-F238E27FC236}">
                <a16:creationId xmlns:a16="http://schemas.microsoft.com/office/drawing/2014/main" id="{A5CCB2B1-4881-45BA-A789-ECF3DB108444}"/>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54" name="Group 53">
            <a:extLst>
              <a:ext uri="{FF2B5EF4-FFF2-40B4-BE49-F238E27FC236}">
                <a16:creationId xmlns:a16="http://schemas.microsoft.com/office/drawing/2014/main" id="{907770AB-6141-41A6-A24F-61EDBCAD5B55}"/>
              </a:ext>
            </a:extLst>
          </p:cNvPr>
          <p:cNvGrpSpPr/>
          <p:nvPr userDrawn="1"/>
        </p:nvGrpSpPr>
        <p:grpSpPr bwMode="gray">
          <a:xfrm>
            <a:off x="-3439886" y="2191304"/>
            <a:ext cx="3312886" cy="759143"/>
            <a:chOff x="-3451566" y="560902"/>
            <a:chExt cx="3146766" cy="759143"/>
          </a:xfrm>
        </p:grpSpPr>
        <p:sp>
          <p:nvSpPr>
            <p:cNvPr id="55" name="TextBox 54">
              <a:extLst>
                <a:ext uri="{FF2B5EF4-FFF2-40B4-BE49-F238E27FC236}">
                  <a16:creationId xmlns:a16="http://schemas.microsoft.com/office/drawing/2014/main" id="{CF183297-56D2-4E60-9907-14BABE819BEE}"/>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56" name="TextBox 55">
              <a:extLst>
                <a:ext uri="{FF2B5EF4-FFF2-40B4-BE49-F238E27FC236}">
                  <a16:creationId xmlns:a16="http://schemas.microsoft.com/office/drawing/2014/main" id="{47F7CB24-6951-4C24-B107-B61E1880E49C}"/>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agenda slide</a:t>
              </a:r>
              <a:endParaRPr lang="en-GB" sz="1200" dirty="0">
                <a:solidFill>
                  <a:schemeClr val="accent1"/>
                </a:solidFill>
              </a:endParaRPr>
            </a:p>
          </p:txBody>
        </p:sp>
      </p:grpSp>
      <p:sp>
        <p:nvSpPr>
          <p:cNvPr id="23" name="Picture Placeholder 22">
            <a:extLst>
              <a:ext uri="{FF2B5EF4-FFF2-40B4-BE49-F238E27FC236}">
                <a16:creationId xmlns:a16="http://schemas.microsoft.com/office/drawing/2014/main" id="{610EED75-ADC2-4CE4-AF0C-77CA56B7F0A4}"/>
              </a:ext>
            </a:extLst>
          </p:cNvPr>
          <p:cNvSpPr>
            <a:spLocks noGrp="1"/>
          </p:cNvSpPr>
          <p:nvPr>
            <p:ph type="pic" sz="quarter" idx="24"/>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noFill/>
        </p:spPr>
        <p:txBody>
          <a:bodyPr wrap="square" lIns="0" tIns="0">
            <a:noAutofit/>
          </a:bodyPr>
          <a:lstStyle>
            <a:lvl1pPr marL="0" indent="0" algn="l">
              <a:buNone/>
              <a:defRPr/>
            </a:lvl1pPr>
          </a:lstStyle>
          <a:p>
            <a:r>
              <a:rPr lang="en-US"/>
              <a:t>Click icon to add picture</a:t>
            </a:r>
            <a:endParaRPr lang="en-GB"/>
          </a:p>
        </p:txBody>
      </p:sp>
      <p:sp>
        <p:nvSpPr>
          <p:cNvPr id="19" name="Date Placeholder 18">
            <a:extLst>
              <a:ext uri="{FF2B5EF4-FFF2-40B4-BE49-F238E27FC236}">
                <a16:creationId xmlns:a16="http://schemas.microsoft.com/office/drawing/2014/main" id="{861D1914-625A-4DFD-B07D-BEAC84EE5B93}"/>
              </a:ext>
            </a:extLst>
          </p:cNvPr>
          <p:cNvSpPr>
            <a:spLocks noGrp="1"/>
          </p:cNvSpPr>
          <p:nvPr>
            <p:ph type="dt" sz="half" idx="16"/>
          </p:nvPr>
        </p:nvSpPr>
        <p:spPr bwMode="gray"/>
        <p:txBody>
          <a:bodyPr/>
          <a:lstStyle/>
          <a:p>
            <a:fld id="{EB877777-4A1E-4097-9436-7E6F4D7A5165}" type="datetime1">
              <a:rPr lang="en-GB" smtClean="0"/>
              <a:t>07/06/2022</a:t>
            </a:fld>
            <a:endParaRPr lang="en-GB" dirty="0"/>
          </a:p>
        </p:txBody>
      </p:sp>
      <p:sp>
        <p:nvSpPr>
          <p:cNvPr id="20" name="Footer Placeholder 19">
            <a:extLst>
              <a:ext uri="{FF2B5EF4-FFF2-40B4-BE49-F238E27FC236}">
                <a16:creationId xmlns:a16="http://schemas.microsoft.com/office/drawing/2014/main" id="{E09AA819-FA01-4B74-8C86-BD502699052B}"/>
              </a:ext>
            </a:extLst>
          </p:cNvPr>
          <p:cNvSpPr>
            <a:spLocks noGrp="1"/>
          </p:cNvSpPr>
          <p:nvPr>
            <p:ph type="ftr" sz="quarter" idx="17"/>
          </p:nvPr>
        </p:nvSpPr>
        <p:spPr bwMode="gray"/>
        <p:txBody>
          <a:bodyPr/>
          <a:lstStyle/>
          <a:p>
            <a:endParaRPr lang="en-GB" dirty="0"/>
          </a:p>
        </p:txBody>
      </p:sp>
      <p:sp>
        <p:nvSpPr>
          <p:cNvPr id="21" name="Slide Number Placeholder 20">
            <a:extLst>
              <a:ext uri="{FF2B5EF4-FFF2-40B4-BE49-F238E27FC236}">
                <a16:creationId xmlns:a16="http://schemas.microsoft.com/office/drawing/2014/main" id="{E117AC85-CA85-4D4D-B44C-AE9C06CFBB1C}"/>
              </a:ext>
            </a:extLst>
          </p:cNvPr>
          <p:cNvSpPr>
            <a:spLocks noGrp="1"/>
          </p:cNvSpPr>
          <p:nvPr>
            <p:ph type="sldNum" sz="quarter" idx="18"/>
          </p:nvPr>
        </p:nvSpPr>
        <p:spPr bwMode="gray"/>
        <p:txBody>
          <a:bodyPr/>
          <a:lstStyle/>
          <a:p>
            <a:fld id="{A36BB336-FA68-49FA-BBEA-E8420972406D}" type="slidenum">
              <a:rPr lang="en-GB" smtClean="0"/>
              <a:pPr/>
              <a:t>‹#›</a:t>
            </a:fld>
            <a:endParaRPr lang="en-GB" dirty="0"/>
          </a:p>
        </p:txBody>
      </p:sp>
      <p:sp>
        <p:nvSpPr>
          <p:cNvPr id="2" name="Title 1">
            <a:extLst>
              <a:ext uri="{FF2B5EF4-FFF2-40B4-BE49-F238E27FC236}">
                <a16:creationId xmlns:a16="http://schemas.microsoft.com/office/drawing/2014/main" id="{48D3E53E-15BB-410F-84DC-A4E767EAC5D4}"/>
              </a:ext>
            </a:extLst>
          </p:cNvPr>
          <p:cNvSpPr>
            <a:spLocks noGrp="1"/>
          </p:cNvSpPr>
          <p:nvPr>
            <p:ph type="ctrTitle" hasCustomPrompt="1"/>
          </p:nvPr>
        </p:nvSpPr>
        <p:spPr bwMode="gray">
          <a:xfrm>
            <a:off x="442913" y="538163"/>
            <a:ext cx="7251223" cy="946150"/>
          </a:xfrm>
        </p:spPr>
        <p:txBody>
          <a:bodyPr anchor="t">
            <a:noAutofit/>
          </a:bodyPr>
          <a:lstStyle>
            <a:lvl1pPr algn="l">
              <a:defRPr sz="3600">
                <a:solidFill>
                  <a:schemeClr val="bg1"/>
                </a:solidFill>
              </a:defRPr>
            </a:lvl1pPr>
          </a:lstStyle>
          <a:p>
            <a:r>
              <a:rPr lang="en-GB" dirty="0"/>
              <a:t>Insert agenda heading - max 2 lines</a:t>
            </a:r>
          </a:p>
        </p:txBody>
      </p:sp>
      <p:sp>
        <p:nvSpPr>
          <p:cNvPr id="3" name="Subtitle 2">
            <a:extLst>
              <a:ext uri="{FF2B5EF4-FFF2-40B4-BE49-F238E27FC236}">
                <a16:creationId xmlns:a16="http://schemas.microsoft.com/office/drawing/2014/main" id="{262922EC-38A5-403F-83E6-ABDC3CB84417}"/>
              </a:ext>
            </a:extLst>
          </p:cNvPr>
          <p:cNvSpPr>
            <a:spLocks noGrp="1"/>
          </p:cNvSpPr>
          <p:nvPr>
            <p:ph type="subTitle" idx="1" hasCustomPrompt="1"/>
          </p:nvPr>
        </p:nvSpPr>
        <p:spPr bwMode="gray">
          <a:xfrm>
            <a:off x="442913" y="1836676"/>
            <a:ext cx="7251223" cy="249299"/>
          </a:xfrm>
        </p:spPr>
        <p:txBody>
          <a:bodyPr wrap="square">
            <a:sp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Insert time and subject</a:t>
            </a:r>
          </a:p>
        </p:txBody>
      </p:sp>
      <p:sp>
        <p:nvSpPr>
          <p:cNvPr id="17" name="Text Placeholder 4">
            <a:extLst>
              <a:ext uri="{FF2B5EF4-FFF2-40B4-BE49-F238E27FC236}">
                <a16:creationId xmlns:a16="http://schemas.microsoft.com/office/drawing/2014/main" id="{1498D43D-A39F-433D-A697-134684DBB1BF}"/>
              </a:ext>
            </a:extLst>
          </p:cNvPr>
          <p:cNvSpPr>
            <a:spLocks noGrp="1"/>
          </p:cNvSpPr>
          <p:nvPr>
            <p:ph type="body" sz="quarter" idx="20" hasCustomPrompt="1"/>
          </p:nvPr>
        </p:nvSpPr>
        <p:spPr>
          <a:xfrm>
            <a:off x="9505006" y="1272306"/>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agenda slides</a:t>
            </a:r>
          </a:p>
        </p:txBody>
      </p:sp>
    </p:spTree>
    <p:extLst>
      <p:ext uri="{BB962C8B-B14F-4D97-AF65-F5344CB8AC3E}">
        <p14:creationId xmlns:p14="http://schemas.microsoft.com/office/powerpoint/2010/main" val="302790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Slide Standard Ray">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A051963F-4BD0-4642-B08E-83690E41ED9E}"/>
              </a:ext>
            </a:extLst>
          </p:cNvPr>
          <p:cNvSpPr>
            <a:spLocks noGrp="1"/>
          </p:cNvSpPr>
          <p:nvPr>
            <p:ph type="pic" sz="quarter" idx="23"/>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lIns="0" tIns="0">
            <a:noAutofit/>
          </a:bodyPr>
          <a:lstStyle>
            <a:lvl1pPr marL="0" indent="0" algn="l">
              <a:buNone/>
              <a:defRPr/>
            </a:lvl1pPr>
          </a:lstStyle>
          <a:p>
            <a:r>
              <a:rPr lang="en-US"/>
              <a:t>Click icon to add picture</a:t>
            </a:r>
            <a:endParaRPr lang="en-GB"/>
          </a:p>
        </p:txBody>
      </p:sp>
      <p:grpSp>
        <p:nvGrpSpPr>
          <p:cNvPr id="27" name="Group 26">
            <a:extLst>
              <a:ext uri="{FF2B5EF4-FFF2-40B4-BE49-F238E27FC236}">
                <a16:creationId xmlns:a16="http://schemas.microsoft.com/office/drawing/2014/main" id="{DE6D0595-868E-4EBD-922F-7A139555E4E7}"/>
              </a:ext>
            </a:extLst>
          </p:cNvPr>
          <p:cNvGrpSpPr/>
          <p:nvPr userDrawn="1"/>
        </p:nvGrpSpPr>
        <p:grpSpPr bwMode="gray">
          <a:xfrm>
            <a:off x="-3439886" y="68474"/>
            <a:ext cx="3312886" cy="1759416"/>
            <a:chOff x="-3451566" y="560902"/>
            <a:chExt cx="3146766" cy="1759416"/>
          </a:xfrm>
        </p:grpSpPr>
        <p:sp>
          <p:nvSpPr>
            <p:cNvPr id="28" name="TextBox 27">
              <a:extLst>
                <a:ext uri="{FF2B5EF4-FFF2-40B4-BE49-F238E27FC236}">
                  <a16:creationId xmlns:a16="http://schemas.microsoft.com/office/drawing/2014/main" id="{2F6F9A96-180B-4580-9510-237637B2AF06}"/>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29" name="TextBox 28">
              <a:extLst>
                <a:ext uri="{FF2B5EF4-FFF2-40B4-BE49-F238E27FC236}">
                  <a16:creationId xmlns:a16="http://schemas.microsoft.com/office/drawing/2014/main" id="{44EAB682-5474-4F33-8AAA-6DC65F5D5AC1}"/>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30" name="TextBox 29">
            <a:extLst>
              <a:ext uri="{FF2B5EF4-FFF2-40B4-BE49-F238E27FC236}">
                <a16:creationId xmlns:a16="http://schemas.microsoft.com/office/drawing/2014/main" id="{7E44729C-D5C1-48F0-9C94-97F4D0EDA1D9}"/>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31" name="Group 30">
            <a:extLst>
              <a:ext uri="{FF2B5EF4-FFF2-40B4-BE49-F238E27FC236}">
                <a16:creationId xmlns:a16="http://schemas.microsoft.com/office/drawing/2014/main" id="{BBFE6300-C126-498A-84C1-60AE1F6815CB}"/>
              </a:ext>
            </a:extLst>
          </p:cNvPr>
          <p:cNvGrpSpPr/>
          <p:nvPr userDrawn="1"/>
        </p:nvGrpSpPr>
        <p:grpSpPr bwMode="gray">
          <a:xfrm>
            <a:off x="-3439886" y="2191304"/>
            <a:ext cx="3312886" cy="759143"/>
            <a:chOff x="-3451566" y="560902"/>
            <a:chExt cx="3146766" cy="759143"/>
          </a:xfrm>
        </p:grpSpPr>
        <p:sp>
          <p:nvSpPr>
            <p:cNvPr id="32" name="TextBox 31">
              <a:extLst>
                <a:ext uri="{FF2B5EF4-FFF2-40B4-BE49-F238E27FC236}">
                  <a16:creationId xmlns:a16="http://schemas.microsoft.com/office/drawing/2014/main" id="{6C467D1A-F3BD-4F7B-92B3-3B85BF36777B}"/>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33" name="TextBox 32">
              <a:extLst>
                <a:ext uri="{FF2B5EF4-FFF2-40B4-BE49-F238E27FC236}">
                  <a16:creationId xmlns:a16="http://schemas.microsoft.com/office/drawing/2014/main" id="{CE93AAD8-C415-4BCB-9A8E-44B3A4EDC780}"/>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breaker slide</a:t>
              </a:r>
              <a:endParaRPr lang="en-GB" sz="1200" dirty="0">
                <a:solidFill>
                  <a:schemeClr val="accent1"/>
                </a:solidFill>
              </a:endParaRPr>
            </a:p>
          </p:txBody>
        </p:sp>
      </p:grpSp>
      <p:sp>
        <p:nvSpPr>
          <p:cNvPr id="19" name="Picture Placeholder 18">
            <a:extLst>
              <a:ext uri="{FF2B5EF4-FFF2-40B4-BE49-F238E27FC236}">
                <a16:creationId xmlns:a16="http://schemas.microsoft.com/office/drawing/2014/main" id="{43093CD4-D870-40C7-8E7B-CB383FE6BECF}"/>
              </a:ext>
            </a:extLst>
          </p:cNvPr>
          <p:cNvSpPr>
            <a:spLocks noGrp="1"/>
          </p:cNvSpPr>
          <p:nvPr>
            <p:ph type="pic" sz="quarter" idx="24"/>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noFill/>
        </p:spPr>
        <p:txBody>
          <a:bodyPr wrap="square" lIns="0" tIns="0">
            <a:noAutofit/>
          </a:bodyPr>
          <a:lstStyle>
            <a:lvl1pPr marL="0" indent="0" algn="l">
              <a:buNone/>
              <a:defRPr/>
            </a:lvl1pPr>
          </a:lstStyle>
          <a:p>
            <a:r>
              <a:rPr lang="en-US"/>
              <a:t>Click icon to add picture</a:t>
            </a:r>
            <a:endParaRPr lang="en-GB"/>
          </a:p>
        </p:txBody>
      </p:sp>
      <p:sp>
        <p:nvSpPr>
          <p:cNvPr id="2" name="Date Placeholder 1">
            <a:extLst>
              <a:ext uri="{FF2B5EF4-FFF2-40B4-BE49-F238E27FC236}">
                <a16:creationId xmlns:a16="http://schemas.microsoft.com/office/drawing/2014/main" id="{D1EB19AA-21AA-4E1A-9C31-116A175DCDC3}"/>
              </a:ext>
            </a:extLst>
          </p:cNvPr>
          <p:cNvSpPr>
            <a:spLocks noGrp="1"/>
          </p:cNvSpPr>
          <p:nvPr>
            <p:ph type="dt" sz="half" idx="18"/>
          </p:nvPr>
        </p:nvSpPr>
        <p:spPr bwMode="gray"/>
        <p:txBody>
          <a:bodyPr/>
          <a:lstStyle/>
          <a:p>
            <a:fld id="{BF89C21E-E5D7-4CB1-95C5-EC236E3AC20A}" type="datetime1">
              <a:rPr lang="en-GB" noProof="0" smtClean="0"/>
              <a:t>07/06/2022</a:t>
            </a:fld>
            <a:endParaRPr lang="en-GB" noProof="0" dirty="0"/>
          </a:p>
        </p:txBody>
      </p:sp>
      <p:sp>
        <p:nvSpPr>
          <p:cNvPr id="3" name="Footer Placeholder 2">
            <a:extLst>
              <a:ext uri="{FF2B5EF4-FFF2-40B4-BE49-F238E27FC236}">
                <a16:creationId xmlns:a16="http://schemas.microsoft.com/office/drawing/2014/main" id="{25A40C0B-0F1F-4842-B583-71CA128B8BBA}"/>
              </a:ext>
            </a:extLst>
          </p:cNvPr>
          <p:cNvSpPr>
            <a:spLocks noGrp="1"/>
          </p:cNvSpPr>
          <p:nvPr>
            <p:ph type="ftr" sz="quarter" idx="19"/>
          </p:nvPr>
        </p:nvSpPr>
        <p:spPr bwMode="gray"/>
        <p:txBody>
          <a:bodyPr/>
          <a:lstStyle/>
          <a:p>
            <a:endParaRPr lang="en-GB" noProof="0" dirty="0"/>
          </a:p>
        </p:txBody>
      </p:sp>
      <p:sp>
        <p:nvSpPr>
          <p:cNvPr id="5" name="Slide Number Placeholder 4">
            <a:extLst>
              <a:ext uri="{FF2B5EF4-FFF2-40B4-BE49-F238E27FC236}">
                <a16:creationId xmlns:a16="http://schemas.microsoft.com/office/drawing/2014/main" id="{04D4E0AB-08FF-442C-9085-7042B01AE669}"/>
              </a:ext>
            </a:extLst>
          </p:cNvPr>
          <p:cNvSpPr>
            <a:spLocks noGrp="1"/>
          </p:cNvSpPr>
          <p:nvPr>
            <p:ph type="sldNum" sz="quarter" idx="20"/>
          </p:nvPr>
        </p:nvSpPr>
        <p:spPr bwMode="gray"/>
        <p:txBody>
          <a:bodyPr/>
          <a:lstStyle/>
          <a:p>
            <a:fld id="{A36BB336-FA68-49FA-BBEA-E8420972406D}" type="slidenum">
              <a:rPr lang="en-GB" noProof="0" smtClean="0"/>
              <a:pPr/>
              <a:t>‹#›</a:t>
            </a:fld>
            <a:endParaRPr lang="en-GB" noProof="0" dirty="0"/>
          </a:p>
        </p:txBody>
      </p:sp>
      <p:sp>
        <p:nvSpPr>
          <p:cNvPr id="13" name="Title 12">
            <a:extLst>
              <a:ext uri="{FF2B5EF4-FFF2-40B4-BE49-F238E27FC236}">
                <a16:creationId xmlns:a16="http://schemas.microsoft.com/office/drawing/2014/main" id="{282C4400-AED9-430A-8120-0CA58C989882}"/>
              </a:ext>
            </a:extLst>
          </p:cNvPr>
          <p:cNvSpPr>
            <a:spLocks noGrp="1"/>
          </p:cNvSpPr>
          <p:nvPr>
            <p:ph type="title" hasCustomPrompt="1"/>
          </p:nvPr>
        </p:nvSpPr>
        <p:spPr bwMode="gray">
          <a:xfrm>
            <a:off x="442914" y="2085975"/>
            <a:ext cx="4375974" cy="1661993"/>
          </a:xfrm>
        </p:spPr>
        <p:txBody>
          <a:bodyPr wrap="square" anchor="ctr">
            <a:noAutofit/>
          </a:bodyPr>
          <a:lstStyle>
            <a:lvl1pPr algn="l">
              <a:defRPr sz="6000">
                <a:solidFill>
                  <a:schemeClr val="bg1"/>
                </a:solidFill>
              </a:defRPr>
            </a:lvl1pPr>
          </a:lstStyle>
          <a:p>
            <a:r>
              <a:rPr lang="en-GB" noProof="0" dirty="0"/>
              <a:t>Click to add breaker text</a:t>
            </a:r>
          </a:p>
        </p:txBody>
      </p:sp>
      <p:sp>
        <p:nvSpPr>
          <p:cNvPr id="16" name="Text Placeholder 4">
            <a:extLst>
              <a:ext uri="{FF2B5EF4-FFF2-40B4-BE49-F238E27FC236}">
                <a16:creationId xmlns:a16="http://schemas.microsoft.com/office/drawing/2014/main" id="{0866F86E-8E64-448C-AF5C-0844428E62E1}"/>
              </a:ext>
            </a:extLst>
          </p:cNvPr>
          <p:cNvSpPr>
            <a:spLocks noGrp="1"/>
          </p:cNvSpPr>
          <p:nvPr>
            <p:ph type="body" sz="quarter" idx="17" hasCustomPrompt="1"/>
          </p:nvPr>
        </p:nvSpPr>
        <p:spPr>
          <a:xfrm>
            <a:off x="8911753" y="1049413"/>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breaker slides</a:t>
            </a:r>
          </a:p>
        </p:txBody>
      </p:sp>
    </p:spTree>
    <p:extLst>
      <p:ext uri="{BB962C8B-B14F-4D97-AF65-F5344CB8AC3E}">
        <p14:creationId xmlns:p14="http://schemas.microsoft.com/office/powerpoint/2010/main" val="322783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Slide Wide Ray">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07D47687-37BC-4EB1-BD57-3818D187ABE8}"/>
              </a:ext>
            </a:extLst>
          </p:cNvPr>
          <p:cNvSpPr>
            <a:spLocks noGrp="1"/>
          </p:cNvSpPr>
          <p:nvPr>
            <p:ph type="pic" sz="quarter" idx="23"/>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lIns="0" tIns="0">
            <a:noAutofit/>
          </a:bodyPr>
          <a:lstStyle>
            <a:lvl1pPr marL="0" indent="0" algn="l">
              <a:buNone/>
              <a:defRPr/>
            </a:lvl1pPr>
          </a:lstStyle>
          <a:p>
            <a:r>
              <a:rPr lang="en-US"/>
              <a:t>Click icon to add picture</a:t>
            </a:r>
            <a:endParaRPr lang="en-GB"/>
          </a:p>
        </p:txBody>
      </p:sp>
      <p:grpSp>
        <p:nvGrpSpPr>
          <p:cNvPr id="27" name="Group 26">
            <a:extLst>
              <a:ext uri="{FF2B5EF4-FFF2-40B4-BE49-F238E27FC236}">
                <a16:creationId xmlns:a16="http://schemas.microsoft.com/office/drawing/2014/main" id="{DE6D0595-868E-4EBD-922F-7A139555E4E7}"/>
              </a:ext>
            </a:extLst>
          </p:cNvPr>
          <p:cNvGrpSpPr/>
          <p:nvPr userDrawn="1"/>
        </p:nvGrpSpPr>
        <p:grpSpPr bwMode="gray">
          <a:xfrm>
            <a:off x="-3439886" y="68474"/>
            <a:ext cx="3312886" cy="1759416"/>
            <a:chOff x="-3451566" y="560902"/>
            <a:chExt cx="3146766" cy="1759416"/>
          </a:xfrm>
        </p:grpSpPr>
        <p:sp>
          <p:nvSpPr>
            <p:cNvPr id="28" name="TextBox 27">
              <a:extLst>
                <a:ext uri="{FF2B5EF4-FFF2-40B4-BE49-F238E27FC236}">
                  <a16:creationId xmlns:a16="http://schemas.microsoft.com/office/drawing/2014/main" id="{2F6F9A96-180B-4580-9510-237637B2AF06}"/>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29" name="TextBox 28">
              <a:extLst>
                <a:ext uri="{FF2B5EF4-FFF2-40B4-BE49-F238E27FC236}">
                  <a16:creationId xmlns:a16="http://schemas.microsoft.com/office/drawing/2014/main" id="{44EAB682-5474-4F33-8AAA-6DC65F5D5AC1}"/>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30" name="TextBox 29">
            <a:extLst>
              <a:ext uri="{FF2B5EF4-FFF2-40B4-BE49-F238E27FC236}">
                <a16:creationId xmlns:a16="http://schemas.microsoft.com/office/drawing/2014/main" id="{7E44729C-D5C1-48F0-9C94-97F4D0EDA1D9}"/>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31" name="Group 30">
            <a:extLst>
              <a:ext uri="{FF2B5EF4-FFF2-40B4-BE49-F238E27FC236}">
                <a16:creationId xmlns:a16="http://schemas.microsoft.com/office/drawing/2014/main" id="{BBFE6300-C126-498A-84C1-60AE1F6815CB}"/>
              </a:ext>
            </a:extLst>
          </p:cNvPr>
          <p:cNvGrpSpPr/>
          <p:nvPr userDrawn="1"/>
        </p:nvGrpSpPr>
        <p:grpSpPr bwMode="gray">
          <a:xfrm>
            <a:off x="-3439886" y="2191304"/>
            <a:ext cx="3312886" cy="759143"/>
            <a:chOff x="-3451566" y="560902"/>
            <a:chExt cx="3146766" cy="759143"/>
          </a:xfrm>
        </p:grpSpPr>
        <p:sp>
          <p:nvSpPr>
            <p:cNvPr id="32" name="TextBox 31">
              <a:extLst>
                <a:ext uri="{FF2B5EF4-FFF2-40B4-BE49-F238E27FC236}">
                  <a16:creationId xmlns:a16="http://schemas.microsoft.com/office/drawing/2014/main" id="{6C467D1A-F3BD-4F7B-92B3-3B85BF36777B}"/>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33" name="TextBox 32">
              <a:extLst>
                <a:ext uri="{FF2B5EF4-FFF2-40B4-BE49-F238E27FC236}">
                  <a16:creationId xmlns:a16="http://schemas.microsoft.com/office/drawing/2014/main" id="{CE93AAD8-C415-4BCB-9A8E-44B3A4EDC780}"/>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breaker slide</a:t>
              </a:r>
              <a:endParaRPr lang="en-GB" sz="1200" dirty="0">
                <a:solidFill>
                  <a:schemeClr val="accent1"/>
                </a:solidFill>
              </a:endParaRPr>
            </a:p>
          </p:txBody>
        </p:sp>
      </p:grpSp>
      <p:sp>
        <p:nvSpPr>
          <p:cNvPr id="19" name="Picture Placeholder 18">
            <a:extLst>
              <a:ext uri="{FF2B5EF4-FFF2-40B4-BE49-F238E27FC236}">
                <a16:creationId xmlns:a16="http://schemas.microsoft.com/office/drawing/2014/main" id="{A7CF953B-2F7B-4E09-A291-40684803DFA1}"/>
              </a:ext>
            </a:extLst>
          </p:cNvPr>
          <p:cNvSpPr>
            <a:spLocks noGrp="1"/>
          </p:cNvSpPr>
          <p:nvPr>
            <p:ph type="pic" sz="quarter" idx="24"/>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noFill/>
        </p:spPr>
        <p:txBody>
          <a:bodyPr wrap="square" lIns="0" tIns="0">
            <a:noAutofit/>
          </a:bodyPr>
          <a:lstStyle>
            <a:lvl1pPr marL="0" indent="0" algn="l">
              <a:buNone/>
              <a:defRPr/>
            </a:lvl1pPr>
          </a:lstStyle>
          <a:p>
            <a:r>
              <a:rPr lang="en-US"/>
              <a:t>Click icon to add picture</a:t>
            </a:r>
            <a:endParaRPr lang="en-GB"/>
          </a:p>
        </p:txBody>
      </p:sp>
      <p:sp>
        <p:nvSpPr>
          <p:cNvPr id="2" name="Date Placeholder 1">
            <a:extLst>
              <a:ext uri="{FF2B5EF4-FFF2-40B4-BE49-F238E27FC236}">
                <a16:creationId xmlns:a16="http://schemas.microsoft.com/office/drawing/2014/main" id="{D1EB19AA-21AA-4E1A-9C31-116A175DCDC3}"/>
              </a:ext>
            </a:extLst>
          </p:cNvPr>
          <p:cNvSpPr>
            <a:spLocks noGrp="1"/>
          </p:cNvSpPr>
          <p:nvPr>
            <p:ph type="dt" sz="half" idx="18"/>
          </p:nvPr>
        </p:nvSpPr>
        <p:spPr bwMode="gray"/>
        <p:txBody>
          <a:bodyPr/>
          <a:lstStyle/>
          <a:p>
            <a:fld id="{060F70F3-5D35-4081-B844-42BED3511F74}" type="datetime1">
              <a:rPr lang="en-GB" noProof="0" smtClean="0"/>
              <a:t>07/06/2022</a:t>
            </a:fld>
            <a:endParaRPr lang="en-GB" noProof="0" dirty="0"/>
          </a:p>
        </p:txBody>
      </p:sp>
      <p:sp>
        <p:nvSpPr>
          <p:cNvPr id="3" name="Footer Placeholder 2">
            <a:extLst>
              <a:ext uri="{FF2B5EF4-FFF2-40B4-BE49-F238E27FC236}">
                <a16:creationId xmlns:a16="http://schemas.microsoft.com/office/drawing/2014/main" id="{25A40C0B-0F1F-4842-B583-71CA128B8BBA}"/>
              </a:ext>
            </a:extLst>
          </p:cNvPr>
          <p:cNvSpPr>
            <a:spLocks noGrp="1"/>
          </p:cNvSpPr>
          <p:nvPr>
            <p:ph type="ftr" sz="quarter" idx="19"/>
          </p:nvPr>
        </p:nvSpPr>
        <p:spPr bwMode="gray"/>
        <p:txBody>
          <a:bodyPr/>
          <a:lstStyle/>
          <a:p>
            <a:endParaRPr lang="en-GB" noProof="0" dirty="0"/>
          </a:p>
        </p:txBody>
      </p:sp>
      <p:sp>
        <p:nvSpPr>
          <p:cNvPr id="5" name="Slide Number Placeholder 4">
            <a:extLst>
              <a:ext uri="{FF2B5EF4-FFF2-40B4-BE49-F238E27FC236}">
                <a16:creationId xmlns:a16="http://schemas.microsoft.com/office/drawing/2014/main" id="{04D4E0AB-08FF-442C-9085-7042B01AE669}"/>
              </a:ext>
            </a:extLst>
          </p:cNvPr>
          <p:cNvSpPr>
            <a:spLocks noGrp="1"/>
          </p:cNvSpPr>
          <p:nvPr>
            <p:ph type="sldNum" sz="quarter" idx="20"/>
          </p:nvPr>
        </p:nvSpPr>
        <p:spPr bwMode="gray"/>
        <p:txBody>
          <a:bodyPr/>
          <a:lstStyle/>
          <a:p>
            <a:fld id="{A36BB336-FA68-49FA-BBEA-E8420972406D}" type="slidenum">
              <a:rPr lang="en-GB" noProof="0" smtClean="0"/>
              <a:pPr/>
              <a:t>‹#›</a:t>
            </a:fld>
            <a:endParaRPr lang="en-GB" noProof="0" dirty="0"/>
          </a:p>
        </p:txBody>
      </p:sp>
      <p:sp>
        <p:nvSpPr>
          <p:cNvPr id="13" name="Title 12">
            <a:extLst>
              <a:ext uri="{FF2B5EF4-FFF2-40B4-BE49-F238E27FC236}">
                <a16:creationId xmlns:a16="http://schemas.microsoft.com/office/drawing/2014/main" id="{282C4400-AED9-430A-8120-0CA58C989882}"/>
              </a:ext>
            </a:extLst>
          </p:cNvPr>
          <p:cNvSpPr>
            <a:spLocks noGrp="1"/>
          </p:cNvSpPr>
          <p:nvPr>
            <p:ph type="title" hasCustomPrompt="1"/>
          </p:nvPr>
        </p:nvSpPr>
        <p:spPr bwMode="gray">
          <a:xfrm>
            <a:off x="442914" y="2085975"/>
            <a:ext cx="5362800" cy="1661993"/>
          </a:xfrm>
        </p:spPr>
        <p:txBody>
          <a:bodyPr wrap="square" anchor="ctr">
            <a:noAutofit/>
          </a:bodyPr>
          <a:lstStyle>
            <a:lvl1pPr algn="l">
              <a:defRPr sz="6000">
                <a:solidFill>
                  <a:schemeClr val="bg1"/>
                </a:solidFill>
              </a:defRPr>
            </a:lvl1pPr>
          </a:lstStyle>
          <a:p>
            <a:r>
              <a:rPr lang="en-GB" noProof="0" dirty="0"/>
              <a:t>Click to add breaker text</a:t>
            </a:r>
          </a:p>
        </p:txBody>
      </p:sp>
      <p:sp>
        <p:nvSpPr>
          <p:cNvPr id="16" name="Text Placeholder 4">
            <a:extLst>
              <a:ext uri="{FF2B5EF4-FFF2-40B4-BE49-F238E27FC236}">
                <a16:creationId xmlns:a16="http://schemas.microsoft.com/office/drawing/2014/main" id="{8ADE38F6-DFC4-4FD4-A29D-3C61A1F889EC}"/>
              </a:ext>
            </a:extLst>
          </p:cNvPr>
          <p:cNvSpPr>
            <a:spLocks noGrp="1"/>
          </p:cNvSpPr>
          <p:nvPr>
            <p:ph type="body" sz="quarter" idx="17" hasCustomPrompt="1"/>
          </p:nvPr>
        </p:nvSpPr>
        <p:spPr>
          <a:xfrm>
            <a:off x="9505006" y="1272306"/>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breaker slides</a:t>
            </a:r>
          </a:p>
        </p:txBody>
      </p:sp>
    </p:spTree>
    <p:extLst>
      <p:ext uri="{BB962C8B-B14F-4D97-AF65-F5344CB8AC3E}">
        <p14:creationId xmlns:p14="http://schemas.microsoft.com/office/powerpoint/2010/main" val="280770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s with subhea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6ABAC-8AF5-4319-8165-37C84CC3885E}"/>
              </a:ext>
            </a:extLst>
          </p:cNvPr>
          <p:cNvSpPr>
            <a:spLocks noGrp="1"/>
          </p:cNvSpPr>
          <p:nvPr>
            <p:ph type="body" idx="1" hasCustomPrompt="1"/>
          </p:nvPr>
        </p:nvSpPr>
        <p:spPr bwMode="gray">
          <a:xfrm>
            <a:off x="442913" y="1628775"/>
            <a:ext cx="5437087"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3" y="2241548"/>
            <a:ext cx="5437087" cy="3821114"/>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11" name="Text Placeholder 2">
            <a:extLst>
              <a:ext uri="{FF2B5EF4-FFF2-40B4-BE49-F238E27FC236}">
                <a16:creationId xmlns:a16="http://schemas.microsoft.com/office/drawing/2014/main" id="{0811974F-B973-477B-8A3D-B9C5B69C7E94}"/>
              </a:ext>
            </a:extLst>
          </p:cNvPr>
          <p:cNvSpPr>
            <a:spLocks noGrp="1"/>
          </p:cNvSpPr>
          <p:nvPr>
            <p:ph type="body" idx="13" hasCustomPrompt="1"/>
          </p:nvPr>
        </p:nvSpPr>
        <p:spPr bwMode="gray">
          <a:xfrm>
            <a:off x="6312000" y="1628775"/>
            <a:ext cx="5437087"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9" name="Content Placeholder 18">
            <a:extLst>
              <a:ext uri="{FF2B5EF4-FFF2-40B4-BE49-F238E27FC236}">
                <a16:creationId xmlns:a16="http://schemas.microsoft.com/office/drawing/2014/main" id="{7EE82064-40D1-4C69-B3F6-FDFEBE63C0E6}"/>
              </a:ext>
            </a:extLst>
          </p:cNvPr>
          <p:cNvSpPr>
            <a:spLocks noGrp="1"/>
          </p:cNvSpPr>
          <p:nvPr>
            <p:ph sz="half" idx="14" hasCustomPrompt="1"/>
          </p:nvPr>
        </p:nvSpPr>
        <p:spPr bwMode="gray">
          <a:xfrm>
            <a:off x="6312000" y="2241548"/>
            <a:ext cx="5437087" cy="3821114"/>
          </a:xfrm>
          <a:prstGeom prst="rect">
            <a:avLst/>
          </a:prstGeom>
        </p:spPr>
        <p:txBody>
          <a:bodyPr wrap="square">
            <a:noAutofit/>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2" name="Title 1">
            <a:extLst>
              <a:ext uri="{FF2B5EF4-FFF2-40B4-BE49-F238E27FC236}">
                <a16:creationId xmlns:a16="http://schemas.microsoft.com/office/drawing/2014/main" id="{97ABD82D-0A30-4B69-BDC9-DF64EEAF0B14}"/>
              </a:ext>
            </a:extLst>
          </p:cNvPr>
          <p:cNvSpPr>
            <a:spLocks noGrp="1"/>
          </p:cNvSpPr>
          <p:nvPr>
            <p:ph type="title"/>
          </p:nvPr>
        </p:nvSpPr>
        <p:spPr/>
        <p:txBody>
          <a:bodyPr/>
          <a:lstStyle/>
          <a:p>
            <a:r>
              <a:rPr lang="en-US"/>
              <a:t>Click to edit Master title style</a:t>
            </a:r>
            <a:endParaRPr lang="en-GB" dirty="0"/>
          </a:p>
        </p:txBody>
      </p:sp>
      <p:sp>
        <p:nvSpPr>
          <p:cNvPr id="5" name="Date Placeholder 4">
            <a:extLst>
              <a:ext uri="{FF2B5EF4-FFF2-40B4-BE49-F238E27FC236}">
                <a16:creationId xmlns:a16="http://schemas.microsoft.com/office/drawing/2014/main" id="{E48A4920-A3DA-40AB-AEEC-5F2269648BDD}"/>
              </a:ext>
            </a:extLst>
          </p:cNvPr>
          <p:cNvSpPr>
            <a:spLocks noGrp="1"/>
          </p:cNvSpPr>
          <p:nvPr>
            <p:ph type="dt" sz="half" idx="15"/>
          </p:nvPr>
        </p:nvSpPr>
        <p:spPr/>
        <p:txBody>
          <a:bodyPr/>
          <a:lstStyle/>
          <a:p>
            <a:fld id="{C627F1A4-5EBF-49A1-80F8-68C4BEE9FEDD}" type="datetime1">
              <a:rPr lang="en-GB" smtClean="0"/>
              <a:t>07/06/2022</a:t>
            </a:fld>
            <a:endParaRPr lang="en-GB" dirty="0"/>
          </a:p>
        </p:txBody>
      </p:sp>
      <p:sp>
        <p:nvSpPr>
          <p:cNvPr id="6" name="Footer Placeholder 5">
            <a:extLst>
              <a:ext uri="{FF2B5EF4-FFF2-40B4-BE49-F238E27FC236}">
                <a16:creationId xmlns:a16="http://schemas.microsoft.com/office/drawing/2014/main" id="{6EF5DCA7-E76C-4AC8-94D1-287E3E0F087E}"/>
              </a:ext>
            </a:extLst>
          </p:cNvPr>
          <p:cNvSpPr>
            <a:spLocks noGrp="1"/>
          </p:cNvSpPr>
          <p:nvPr>
            <p:ph type="ftr" sz="quarter" idx="16"/>
          </p:nvPr>
        </p:nvSpPr>
        <p:spPr/>
        <p:txBody>
          <a:bodyPr/>
          <a:lstStyle/>
          <a:p>
            <a:endParaRPr lang="en-GB"/>
          </a:p>
        </p:txBody>
      </p:sp>
      <p:sp>
        <p:nvSpPr>
          <p:cNvPr id="10" name="Slide Number Placeholder 9">
            <a:extLst>
              <a:ext uri="{FF2B5EF4-FFF2-40B4-BE49-F238E27FC236}">
                <a16:creationId xmlns:a16="http://schemas.microsoft.com/office/drawing/2014/main" id="{297EC825-E10E-4757-BB59-33FE00A1DDED}"/>
              </a:ext>
            </a:extLst>
          </p:cNvPr>
          <p:cNvSpPr>
            <a:spLocks noGrp="1"/>
          </p:cNvSpPr>
          <p:nvPr>
            <p:ph type="sldNum" sz="quarter" idx="17"/>
          </p:nvPr>
        </p:nvSpPr>
        <p:spPr/>
        <p:txBody>
          <a:bodyPr/>
          <a:lstStyle/>
          <a:p>
            <a:fld id="{A36BB336-FA68-49FA-BBEA-E8420972406D}" type="slidenum">
              <a:rPr lang="en-GB" smtClean="0"/>
              <a:pPr/>
              <a:t>‹#›</a:t>
            </a:fld>
            <a:endParaRPr lang="en-GB" dirty="0"/>
          </a:p>
        </p:txBody>
      </p:sp>
      <p:sp>
        <p:nvSpPr>
          <p:cNvPr id="33" name="Freeform: Shape 32">
            <a:extLst>
              <a:ext uri="{FF2B5EF4-FFF2-40B4-BE49-F238E27FC236}">
                <a16:creationId xmlns:a16="http://schemas.microsoft.com/office/drawing/2014/main" id="{64AA2588-CF1A-4565-BE39-2A56EF2C0248}"/>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4" name="Group 33">
            <a:extLst>
              <a:ext uri="{FF2B5EF4-FFF2-40B4-BE49-F238E27FC236}">
                <a16:creationId xmlns:a16="http://schemas.microsoft.com/office/drawing/2014/main" id="{338BDA03-A1DF-46E7-A67B-8061753C2468}"/>
              </a:ext>
            </a:extLst>
          </p:cNvPr>
          <p:cNvGrpSpPr/>
          <p:nvPr userDrawn="1"/>
        </p:nvGrpSpPr>
        <p:grpSpPr>
          <a:xfrm>
            <a:off x="12439650" y="6062662"/>
            <a:ext cx="1808163" cy="1123140"/>
            <a:chOff x="12439650" y="6062662"/>
            <a:chExt cx="1808163" cy="1123140"/>
          </a:xfrm>
        </p:grpSpPr>
        <p:sp>
          <p:nvSpPr>
            <p:cNvPr id="35" name="TextBox 34">
              <a:extLst>
                <a:ext uri="{FF2B5EF4-FFF2-40B4-BE49-F238E27FC236}">
                  <a16:creationId xmlns:a16="http://schemas.microsoft.com/office/drawing/2014/main" id="{0784D02D-28E0-451A-BECE-FC2C4079BFDC}"/>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6" name="TextBox 35">
              <a:extLst>
                <a:ext uri="{FF2B5EF4-FFF2-40B4-BE49-F238E27FC236}">
                  <a16:creationId xmlns:a16="http://schemas.microsoft.com/office/drawing/2014/main" id="{07415828-9CEF-4DF7-A731-31C36E8220BD}"/>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38" name="Straight Connector 37">
            <a:extLst>
              <a:ext uri="{FF2B5EF4-FFF2-40B4-BE49-F238E27FC236}">
                <a16:creationId xmlns:a16="http://schemas.microsoft.com/office/drawing/2014/main" id="{02402B0F-F76A-4175-816A-B6BD817A8DB4}"/>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9" name="TextBox 38">
            <a:extLst>
              <a:ext uri="{FF2B5EF4-FFF2-40B4-BE49-F238E27FC236}">
                <a16:creationId xmlns:a16="http://schemas.microsoft.com/office/drawing/2014/main" id="{4A41B486-058C-4F6B-BDA7-913C920C8E5F}"/>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0" name="TextBox 39">
            <a:extLst>
              <a:ext uri="{FF2B5EF4-FFF2-40B4-BE49-F238E27FC236}">
                <a16:creationId xmlns:a16="http://schemas.microsoft.com/office/drawing/2014/main" id="{2A5E8F05-9B60-450B-9C2C-18E7861B2FF5}"/>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1" name="TextBox 40">
            <a:extLst>
              <a:ext uri="{FF2B5EF4-FFF2-40B4-BE49-F238E27FC236}">
                <a16:creationId xmlns:a16="http://schemas.microsoft.com/office/drawing/2014/main" id="{1312057C-313F-487F-A349-61C7BAC4FC59}"/>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2" name="Straight Connector 41">
            <a:extLst>
              <a:ext uri="{FF2B5EF4-FFF2-40B4-BE49-F238E27FC236}">
                <a16:creationId xmlns:a16="http://schemas.microsoft.com/office/drawing/2014/main" id="{32753758-801E-46A5-89BE-0467A3749226}"/>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4" name="Text Placeholder 8">
            <a:extLst>
              <a:ext uri="{FF2B5EF4-FFF2-40B4-BE49-F238E27FC236}">
                <a16:creationId xmlns:a16="http://schemas.microsoft.com/office/drawing/2014/main" id="{BF0101A8-5F31-41D2-BA5D-99F7D6070DEA}"/>
              </a:ext>
            </a:extLst>
          </p:cNvPr>
          <p:cNvSpPr>
            <a:spLocks noGrp="1"/>
          </p:cNvSpPr>
          <p:nvPr>
            <p:ph type="body" sz="quarter" idx="18"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5" name="Straight Connector 44">
            <a:extLst>
              <a:ext uri="{FF2B5EF4-FFF2-40B4-BE49-F238E27FC236}">
                <a16:creationId xmlns:a16="http://schemas.microsoft.com/office/drawing/2014/main" id="{BA041452-46D3-4D75-BDDF-88F56BDC050B}"/>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45270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12" userDrawn="1">
          <p15:clr>
            <a:srgbClr val="FBAE40"/>
          </p15:clr>
        </p15:guide>
        <p15:guide id="2" orient="horz" pos="1307" userDrawn="1">
          <p15:clr>
            <a:srgbClr val="FBAE40"/>
          </p15:clr>
        </p15:guide>
        <p15:guide id="3" pos="3704" userDrawn="1">
          <p15:clr>
            <a:srgbClr val="FBAE40"/>
          </p15:clr>
        </p15:guide>
        <p15:guide id="4" pos="39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7C11E7BE-B203-40B5-BAC4-17DB03B82B26}"/>
              </a:ext>
            </a:extLst>
          </p:cNvPr>
          <p:cNvSpPr>
            <a:spLocks/>
          </p:cNvSpPr>
          <p:nvPr userDrawn="1"/>
        </p:nvSpPr>
        <p:spPr>
          <a:xfrm>
            <a:off x="0" y="0"/>
            <a:ext cx="12191999" cy="6858000"/>
          </a:xfrm>
          <a:custGeom>
            <a:avLst/>
            <a:gdLst>
              <a:gd name="connsiteX0" fmla="*/ 218281 w 12191999"/>
              <a:gd name="connsiteY0" fmla="*/ 219076 h 6858000"/>
              <a:gd name="connsiteX1" fmla="*/ 218281 w 12191999"/>
              <a:gd name="connsiteY1" fmla="*/ 6638925 h 6858000"/>
              <a:gd name="connsiteX2" fmla="*/ 10966269 w 12191999"/>
              <a:gd name="connsiteY2" fmla="*/ 6638925 h 6858000"/>
              <a:gd name="connsiteX3" fmla="*/ 10964853 w 12191999"/>
              <a:gd name="connsiteY3" fmla="*/ 6636545 h 6858000"/>
              <a:gd name="connsiteX4" fmla="*/ 11237041 w 12191999"/>
              <a:gd name="connsiteY4" fmla="*/ 6179345 h 6858000"/>
              <a:gd name="connsiteX5" fmla="*/ 11973717 w 12191999"/>
              <a:gd name="connsiteY5" fmla="*/ 6179345 h 6858000"/>
              <a:gd name="connsiteX6" fmla="*/ 11973717 w 12191999"/>
              <a:gd name="connsiteY6" fmla="*/ 219076 h 6858000"/>
              <a:gd name="connsiteX7" fmla="*/ 0 w 12191999"/>
              <a:gd name="connsiteY7" fmla="*/ 0 h 6858000"/>
              <a:gd name="connsiteX8" fmla="*/ 12191999 w 12191999"/>
              <a:gd name="connsiteY8" fmla="*/ 0 h 6858000"/>
              <a:gd name="connsiteX9" fmla="*/ 12191999 w 12191999"/>
              <a:gd name="connsiteY9" fmla="*/ 6858000 h 6858000"/>
              <a:gd name="connsiteX10" fmla="*/ 0 w 12191999"/>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1999" h="6858000">
                <a:moveTo>
                  <a:pt x="218281" y="219076"/>
                </a:moveTo>
                <a:lnTo>
                  <a:pt x="218281" y="6638925"/>
                </a:lnTo>
                <a:lnTo>
                  <a:pt x="10966269" y="6638925"/>
                </a:lnTo>
                <a:lnTo>
                  <a:pt x="10964853" y="6636545"/>
                </a:lnTo>
                <a:lnTo>
                  <a:pt x="11237041" y="6179345"/>
                </a:lnTo>
                <a:lnTo>
                  <a:pt x="11973717" y="6179345"/>
                </a:lnTo>
                <a:lnTo>
                  <a:pt x="11973717" y="219076"/>
                </a:lnTo>
                <a:close/>
                <a:moveTo>
                  <a:pt x="0" y="0"/>
                </a:moveTo>
                <a:lnTo>
                  <a:pt x="12191999" y="0"/>
                </a:lnTo>
                <a:lnTo>
                  <a:pt x="12191999" y="6858000"/>
                </a:lnTo>
                <a:lnTo>
                  <a:pt x="0" y="6858000"/>
                </a:ln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Bef>
                <a:spcPts val="300"/>
              </a:spcBef>
              <a:spcAft>
                <a:spcPts val="300"/>
              </a:spcAft>
            </a:pPr>
            <a:endParaRPr lang="da-DK">
              <a:solidFill>
                <a:schemeClr val="bg1"/>
              </a:solidFill>
            </a:endParaRPr>
          </a:p>
        </p:txBody>
      </p:sp>
      <p:sp>
        <p:nvSpPr>
          <p:cNvPr id="2" name="Title Placeholder 1">
            <a:extLst>
              <a:ext uri="{FF2B5EF4-FFF2-40B4-BE49-F238E27FC236}">
                <a16:creationId xmlns:a16="http://schemas.microsoft.com/office/drawing/2014/main" id="{97F43AED-8E72-49CC-8FC8-BD89C5DDC971}"/>
              </a:ext>
            </a:extLst>
          </p:cNvPr>
          <p:cNvSpPr>
            <a:spLocks noGrp="1"/>
          </p:cNvSpPr>
          <p:nvPr>
            <p:ph type="title"/>
          </p:nvPr>
        </p:nvSpPr>
        <p:spPr>
          <a:xfrm>
            <a:off x="442913" y="538163"/>
            <a:ext cx="11306175" cy="775597"/>
          </a:xfrm>
          <a:prstGeom prst="rect">
            <a:avLst/>
          </a:prstGeom>
        </p:spPr>
        <p:txBody>
          <a:bodyPr vert="horz" lIns="0" tIns="0" rIns="0" bIns="0" rtlCol="0" anchor="b">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F4F684AF-1257-4D22-9A84-CB58C11D3AA0}"/>
              </a:ext>
            </a:extLst>
          </p:cNvPr>
          <p:cNvSpPr>
            <a:spLocks noGrp="1"/>
          </p:cNvSpPr>
          <p:nvPr>
            <p:ph type="body" idx="1"/>
          </p:nvPr>
        </p:nvSpPr>
        <p:spPr>
          <a:xfrm>
            <a:off x="442913" y="1638300"/>
            <a:ext cx="11306175" cy="4424363"/>
          </a:xfrm>
          <a:prstGeom prst="rect">
            <a:avLst/>
          </a:prstGeom>
        </p:spPr>
        <p:txBody>
          <a:bodyPr vert="horz" lIns="0" tIns="0" rIns="0" bIns="0" rtlCol="0">
            <a:noAutofit/>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a:extLst>
              <a:ext uri="{FF2B5EF4-FFF2-40B4-BE49-F238E27FC236}">
                <a16:creationId xmlns:a16="http://schemas.microsoft.com/office/drawing/2014/main" id="{ACE3BB89-C059-4C3E-B2B4-A3BC91500A90}"/>
              </a:ext>
            </a:extLst>
          </p:cNvPr>
          <p:cNvSpPr>
            <a:spLocks noGrp="1"/>
          </p:cNvSpPr>
          <p:nvPr>
            <p:ph type="dt" sz="half" idx="2"/>
          </p:nvPr>
        </p:nvSpPr>
        <p:spPr>
          <a:xfrm>
            <a:off x="9239242" y="6426955"/>
            <a:ext cx="1265238" cy="123111"/>
          </a:xfrm>
          <a:prstGeom prst="rect">
            <a:avLst/>
          </a:prstGeom>
        </p:spPr>
        <p:txBody>
          <a:bodyPr vert="horz" wrap="square" lIns="0" tIns="0" rIns="0" bIns="0" rtlCol="0" anchor="ctr">
            <a:spAutoFit/>
          </a:bodyPr>
          <a:lstStyle>
            <a:lvl1pPr algn="r">
              <a:defRPr sz="800">
                <a:solidFill>
                  <a:schemeClr val="tx2"/>
                </a:solidFill>
              </a:defRPr>
            </a:lvl1pPr>
          </a:lstStyle>
          <a:p>
            <a:fld id="{82EEF16D-A20F-42EF-9465-28EE7595DED9}" type="datetime1">
              <a:rPr lang="en-GB" smtClean="0"/>
              <a:t>07/06/2022</a:t>
            </a:fld>
            <a:endParaRPr lang="en-GB" dirty="0"/>
          </a:p>
        </p:txBody>
      </p:sp>
      <p:sp>
        <p:nvSpPr>
          <p:cNvPr id="5" name="Footer Placeholder 4">
            <a:extLst>
              <a:ext uri="{FF2B5EF4-FFF2-40B4-BE49-F238E27FC236}">
                <a16:creationId xmlns:a16="http://schemas.microsoft.com/office/drawing/2014/main" id="{4E00C8A9-59BC-4122-A862-0CD12BD91624}"/>
              </a:ext>
            </a:extLst>
          </p:cNvPr>
          <p:cNvSpPr>
            <a:spLocks noGrp="1"/>
          </p:cNvSpPr>
          <p:nvPr>
            <p:ph type="ftr" sz="quarter" idx="3"/>
          </p:nvPr>
        </p:nvSpPr>
        <p:spPr>
          <a:xfrm>
            <a:off x="442913" y="6426955"/>
            <a:ext cx="4192199" cy="123111"/>
          </a:xfrm>
          <a:prstGeom prst="rect">
            <a:avLst/>
          </a:prstGeom>
        </p:spPr>
        <p:txBody>
          <a:bodyPr vert="horz" wrap="square" lIns="0" tIns="0" rIns="0" bIns="0" rtlCol="0" anchor="ctr">
            <a:spAutoFit/>
          </a:bodyPr>
          <a:lstStyle>
            <a:lvl1pPr algn="l">
              <a:defRPr sz="800">
                <a:solidFill>
                  <a:schemeClr val="tx2"/>
                </a:solidFill>
              </a:defRPr>
            </a:lvl1pPr>
          </a:lstStyle>
          <a:p>
            <a:endParaRPr lang="en-GB"/>
          </a:p>
        </p:txBody>
      </p:sp>
      <p:sp>
        <p:nvSpPr>
          <p:cNvPr id="6" name="Slide Number Placeholder 5">
            <a:extLst>
              <a:ext uri="{FF2B5EF4-FFF2-40B4-BE49-F238E27FC236}">
                <a16:creationId xmlns:a16="http://schemas.microsoft.com/office/drawing/2014/main" id="{66948D20-A898-4F47-8D4B-5103B7932BBC}"/>
              </a:ext>
            </a:extLst>
          </p:cNvPr>
          <p:cNvSpPr>
            <a:spLocks noGrp="1"/>
          </p:cNvSpPr>
          <p:nvPr>
            <p:ph type="sldNum" sz="quarter" idx="4"/>
          </p:nvPr>
        </p:nvSpPr>
        <p:spPr>
          <a:xfrm>
            <a:off x="5610225" y="6426956"/>
            <a:ext cx="971550" cy="123111"/>
          </a:xfrm>
          <a:prstGeom prst="rect">
            <a:avLst/>
          </a:prstGeom>
        </p:spPr>
        <p:txBody>
          <a:bodyPr vert="horz" wrap="square" lIns="0" tIns="0" rIns="0" bIns="0" rtlCol="0" anchor="ctr">
            <a:spAutoFit/>
          </a:bodyPr>
          <a:lstStyle>
            <a:lvl1pPr algn="ctr">
              <a:defRPr sz="800" b="1">
                <a:solidFill>
                  <a:schemeClr val="tx2"/>
                </a:solidFill>
              </a:defRPr>
            </a:lvl1pPr>
          </a:lstStyle>
          <a:p>
            <a:fld id="{A36BB336-FA68-49FA-BBEA-E8420972406D}" type="slidenum">
              <a:rPr lang="en-GB" smtClean="0"/>
              <a:pPr/>
              <a:t>‹#›</a:t>
            </a:fld>
            <a:endParaRPr lang="en-GB" dirty="0"/>
          </a:p>
        </p:txBody>
      </p:sp>
      <p:pic>
        <p:nvPicPr>
          <p:cNvPr id="9" name="Picture 8" descr="A close up of a sign&#10;&#10;Description automatically generated">
            <a:extLst>
              <a:ext uri="{FF2B5EF4-FFF2-40B4-BE49-F238E27FC236}">
                <a16:creationId xmlns:a16="http://schemas.microsoft.com/office/drawing/2014/main" id="{A3A5065A-E042-453D-9C61-9DE74B28C947}"/>
              </a:ext>
            </a:extLst>
          </p:cNvPr>
          <p:cNvPicPr>
            <a:picLocks noChangeAspect="1"/>
          </p:cNvPicPr>
          <p:nvPr userDrawn="1"/>
        </p:nvPicPr>
        <p:blipFill>
          <a:blip r:embed="rId30"/>
          <a:stretch>
            <a:fillRect/>
          </a:stretch>
        </p:blipFill>
        <p:spPr>
          <a:xfrm>
            <a:off x="11191876" y="6290153"/>
            <a:ext cx="683417" cy="236100"/>
          </a:xfrm>
          <a:prstGeom prst="rect">
            <a:avLst/>
          </a:prstGeom>
        </p:spPr>
      </p:pic>
    </p:spTree>
    <p:extLst>
      <p:ext uri="{BB962C8B-B14F-4D97-AF65-F5344CB8AC3E}">
        <p14:creationId xmlns:p14="http://schemas.microsoft.com/office/powerpoint/2010/main" val="3551998979"/>
      </p:ext>
    </p:extLst>
  </p:cSld>
  <p:clrMap bg1="lt1" tx1="dk1" bg2="lt2" tx2="dk2" accent1="accent1" accent2="accent2" accent3="accent3" accent4="accent4" accent5="accent5" accent6="accent6" hlink="hlink" folHlink="folHlink"/>
  <p:sldLayoutIdLst>
    <p:sldLayoutId id="2147483686" r:id="rId1"/>
    <p:sldLayoutId id="2147483666" r:id="rId2"/>
    <p:sldLayoutId id="2147483687" r:id="rId3"/>
    <p:sldLayoutId id="2147483688" r:id="rId4"/>
    <p:sldLayoutId id="2147483689" r:id="rId5"/>
    <p:sldLayoutId id="2147483690" r:id="rId6"/>
    <p:sldLayoutId id="2147483691" r:id="rId7"/>
    <p:sldLayoutId id="2147483692" r:id="rId8"/>
    <p:sldLayoutId id="2147483667" r:id="rId9"/>
    <p:sldLayoutId id="2147483668" r:id="rId10"/>
    <p:sldLayoutId id="2147483669" r:id="rId11"/>
    <p:sldLayoutId id="2147483674" r:id="rId12"/>
    <p:sldLayoutId id="2147483676" r:id="rId13"/>
    <p:sldLayoutId id="2147483677" r:id="rId14"/>
    <p:sldLayoutId id="2147483654" r:id="rId15"/>
    <p:sldLayoutId id="2147483650" r:id="rId16"/>
    <p:sldLayoutId id="2147483671" r:id="rId17"/>
    <p:sldLayoutId id="2147483672" r:id="rId18"/>
    <p:sldLayoutId id="2147483673" r:id="rId19"/>
    <p:sldLayoutId id="2147483703" r:id="rId20"/>
    <p:sldLayoutId id="2147483704" r:id="rId21"/>
    <p:sldLayoutId id="2147483705" r:id="rId22"/>
    <p:sldLayoutId id="2147483706" r:id="rId23"/>
    <p:sldLayoutId id="2147483696" r:id="rId24"/>
    <p:sldLayoutId id="2147483693" r:id="rId25"/>
    <p:sldLayoutId id="2147483684" r:id="rId26"/>
    <p:sldLayoutId id="2147483655" r:id="rId27"/>
    <p:sldLayoutId id="214748369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0975" indent="-180975" algn="l" defTabSz="914400" rtl="0" eaLnBrk="1" latinLnBrk="0" hangingPunct="1">
        <a:lnSpc>
          <a:spcPct val="90000"/>
        </a:lnSpc>
        <a:spcBef>
          <a:spcPts val="300"/>
        </a:spcBef>
        <a:spcAft>
          <a:spcPts val="300"/>
        </a:spcAft>
        <a:buFont typeface="DFDS" panose="00000500000000000000" pitchFamily="2" charset="0"/>
        <a:buChar char="•"/>
        <a:defRPr sz="1600" kern="1200">
          <a:solidFill>
            <a:schemeClr val="tx2"/>
          </a:solidFill>
          <a:latin typeface="+mn-lt"/>
          <a:ea typeface="+mn-ea"/>
          <a:cs typeface="+mn-cs"/>
        </a:defRPr>
      </a:lvl1pPr>
      <a:lvl2pPr marL="361950" indent="-180975" algn="l" defTabSz="914400" rtl="0" eaLnBrk="1" latinLnBrk="0" hangingPunct="1">
        <a:lnSpc>
          <a:spcPct val="90000"/>
        </a:lnSpc>
        <a:spcBef>
          <a:spcPts val="300"/>
        </a:spcBef>
        <a:spcAft>
          <a:spcPts val="300"/>
        </a:spcAft>
        <a:buFont typeface="DFDS" panose="00000500000000000000" pitchFamily="2" charset="0"/>
        <a:buChar char="-"/>
        <a:defRPr sz="1600" kern="1200">
          <a:solidFill>
            <a:schemeClr val="tx2"/>
          </a:solidFill>
          <a:latin typeface="+mn-lt"/>
          <a:ea typeface="+mn-ea"/>
          <a:cs typeface="+mn-cs"/>
        </a:defRPr>
      </a:lvl2pPr>
      <a:lvl3pPr marL="542925" indent="-180975" algn="l" defTabSz="914400" rtl="0" eaLnBrk="1" latinLnBrk="0" hangingPunct="1">
        <a:lnSpc>
          <a:spcPct val="90000"/>
        </a:lnSpc>
        <a:spcBef>
          <a:spcPts val="300"/>
        </a:spcBef>
        <a:spcAft>
          <a:spcPts val="300"/>
        </a:spcAft>
        <a:buFont typeface="Arial" panose="020B0604020202020204" pitchFamily="34" charset="0"/>
        <a:buChar char="•"/>
        <a:defRPr sz="1600" kern="1200">
          <a:solidFill>
            <a:schemeClr val="tx2"/>
          </a:solidFill>
          <a:latin typeface="+mn-lt"/>
          <a:ea typeface="+mn-ea"/>
          <a:cs typeface="+mn-cs"/>
        </a:defRPr>
      </a:lvl3pPr>
      <a:lvl4pPr marL="542925" indent="-180975" algn="l" defTabSz="914400" rtl="0" eaLnBrk="1" latinLnBrk="0" hangingPunct="1">
        <a:lnSpc>
          <a:spcPct val="90000"/>
        </a:lnSpc>
        <a:spcBef>
          <a:spcPts val="300"/>
        </a:spcBef>
        <a:spcAft>
          <a:spcPts val="300"/>
        </a:spcAft>
        <a:buFont typeface="Arial" panose="020B0604020202020204" pitchFamily="34" charset="0"/>
        <a:buChar char="•"/>
        <a:defRPr sz="1600" kern="1200">
          <a:solidFill>
            <a:schemeClr val="tx2"/>
          </a:solidFill>
          <a:latin typeface="+mn-lt"/>
          <a:ea typeface="+mn-ea"/>
          <a:cs typeface="+mn-cs"/>
        </a:defRPr>
      </a:lvl4pPr>
      <a:lvl5pPr marL="542925" indent="-180975" algn="l" defTabSz="914400" rtl="0" eaLnBrk="1" latinLnBrk="0" hangingPunct="1">
        <a:lnSpc>
          <a:spcPct val="90000"/>
        </a:lnSpc>
        <a:spcBef>
          <a:spcPts val="300"/>
        </a:spcBef>
        <a:spcAft>
          <a:spcPts val="300"/>
        </a:spcAft>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339" userDrawn="1">
          <p15:clr>
            <a:srgbClr val="F26B43"/>
          </p15:clr>
        </p15:guide>
        <p15:guide id="3" orient="horz" pos="828" userDrawn="1">
          <p15:clr>
            <a:srgbClr val="F26B43"/>
          </p15:clr>
        </p15:guide>
        <p15:guide id="4" orient="horz" pos="1026" userDrawn="1">
          <p15:clr>
            <a:srgbClr val="F26B43"/>
          </p15:clr>
        </p15:guide>
        <p15:guide id="7" pos="7401" userDrawn="1">
          <p15:clr>
            <a:srgbClr val="F26B43"/>
          </p15:clr>
        </p15:guide>
        <p15:guide id="8" pos="279" userDrawn="1">
          <p15:clr>
            <a:srgbClr val="F26B43"/>
          </p15:clr>
        </p15:guide>
        <p15:guide id="9" orient="horz" pos="3819" userDrawn="1">
          <p15:clr>
            <a:srgbClr val="F26B43"/>
          </p15:clr>
        </p15:guide>
        <p15:guide id="10"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1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7.png"/><Relationship Id="rId1" Type="http://schemas.openxmlformats.org/officeDocument/2006/relationships/slideLayout" Target="../slideLayouts/slideLayout1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nvd.nist.gov/" TargetMode="External"/><Relationship Id="rId2" Type="http://schemas.openxmlformats.org/officeDocument/2006/relationships/hyperlink" Target="https://cve.mitre.org/cve/search_cve_list.html" TargetMode="External"/><Relationship Id="rId1" Type="http://schemas.openxmlformats.org/officeDocument/2006/relationships/slideLayout" Target="../slideLayouts/slideLayout23.xml"/><Relationship Id="rId5" Type="http://schemas.openxmlformats.org/officeDocument/2006/relationships/hyperlink" Target="https://www.youtube.com/watch?v=nwsFEuCXyxI" TargetMode="External"/><Relationship Id="rId4" Type="http://schemas.openxmlformats.org/officeDocument/2006/relationships/hyperlink" Target="https://www.mitre.org/about/corporate-over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image" Target="../media/image6.png"/><Relationship Id="rId1" Type="http://schemas.openxmlformats.org/officeDocument/2006/relationships/slideLayout" Target="../slideLayouts/slideLayout17.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4CAA41E-FA4B-43F4-BC1B-15D932A68FC0}"/>
              </a:ext>
            </a:extLst>
          </p:cNvPr>
          <p:cNvSpPr>
            <a:spLocks noGrp="1"/>
          </p:cNvSpPr>
          <p:nvPr>
            <p:ph type="pic" sz="quarter" idx="21"/>
          </p:nvPr>
        </p:nvSpPr>
        <p:spPr/>
      </p:sp>
      <p:sp>
        <p:nvSpPr>
          <p:cNvPr id="7" name="Title 6">
            <a:extLst>
              <a:ext uri="{FF2B5EF4-FFF2-40B4-BE49-F238E27FC236}">
                <a16:creationId xmlns:a16="http://schemas.microsoft.com/office/drawing/2014/main" id="{E1B6B86B-DFA6-4BCA-AFDF-91F25997F4CF}"/>
              </a:ext>
            </a:extLst>
          </p:cNvPr>
          <p:cNvSpPr>
            <a:spLocks noGrp="1"/>
          </p:cNvSpPr>
          <p:nvPr>
            <p:ph type="title"/>
          </p:nvPr>
        </p:nvSpPr>
        <p:spPr>
          <a:xfrm>
            <a:off x="442913" y="1923682"/>
            <a:ext cx="10919354" cy="2991588"/>
          </a:xfrm>
        </p:spPr>
        <p:txBody>
          <a:bodyPr/>
          <a:lstStyle/>
          <a:p>
            <a:pPr algn="ctr"/>
            <a:r>
              <a:rPr lang="en-GB" sz="9600" dirty="0">
                <a:solidFill>
                  <a:schemeClr val="accent6"/>
                </a:solidFill>
              </a:rPr>
              <a:t>CVE</a:t>
            </a:r>
            <a:br>
              <a:rPr lang="en-GB" dirty="0">
                <a:solidFill>
                  <a:schemeClr val="accent6"/>
                </a:solidFill>
              </a:rPr>
            </a:br>
            <a:r>
              <a:rPr lang="en-GB" dirty="0">
                <a:solidFill>
                  <a:schemeClr val="accent6"/>
                </a:solidFill>
              </a:rPr>
              <a:t>C</a:t>
            </a:r>
            <a:r>
              <a:rPr lang="en-GB" dirty="0"/>
              <a:t>ommon </a:t>
            </a:r>
            <a:r>
              <a:rPr lang="en-GB" dirty="0">
                <a:solidFill>
                  <a:schemeClr val="accent6"/>
                </a:solidFill>
              </a:rPr>
              <a:t>V</a:t>
            </a:r>
            <a:r>
              <a:rPr lang="en-GB" dirty="0"/>
              <a:t>ulnerabilities and </a:t>
            </a:r>
            <a:r>
              <a:rPr lang="en-GB" dirty="0">
                <a:solidFill>
                  <a:schemeClr val="accent6"/>
                </a:solidFill>
              </a:rPr>
              <a:t>E</a:t>
            </a:r>
            <a:r>
              <a:rPr lang="en-GB" dirty="0"/>
              <a:t>xposure</a:t>
            </a:r>
          </a:p>
        </p:txBody>
      </p:sp>
      <p:sp>
        <p:nvSpPr>
          <p:cNvPr id="6" name="Slide Number Placeholder 5">
            <a:extLst>
              <a:ext uri="{FF2B5EF4-FFF2-40B4-BE49-F238E27FC236}">
                <a16:creationId xmlns:a16="http://schemas.microsoft.com/office/drawing/2014/main" id="{33581248-25FC-4DE4-A767-D0AE700D4CCA}"/>
              </a:ext>
            </a:extLst>
          </p:cNvPr>
          <p:cNvSpPr>
            <a:spLocks noGrp="1"/>
          </p:cNvSpPr>
          <p:nvPr>
            <p:ph type="sldNum" sz="quarter" idx="24"/>
          </p:nvPr>
        </p:nvSpPr>
        <p:spPr/>
        <p:txBody>
          <a:bodyPr/>
          <a:lstStyle/>
          <a:p>
            <a:fld id="{A36BB336-FA68-49FA-BBEA-E8420972406D}" type="slidenum">
              <a:rPr lang="en-GB" smtClean="0"/>
              <a:pPr/>
              <a:t>1</a:t>
            </a:fld>
            <a:endParaRPr lang="en-GB" dirty="0"/>
          </a:p>
        </p:txBody>
      </p:sp>
    </p:spTree>
    <p:extLst>
      <p:ext uri="{BB962C8B-B14F-4D97-AF65-F5344CB8AC3E}">
        <p14:creationId xmlns:p14="http://schemas.microsoft.com/office/powerpoint/2010/main" val="353605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a:extLst>
              <a:ext uri="{FF2B5EF4-FFF2-40B4-BE49-F238E27FC236}">
                <a16:creationId xmlns:a16="http://schemas.microsoft.com/office/drawing/2014/main" id="{D579EECF-B5EC-4343-A8DB-A78FBFE9C609}"/>
              </a:ext>
            </a:extLst>
          </p:cNvPr>
          <p:cNvGraphicFramePr>
            <a:graphicFrameLocks noGrp="1"/>
          </p:cNvGraphicFramePr>
          <p:nvPr>
            <p:ph sz="half" idx="13"/>
            <p:extLst>
              <p:ext uri="{D42A27DB-BD31-4B8C-83A1-F6EECF244321}">
                <p14:modId xmlns:p14="http://schemas.microsoft.com/office/powerpoint/2010/main" val="684537076"/>
              </p:ext>
            </p:extLst>
          </p:nvPr>
        </p:nvGraphicFramePr>
        <p:xfrm>
          <a:off x="6311900" y="1636713"/>
          <a:ext cx="5437188" cy="442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4C8D4641-7C39-4EEE-988A-9C92E215C4A0}"/>
              </a:ext>
            </a:extLst>
          </p:cNvPr>
          <p:cNvSpPr>
            <a:spLocks noGrp="1"/>
          </p:cNvSpPr>
          <p:nvPr>
            <p:ph type="title"/>
          </p:nvPr>
        </p:nvSpPr>
        <p:spPr/>
        <p:txBody>
          <a:bodyPr/>
          <a:lstStyle/>
          <a:p>
            <a:r>
              <a:rPr lang="en-GB" dirty="0"/>
              <a:t>NVD</a:t>
            </a:r>
          </a:p>
        </p:txBody>
      </p:sp>
      <p:sp>
        <p:nvSpPr>
          <p:cNvPr id="4" name="Slide Number Placeholder 3">
            <a:extLst>
              <a:ext uri="{FF2B5EF4-FFF2-40B4-BE49-F238E27FC236}">
                <a16:creationId xmlns:a16="http://schemas.microsoft.com/office/drawing/2014/main" id="{4769557E-689E-45FC-B475-7CD1D68B2EF5}"/>
              </a:ext>
            </a:extLst>
          </p:cNvPr>
          <p:cNvSpPr>
            <a:spLocks noGrp="1"/>
          </p:cNvSpPr>
          <p:nvPr>
            <p:ph type="sldNum" sz="quarter" idx="16"/>
          </p:nvPr>
        </p:nvSpPr>
        <p:spPr/>
        <p:txBody>
          <a:bodyPr/>
          <a:lstStyle/>
          <a:p>
            <a:fld id="{A36BB336-FA68-49FA-BBEA-E8420972406D}" type="slidenum">
              <a:rPr lang="en-GB" smtClean="0"/>
              <a:pPr/>
              <a:t>10</a:t>
            </a:fld>
            <a:endParaRPr lang="en-GB" dirty="0"/>
          </a:p>
        </p:txBody>
      </p:sp>
      <p:sp>
        <p:nvSpPr>
          <p:cNvPr id="8" name="Text Placeholder 7">
            <a:extLst>
              <a:ext uri="{FF2B5EF4-FFF2-40B4-BE49-F238E27FC236}">
                <a16:creationId xmlns:a16="http://schemas.microsoft.com/office/drawing/2014/main" id="{43E0CFA5-D601-4802-AD46-DCC36DED3BA9}"/>
              </a:ext>
            </a:extLst>
          </p:cNvPr>
          <p:cNvSpPr>
            <a:spLocks noGrp="1"/>
          </p:cNvSpPr>
          <p:nvPr>
            <p:ph type="body" sz="quarter" idx="17"/>
          </p:nvPr>
        </p:nvSpPr>
        <p:spPr/>
        <p:txBody>
          <a:bodyPr/>
          <a:lstStyle/>
          <a:p>
            <a:r>
              <a:rPr lang="en-GB" dirty="0"/>
              <a:t>https://nvd.nist.gov/general</a:t>
            </a:r>
          </a:p>
        </p:txBody>
      </p:sp>
      <p:pic>
        <p:nvPicPr>
          <p:cNvPr id="17" name="Content Placeholder 16">
            <a:extLst>
              <a:ext uri="{FF2B5EF4-FFF2-40B4-BE49-F238E27FC236}">
                <a16:creationId xmlns:a16="http://schemas.microsoft.com/office/drawing/2014/main" id="{EECA44E4-8AFF-4685-875C-7A0F42978C50}"/>
              </a:ext>
            </a:extLst>
          </p:cNvPr>
          <p:cNvPicPr>
            <a:picLocks noGrp="1" noChangeAspect="1"/>
          </p:cNvPicPr>
          <p:nvPr>
            <p:ph sz="half" idx="2"/>
          </p:nvPr>
        </p:nvPicPr>
        <p:blipFill rotWithShape="1">
          <a:blip r:embed="rId7"/>
          <a:srcRect b="43819"/>
          <a:stretch/>
        </p:blipFill>
        <p:spPr>
          <a:xfrm>
            <a:off x="750367" y="1636713"/>
            <a:ext cx="4638011" cy="4478536"/>
          </a:xfrm>
        </p:spPr>
      </p:pic>
      <p:cxnSp>
        <p:nvCxnSpPr>
          <p:cNvPr id="19" name="Straight Arrow Connector 18">
            <a:extLst>
              <a:ext uri="{FF2B5EF4-FFF2-40B4-BE49-F238E27FC236}">
                <a16:creationId xmlns:a16="http://schemas.microsoft.com/office/drawing/2014/main" id="{122291C2-62DB-4C83-8AD2-A6FF4BB40894}"/>
              </a:ext>
            </a:extLst>
          </p:cNvPr>
          <p:cNvCxnSpPr>
            <a:cxnSpLocks/>
          </p:cNvCxnSpPr>
          <p:nvPr/>
        </p:nvCxnSpPr>
        <p:spPr>
          <a:xfrm flipH="1">
            <a:off x="2184400" y="2103120"/>
            <a:ext cx="3972560" cy="492343"/>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72DEB1E-4FA6-4CEC-9E48-2D2F74C7389A}"/>
              </a:ext>
            </a:extLst>
          </p:cNvPr>
          <p:cNvCxnSpPr>
            <a:cxnSpLocks/>
          </p:cNvCxnSpPr>
          <p:nvPr/>
        </p:nvCxnSpPr>
        <p:spPr>
          <a:xfrm flipH="1">
            <a:off x="4038600" y="2880640"/>
            <a:ext cx="2118360" cy="720401"/>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4F64EA-39D8-4207-9BD8-D2EA76DC3D6F}"/>
              </a:ext>
            </a:extLst>
          </p:cNvPr>
          <p:cNvCxnSpPr>
            <a:cxnSpLocks/>
          </p:cNvCxnSpPr>
          <p:nvPr/>
        </p:nvCxnSpPr>
        <p:spPr>
          <a:xfrm flipH="1">
            <a:off x="2446867" y="3810000"/>
            <a:ext cx="3710093" cy="1411287"/>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pic>
        <p:nvPicPr>
          <p:cNvPr id="20" name="Content Placeholder 16">
            <a:extLst>
              <a:ext uri="{FF2B5EF4-FFF2-40B4-BE49-F238E27FC236}">
                <a16:creationId xmlns:a16="http://schemas.microsoft.com/office/drawing/2014/main" id="{6BDF191E-888E-48D0-8CD9-7F2312A13B5A}"/>
              </a:ext>
            </a:extLst>
          </p:cNvPr>
          <p:cNvPicPr>
            <a:picLocks noChangeAspect="1"/>
          </p:cNvPicPr>
          <p:nvPr/>
        </p:nvPicPr>
        <p:blipFill rotWithShape="1">
          <a:blip r:embed="rId7"/>
          <a:srcRect l="-388" t="43466" r="388" b="-246"/>
          <a:stretch/>
        </p:blipFill>
        <p:spPr bwMode="gray">
          <a:xfrm>
            <a:off x="750368" y="1604819"/>
            <a:ext cx="4638010" cy="4526378"/>
          </a:xfrm>
          <a:prstGeom prst="rect">
            <a:avLst/>
          </a:prstGeom>
        </p:spPr>
      </p:pic>
    </p:spTree>
    <p:extLst>
      <p:ext uri="{BB962C8B-B14F-4D97-AF65-F5344CB8AC3E}">
        <p14:creationId xmlns:p14="http://schemas.microsoft.com/office/powerpoint/2010/main" val="44959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6">
            <a:extLst>
              <a:ext uri="{FF2B5EF4-FFF2-40B4-BE49-F238E27FC236}">
                <a16:creationId xmlns:a16="http://schemas.microsoft.com/office/drawing/2014/main" id="{C73A2903-089D-4608-85C8-17245AD0A170}"/>
              </a:ext>
            </a:extLst>
          </p:cNvPr>
          <p:cNvPicPr>
            <a:picLocks noChangeAspect="1"/>
          </p:cNvPicPr>
          <p:nvPr/>
        </p:nvPicPr>
        <p:blipFill rotWithShape="1">
          <a:blip r:embed="rId2"/>
          <a:srcRect l="-388" t="43466" r="388" b="-246"/>
          <a:stretch/>
        </p:blipFill>
        <p:spPr bwMode="gray">
          <a:xfrm>
            <a:off x="750368" y="1604819"/>
            <a:ext cx="4638010" cy="4526378"/>
          </a:xfrm>
          <a:prstGeom prst="rect">
            <a:avLst/>
          </a:prstGeom>
        </p:spPr>
      </p:pic>
      <p:graphicFrame>
        <p:nvGraphicFramePr>
          <p:cNvPr id="15" name="Content Placeholder 14">
            <a:extLst>
              <a:ext uri="{FF2B5EF4-FFF2-40B4-BE49-F238E27FC236}">
                <a16:creationId xmlns:a16="http://schemas.microsoft.com/office/drawing/2014/main" id="{D579EECF-B5EC-4343-A8DB-A78FBFE9C609}"/>
              </a:ext>
            </a:extLst>
          </p:cNvPr>
          <p:cNvGraphicFramePr>
            <a:graphicFrameLocks noGrp="1"/>
          </p:cNvGraphicFramePr>
          <p:nvPr>
            <p:ph sz="half" idx="13"/>
            <p:extLst>
              <p:ext uri="{D42A27DB-BD31-4B8C-83A1-F6EECF244321}">
                <p14:modId xmlns:p14="http://schemas.microsoft.com/office/powerpoint/2010/main" val="911431096"/>
              </p:ext>
            </p:extLst>
          </p:nvPr>
        </p:nvGraphicFramePr>
        <p:xfrm>
          <a:off x="6311900" y="1636713"/>
          <a:ext cx="5437188" cy="442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4C8D4641-7C39-4EEE-988A-9C92E215C4A0}"/>
              </a:ext>
            </a:extLst>
          </p:cNvPr>
          <p:cNvSpPr>
            <a:spLocks noGrp="1"/>
          </p:cNvSpPr>
          <p:nvPr>
            <p:ph type="title"/>
          </p:nvPr>
        </p:nvSpPr>
        <p:spPr/>
        <p:txBody>
          <a:bodyPr/>
          <a:lstStyle/>
          <a:p>
            <a:r>
              <a:rPr lang="en-GB" dirty="0"/>
              <a:t>NVD</a:t>
            </a:r>
          </a:p>
        </p:txBody>
      </p:sp>
      <p:sp>
        <p:nvSpPr>
          <p:cNvPr id="4" name="Slide Number Placeholder 3">
            <a:extLst>
              <a:ext uri="{FF2B5EF4-FFF2-40B4-BE49-F238E27FC236}">
                <a16:creationId xmlns:a16="http://schemas.microsoft.com/office/drawing/2014/main" id="{4769557E-689E-45FC-B475-7CD1D68B2EF5}"/>
              </a:ext>
            </a:extLst>
          </p:cNvPr>
          <p:cNvSpPr>
            <a:spLocks noGrp="1"/>
          </p:cNvSpPr>
          <p:nvPr>
            <p:ph type="sldNum" sz="quarter" idx="16"/>
          </p:nvPr>
        </p:nvSpPr>
        <p:spPr/>
        <p:txBody>
          <a:bodyPr/>
          <a:lstStyle/>
          <a:p>
            <a:fld id="{A36BB336-FA68-49FA-BBEA-E8420972406D}" type="slidenum">
              <a:rPr lang="en-GB" smtClean="0"/>
              <a:pPr/>
              <a:t>11</a:t>
            </a:fld>
            <a:endParaRPr lang="en-GB" dirty="0"/>
          </a:p>
        </p:txBody>
      </p:sp>
      <p:sp>
        <p:nvSpPr>
          <p:cNvPr id="8" name="Text Placeholder 7">
            <a:extLst>
              <a:ext uri="{FF2B5EF4-FFF2-40B4-BE49-F238E27FC236}">
                <a16:creationId xmlns:a16="http://schemas.microsoft.com/office/drawing/2014/main" id="{43E0CFA5-D601-4802-AD46-DCC36DED3BA9}"/>
              </a:ext>
            </a:extLst>
          </p:cNvPr>
          <p:cNvSpPr>
            <a:spLocks noGrp="1"/>
          </p:cNvSpPr>
          <p:nvPr>
            <p:ph type="body" sz="quarter" idx="17"/>
          </p:nvPr>
        </p:nvSpPr>
        <p:spPr/>
        <p:txBody>
          <a:bodyPr/>
          <a:lstStyle/>
          <a:p>
            <a:r>
              <a:rPr lang="en-GB" dirty="0"/>
              <a:t>https://nvd.nist.gov/general</a:t>
            </a:r>
          </a:p>
        </p:txBody>
      </p:sp>
      <p:cxnSp>
        <p:nvCxnSpPr>
          <p:cNvPr id="19" name="Straight Arrow Connector 18">
            <a:extLst>
              <a:ext uri="{FF2B5EF4-FFF2-40B4-BE49-F238E27FC236}">
                <a16:creationId xmlns:a16="http://schemas.microsoft.com/office/drawing/2014/main" id="{122291C2-62DB-4C83-8AD2-A6FF4BB40894}"/>
              </a:ext>
            </a:extLst>
          </p:cNvPr>
          <p:cNvCxnSpPr>
            <a:cxnSpLocks/>
          </p:cNvCxnSpPr>
          <p:nvPr/>
        </p:nvCxnSpPr>
        <p:spPr>
          <a:xfrm flipH="1">
            <a:off x="4120399" y="2516130"/>
            <a:ext cx="2042103" cy="91287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72DEB1E-4FA6-4CEC-9E48-2D2F74C7389A}"/>
              </a:ext>
            </a:extLst>
          </p:cNvPr>
          <p:cNvCxnSpPr>
            <a:cxnSpLocks/>
          </p:cNvCxnSpPr>
          <p:nvPr/>
        </p:nvCxnSpPr>
        <p:spPr>
          <a:xfrm flipH="1">
            <a:off x="3776134" y="4867157"/>
            <a:ext cx="2319866" cy="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73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D627F78-9D33-4534-BEBE-58D2CB0E66BD}"/>
              </a:ext>
            </a:extLst>
          </p:cNvPr>
          <p:cNvSpPr>
            <a:spLocks noGrp="1"/>
          </p:cNvSpPr>
          <p:nvPr>
            <p:ph type="pic" sz="quarter" idx="21"/>
          </p:nvPr>
        </p:nvSpPr>
        <p:spPr/>
      </p:sp>
      <p:sp>
        <p:nvSpPr>
          <p:cNvPr id="7" name="Title 6">
            <a:extLst>
              <a:ext uri="{FF2B5EF4-FFF2-40B4-BE49-F238E27FC236}">
                <a16:creationId xmlns:a16="http://schemas.microsoft.com/office/drawing/2014/main" id="{FECDC0E0-14F1-44C0-B5D5-D6A524BAAE5C}"/>
              </a:ext>
            </a:extLst>
          </p:cNvPr>
          <p:cNvSpPr>
            <a:spLocks noGrp="1"/>
          </p:cNvSpPr>
          <p:nvPr>
            <p:ph type="title"/>
          </p:nvPr>
        </p:nvSpPr>
        <p:spPr>
          <a:xfrm>
            <a:off x="442913" y="3003976"/>
            <a:ext cx="4375974" cy="830997"/>
          </a:xfrm>
        </p:spPr>
        <p:txBody>
          <a:bodyPr/>
          <a:lstStyle/>
          <a:p>
            <a:r>
              <a:rPr lang="en-GB" dirty="0"/>
              <a:t>References</a:t>
            </a:r>
          </a:p>
        </p:txBody>
      </p:sp>
      <p:sp>
        <p:nvSpPr>
          <p:cNvPr id="5" name="Slide Number Placeholder 4">
            <a:extLst>
              <a:ext uri="{FF2B5EF4-FFF2-40B4-BE49-F238E27FC236}">
                <a16:creationId xmlns:a16="http://schemas.microsoft.com/office/drawing/2014/main" id="{A83BC079-A734-40FD-A9FC-CD2C9BD7CC96}"/>
              </a:ext>
            </a:extLst>
          </p:cNvPr>
          <p:cNvSpPr>
            <a:spLocks noGrp="1"/>
          </p:cNvSpPr>
          <p:nvPr>
            <p:ph type="sldNum" sz="quarter" idx="24"/>
          </p:nvPr>
        </p:nvSpPr>
        <p:spPr/>
        <p:txBody>
          <a:bodyPr/>
          <a:lstStyle/>
          <a:p>
            <a:fld id="{A36BB336-FA68-49FA-BBEA-E8420972406D}" type="slidenum">
              <a:rPr lang="en-GB" smtClean="0"/>
              <a:pPr/>
              <a:t>12</a:t>
            </a:fld>
            <a:endParaRPr lang="en-GB" dirty="0"/>
          </a:p>
        </p:txBody>
      </p:sp>
      <p:sp>
        <p:nvSpPr>
          <p:cNvPr id="9" name="TextBox 8">
            <a:extLst>
              <a:ext uri="{FF2B5EF4-FFF2-40B4-BE49-F238E27FC236}">
                <a16:creationId xmlns:a16="http://schemas.microsoft.com/office/drawing/2014/main" id="{15F0D614-3D7D-41F1-9375-5713FDCFDC47}"/>
              </a:ext>
            </a:extLst>
          </p:cNvPr>
          <p:cNvSpPr txBox="1"/>
          <p:nvPr/>
        </p:nvSpPr>
        <p:spPr>
          <a:xfrm>
            <a:off x="5043518" y="2667000"/>
            <a:ext cx="6634133" cy="1533525"/>
          </a:xfrm>
          <a:prstGeom prst="rect">
            <a:avLst/>
          </a:prstGeom>
          <a:noFill/>
        </p:spPr>
        <p:txBody>
          <a:bodyPr wrap="square" lIns="0" tIns="0" rIns="0" bIns="0" rtlCol="0">
            <a:noAutofit/>
          </a:bodyPr>
          <a:lstStyle/>
          <a:p>
            <a:pPr algn="l">
              <a:lnSpc>
                <a:spcPct val="90000"/>
              </a:lnSpc>
              <a:spcBef>
                <a:spcPts val="300"/>
              </a:spcBef>
              <a:spcAft>
                <a:spcPts val="300"/>
              </a:spcAft>
            </a:pPr>
            <a:r>
              <a:rPr lang="en-GB" dirty="0">
                <a:solidFill>
                  <a:schemeClr val="bg1"/>
                </a:solidFill>
              </a:rPr>
              <a:t>Search for CVE’s: </a:t>
            </a:r>
            <a:r>
              <a:rPr lang="en-GB" dirty="0">
                <a:solidFill>
                  <a:schemeClr val="accent6"/>
                </a:solidFill>
                <a:hlinkClick r:id="rId2">
                  <a:extLst>
                    <a:ext uri="{A12FA001-AC4F-418D-AE19-62706E023703}">
                      <ahyp:hlinkClr xmlns:ahyp="http://schemas.microsoft.com/office/drawing/2018/hyperlinkcolor" val="tx"/>
                    </a:ext>
                  </a:extLst>
                </a:hlinkClick>
              </a:rPr>
              <a:t>https://cve.mitre.org/cve/search_cve_list.html</a:t>
            </a:r>
            <a:endParaRPr lang="en-GB" dirty="0">
              <a:solidFill>
                <a:schemeClr val="accent6"/>
              </a:solidFill>
            </a:endParaRPr>
          </a:p>
          <a:p>
            <a:pPr algn="l">
              <a:lnSpc>
                <a:spcPct val="90000"/>
              </a:lnSpc>
              <a:spcBef>
                <a:spcPts val="300"/>
              </a:spcBef>
              <a:spcAft>
                <a:spcPts val="300"/>
              </a:spcAft>
            </a:pPr>
            <a:r>
              <a:rPr lang="en-GB" dirty="0">
                <a:solidFill>
                  <a:schemeClr val="bg1"/>
                </a:solidFill>
              </a:rPr>
              <a:t>NVD Site: </a:t>
            </a:r>
            <a:r>
              <a:rPr lang="en-GB" dirty="0">
                <a:solidFill>
                  <a:schemeClr val="accent6"/>
                </a:solidFill>
                <a:hlinkClick r:id="rId3">
                  <a:extLst>
                    <a:ext uri="{A12FA001-AC4F-418D-AE19-62706E023703}">
                      <ahyp:hlinkClr xmlns:ahyp="http://schemas.microsoft.com/office/drawing/2018/hyperlinkcolor" val="tx"/>
                    </a:ext>
                  </a:extLst>
                </a:hlinkClick>
              </a:rPr>
              <a:t>https://nvd.nist.gov/</a:t>
            </a:r>
            <a:endParaRPr lang="en-GB" dirty="0">
              <a:solidFill>
                <a:schemeClr val="accent6"/>
              </a:solidFill>
            </a:endParaRPr>
          </a:p>
          <a:p>
            <a:pPr algn="l">
              <a:lnSpc>
                <a:spcPct val="90000"/>
              </a:lnSpc>
              <a:spcBef>
                <a:spcPts val="300"/>
              </a:spcBef>
              <a:spcAft>
                <a:spcPts val="300"/>
              </a:spcAft>
            </a:pPr>
            <a:r>
              <a:rPr lang="en-GB" dirty="0">
                <a:solidFill>
                  <a:schemeClr val="bg1"/>
                </a:solidFill>
              </a:rPr>
              <a:t>MITRE: </a:t>
            </a:r>
            <a:r>
              <a:rPr lang="en-GB" dirty="0">
                <a:solidFill>
                  <a:schemeClr val="accent6"/>
                </a:solidFill>
                <a:hlinkClick r:id="rId4">
                  <a:extLst>
                    <a:ext uri="{A12FA001-AC4F-418D-AE19-62706E023703}">
                      <ahyp:hlinkClr xmlns:ahyp="http://schemas.microsoft.com/office/drawing/2018/hyperlinkcolor" val="tx"/>
                    </a:ext>
                  </a:extLst>
                </a:hlinkClick>
              </a:rPr>
              <a:t>https://www.mitre.org/about/corporate-overview</a:t>
            </a:r>
            <a:endParaRPr lang="en-GB" dirty="0">
              <a:solidFill>
                <a:schemeClr val="accent6"/>
              </a:solidFill>
            </a:endParaRPr>
          </a:p>
          <a:p>
            <a:pPr algn="l">
              <a:lnSpc>
                <a:spcPct val="90000"/>
              </a:lnSpc>
              <a:spcBef>
                <a:spcPts val="300"/>
              </a:spcBef>
              <a:spcAft>
                <a:spcPts val="300"/>
              </a:spcAft>
            </a:pPr>
            <a:r>
              <a:rPr lang="en-GB" dirty="0">
                <a:solidFill>
                  <a:schemeClr val="bg1"/>
                </a:solidFill>
              </a:rPr>
              <a:t>Video: </a:t>
            </a:r>
            <a:r>
              <a:rPr lang="en-GB" dirty="0">
                <a:solidFill>
                  <a:schemeClr val="accent6"/>
                </a:solidFill>
                <a:hlinkClick r:id="rId5">
                  <a:extLst>
                    <a:ext uri="{A12FA001-AC4F-418D-AE19-62706E023703}">
                      <ahyp:hlinkClr xmlns:ahyp="http://schemas.microsoft.com/office/drawing/2018/hyperlinkcolor" val="tx"/>
                    </a:ext>
                  </a:extLst>
                </a:hlinkClick>
              </a:rPr>
              <a:t>https://www.youtube.com/watch?v=nwsFEuCXyxI</a:t>
            </a:r>
            <a:endParaRPr lang="en-GB" dirty="0">
              <a:solidFill>
                <a:schemeClr val="accent6"/>
              </a:solidFill>
            </a:endParaRPr>
          </a:p>
          <a:p>
            <a:pPr algn="l">
              <a:lnSpc>
                <a:spcPct val="90000"/>
              </a:lnSpc>
              <a:spcBef>
                <a:spcPts val="300"/>
              </a:spcBef>
              <a:spcAft>
                <a:spcPts val="300"/>
              </a:spcAft>
            </a:pPr>
            <a:endParaRPr lang="en-GB" dirty="0">
              <a:solidFill>
                <a:schemeClr val="bg1"/>
              </a:solidFill>
            </a:endParaRPr>
          </a:p>
          <a:p>
            <a:pPr algn="l">
              <a:lnSpc>
                <a:spcPct val="90000"/>
              </a:lnSpc>
              <a:spcBef>
                <a:spcPts val="300"/>
              </a:spcBef>
              <a:spcAft>
                <a:spcPts val="300"/>
              </a:spcAft>
            </a:pPr>
            <a:endParaRPr lang="en-GB" dirty="0">
              <a:solidFill>
                <a:schemeClr val="bg1"/>
              </a:solidFill>
            </a:endParaRPr>
          </a:p>
          <a:p>
            <a:pPr algn="l">
              <a:lnSpc>
                <a:spcPct val="90000"/>
              </a:lnSpc>
              <a:spcBef>
                <a:spcPts val="300"/>
              </a:spcBef>
              <a:spcAft>
                <a:spcPts val="300"/>
              </a:spcAft>
            </a:pPr>
            <a:endParaRPr lang="en-GB" dirty="0">
              <a:solidFill>
                <a:schemeClr val="accent6"/>
              </a:solidFill>
            </a:endParaRPr>
          </a:p>
          <a:p>
            <a:pPr algn="l">
              <a:lnSpc>
                <a:spcPct val="90000"/>
              </a:lnSpc>
              <a:spcBef>
                <a:spcPts val="300"/>
              </a:spcBef>
              <a:spcAft>
                <a:spcPts val="300"/>
              </a:spcAft>
            </a:pPr>
            <a:endParaRPr lang="en-GB" dirty="0">
              <a:solidFill>
                <a:schemeClr val="bg1"/>
              </a:solidFill>
            </a:endParaRPr>
          </a:p>
        </p:txBody>
      </p:sp>
    </p:spTree>
    <p:extLst>
      <p:ext uri="{BB962C8B-B14F-4D97-AF65-F5344CB8AC3E}">
        <p14:creationId xmlns:p14="http://schemas.microsoft.com/office/powerpoint/2010/main" val="421796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69A0FE6-0A5B-4A67-B3F4-4ABDDA70D0D6}"/>
              </a:ext>
            </a:extLst>
          </p:cNvPr>
          <p:cNvSpPr>
            <a:spLocks noGrp="1"/>
          </p:cNvSpPr>
          <p:nvPr>
            <p:ph type="pic" sz="quarter" idx="21"/>
          </p:nvPr>
        </p:nvSpPr>
        <p:spPr/>
      </p:sp>
      <p:sp>
        <p:nvSpPr>
          <p:cNvPr id="3" name="Title 2">
            <a:extLst>
              <a:ext uri="{FF2B5EF4-FFF2-40B4-BE49-F238E27FC236}">
                <a16:creationId xmlns:a16="http://schemas.microsoft.com/office/drawing/2014/main" id="{B19B4D88-3669-40CF-84D5-B9A63D14150B}"/>
              </a:ext>
            </a:extLst>
          </p:cNvPr>
          <p:cNvSpPr>
            <a:spLocks noGrp="1"/>
          </p:cNvSpPr>
          <p:nvPr>
            <p:ph type="title"/>
          </p:nvPr>
        </p:nvSpPr>
        <p:spPr>
          <a:xfrm>
            <a:off x="442913" y="1535883"/>
            <a:ext cx="11258020" cy="3767185"/>
          </a:xfrm>
        </p:spPr>
        <p:txBody>
          <a:bodyPr/>
          <a:lstStyle/>
          <a:p>
            <a:pPr algn="ctr"/>
            <a:r>
              <a:rPr lang="en-GB" sz="9600" dirty="0">
                <a:solidFill>
                  <a:schemeClr val="accent6"/>
                </a:solidFill>
              </a:rPr>
              <a:t>CVE</a:t>
            </a:r>
            <a:br>
              <a:rPr lang="en-GB" dirty="0">
                <a:solidFill>
                  <a:schemeClr val="accent6"/>
                </a:solidFill>
              </a:rPr>
            </a:br>
            <a:r>
              <a:rPr lang="en-GB" sz="4400" dirty="0"/>
              <a:t> </a:t>
            </a:r>
            <a:r>
              <a:rPr lang="en-GB" sz="4400" b="0" i="0" dirty="0">
                <a:effectLst/>
                <a:latin typeface="arial" panose="020B0604020202020204" pitchFamily="34" charset="0"/>
              </a:rPr>
              <a:t>is a international standard for publicly disclosed computer security flaws in a uniform and standard convention across all language barriers</a:t>
            </a:r>
            <a:endParaRPr lang="en-GB" sz="4400" dirty="0"/>
          </a:p>
        </p:txBody>
      </p:sp>
      <p:sp>
        <p:nvSpPr>
          <p:cNvPr id="4" name="Slide Number Placeholder 3">
            <a:extLst>
              <a:ext uri="{FF2B5EF4-FFF2-40B4-BE49-F238E27FC236}">
                <a16:creationId xmlns:a16="http://schemas.microsoft.com/office/drawing/2014/main" id="{2A8D64A1-867D-4ED6-B895-CADDF24F6E15}"/>
              </a:ext>
            </a:extLst>
          </p:cNvPr>
          <p:cNvSpPr>
            <a:spLocks noGrp="1"/>
          </p:cNvSpPr>
          <p:nvPr>
            <p:ph type="sldNum" sz="quarter" idx="24"/>
          </p:nvPr>
        </p:nvSpPr>
        <p:spPr/>
        <p:txBody>
          <a:bodyPr/>
          <a:lstStyle/>
          <a:p>
            <a:fld id="{A36BB336-FA68-49FA-BBEA-E8420972406D}" type="slidenum">
              <a:rPr lang="en-GB" smtClean="0"/>
              <a:pPr/>
              <a:t>2</a:t>
            </a:fld>
            <a:endParaRPr lang="en-GB" dirty="0"/>
          </a:p>
        </p:txBody>
      </p:sp>
    </p:spTree>
    <p:extLst>
      <p:ext uri="{BB962C8B-B14F-4D97-AF65-F5344CB8AC3E}">
        <p14:creationId xmlns:p14="http://schemas.microsoft.com/office/powerpoint/2010/main" val="138273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62D74BC3-9766-4D6F-9297-83F49D1186B3}"/>
              </a:ext>
            </a:extLst>
          </p:cNvPr>
          <p:cNvGraphicFramePr>
            <a:graphicFrameLocks noGrp="1"/>
          </p:cNvGraphicFramePr>
          <p:nvPr>
            <p:ph sz="half" idx="2"/>
            <p:extLst>
              <p:ext uri="{D42A27DB-BD31-4B8C-83A1-F6EECF244321}">
                <p14:modId xmlns:p14="http://schemas.microsoft.com/office/powerpoint/2010/main" val="2173459535"/>
              </p:ext>
            </p:extLst>
          </p:nvPr>
        </p:nvGraphicFramePr>
        <p:xfrm>
          <a:off x="442913" y="1636713"/>
          <a:ext cx="4289107" cy="442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Content Placeholder 15">
            <a:extLst>
              <a:ext uri="{FF2B5EF4-FFF2-40B4-BE49-F238E27FC236}">
                <a16:creationId xmlns:a16="http://schemas.microsoft.com/office/drawing/2014/main" id="{6B8CA8B3-EC00-4792-A10B-5F59661191E2}"/>
              </a:ext>
            </a:extLst>
          </p:cNvPr>
          <p:cNvGraphicFramePr>
            <a:graphicFrameLocks noGrp="1"/>
          </p:cNvGraphicFramePr>
          <p:nvPr>
            <p:ph sz="half" idx="13"/>
            <p:extLst>
              <p:ext uri="{D42A27DB-BD31-4B8C-83A1-F6EECF244321}">
                <p14:modId xmlns:p14="http://schemas.microsoft.com/office/powerpoint/2010/main" val="634968202"/>
              </p:ext>
            </p:extLst>
          </p:nvPr>
        </p:nvGraphicFramePr>
        <p:xfrm>
          <a:off x="4732020" y="1636751"/>
          <a:ext cx="7017069" cy="44466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itle 3">
            <a:extLst>
              <a:ext uri="{FF2B5EF4-FFF2-40B4-BE49-F238E27FC236}">
                <a16:creationId xmlns:a16="http://schemas.microsoft.com/office/drawing/2014/main" id="{9E347EC1-451D-4836-9DF5-239D5C8ED599}"/>
              </a:ext>
            </a:extLst>
          </p:cNvPr>
          <p:cNvSpPr>
            <a:spLocks noGrp="1"/>
          </p:cNvSpPr>
          <p:nvPr>
            <p:ph type="title"/>
          </p:nvPr>
        </p:nvSpPr>
        <p:spPr/>
        <p:txBody>
          <a:bodyPr/>
          <a:lstStyle/>
          <a:p>
            <a:r>
              <a:rPr lang="en-GB" dirty="0"/>
              <a:t>Background</a:t>
            </a:r>
          </a:p>
        </p:txBody>
      </p:sp>
      <p:sp>
        <p:nvSpPr>
          <p:cNvPr id="6" name="Slide Number Placeholder 5">
            <a:extLst>
              <a:ext uri="{FF2B5EF4-FFF2-40B4-BE49-F238E27FC236}">
                <a16:creationId xmlns:a16="http://schemas.microsoft.com/office/drawing/2014/main" id="{18F95096-8FE9-4B5C-975A-9CE977EE1F32}"/>
              </a:ext>
            </a:extLst>
          </p:cNvPr>
          <p:cNvSpPr>
            <a:spLocks noGrp="1"/>
          </p:cNvSpPr>
          <p:nvPr>
            <p:ph type="sldNum" sz="quarter" idx="16"/>
          </p:nvPr>
        </p:nvSpPr>
        <p:spPr/>
        <p:txBody>
          <a:bodyPr/>
          <a:lstStyle/>
          <a:p>
            <a:fld id="{A36BB336-FA68-49FA-BBEA-E8420972406D}" type="slidenum">
              <a:rPr lang="en-GB" smtClean="0"/>
              <a:pPr/>
              <a:t>3</a:t>
            </a:fld>
            <a:endParaRPr lang="en-GB" dirty="0"/>
          </a:p>
        </p:txBody>
      </p:sp>
      <p:sp>
        <p:nvSpPr>
          <p:cNvPr id="14" name="Text Placeholder 13">
            <a:extLst>
              <a:ext uri="{FF2B5EF4-FFF2-40B4-BE49-F238E27FC236}">
                <a16:creationId xmlns:a16="http://schemas.microsoft.com/office/drawing/2014/main" id="{595EEA8B-933C-4641-A747-3AFB30CB6A62}"/>
              </a:ext>
            </a:extLst>
          </p:cNvPr>
          <p:cNvSpPr>
            <a:spLocks noGrp="1"/>
          </p:cNvSpPr>
          <p:nvPr>
            <p:ph type="body" sz="quarter" idx="17"/>
          </p:nvPr>
        </p:nvSpPr>
        <p:spPr/>
        <p:txBody>
          <a:bodyPr/>
          <a:lstStyle/>
          <a:p>
            <a:endParaRPr lang="en-GB"/>
          </a:p>
        </p:txBody>
      </p:sp>
      <p:graphicFrame>
        <p:nvGraphicFramePr>
          <p:cNvPr id="18" name="Diagram 17">
            <a:extLst>
              <a:ext uri="{FF2B5EF4-FFF2-40B4-BE49-F238E27FC236}">
                <a16:creationId xmlns:a16="http://schemas.microsoft.com/office/drawing/2014/main" id="{8C2142D4-E462-4EA6-AB31-F866CB379773}"/>
              </a:ext>
            </a:extLst>
          </p:cNvPr>
          <p:cNvGraphicFramePr/>
          <p:nvPr>
            <p:extLst>
              <p:ext uri="{D42A27DB-BD31-4B8C-83A1-F6EECF244321}">
                <p14:modId xmlns:p14="http://schemas.microsoft.com/office/powerpoint/2010/main" val="1241430374"/>
              </p:ext>
            </p:extLst>
          </p:nvPr>
        </p:nvGraphicFramePr>
        <p:xfrm>
          <a:off x="5524500" y="1594196"/>
          <a:ext cx="5295899" cy="125060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55168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C2D3A-4A24-428C-999F-615FB8C928CE}"/>
              </a:ext>
            </a:extLst>
          </p:cNvPr>
          <p:cNvSpPr>
            <a:spLocks noGrp="1"/>
          </p:cNvSpPr>
          <p:nvPr>
            <p:ph sz="half" idx="2"/>
          </p:nvPr>
        </p:nvSpPr>
        <p:spPr/>
        <p:txBody>
          <a:bodyPr/>
          <a:lstStyle/>
          <a:p>
            <a:r>
              <a:rPr lang="en-GB" dirty="0"/>
              <a:t>CVE provides a common naming scheme for vulnerabilities, this allows for quickly finding and referencing the vulnerabilities.</a:t>
            </a:r>
          </a:p>
          <a:p>
            <a:endParaRPr lang="en-GB" dirty="0"/>
          </a:p>
          <a:p>
            <a:r>
              <a:rPr lang="en-GB" dirty="0"/>
              <a:t>Examples of CVE are:</a:t>
            </a:r>
          </a:p>
          <a:p>
            <a:pPr marL="0" indent="0">
              <a:buNone/>
            </a:pPr>
            <a:endParaRPr lang="en-GB" dirty="0"/>
          </a:p>
          <a:p>
            <a:pPr lvl="1"/>
            <a:r>
              <a:rPr lang="en-GB" dirty="0"/>
              <a:t>CVE-1999-0001</a:t>
            </a:r>
          </a:p>
          <a:p>
            <a:pPr lvl="1"/>
            <a:r>
              <a:rPr lang="en-GB" dirty="0"/>
              <a:t>CVE-2001-1111</a:t>
            </a:r>
          </a:p>
          <a:p>
            <a:pPr lvl="1"/>
            <a:r>
              <a:rPr lang="en-GB" dirty="0"/>
              <a:t>CVE-2021-44228</a:t>
            </a:r>
          </a:p>
          <a:p>
            <a:pPr lvl="1"/>
            <a:endParaRPr lang="en-GB" dirty="0"/>
          </a:p>
          <a:p>
            <a:pPr lvl="1"/>
            <a:endParaRPr lang="en-GB" dirty="0"/>
          </a:p>
          <a:p>
            <a:endParaRPr lang="en-GB" dirty="0"/>
          </a:p>
          <a:p>
            <a:endParaRPr lang="en-GB" dirty="0"/>
          </a:p>
        </p:txBody>
      </p:sp>
      <p:graphicFrame>
        <p:nvGraphicFramePr>
          <p:cNvPr id="9" name="Content Placeholder 8">
            <a:extLst>
              <a:ext uri="{FF2B5EF4-FFF2-40B4-BE49-F238E27FC236}">
                <a16:creationId xmlns:a16="http://schemas.microsoft.com/office/drawing/2014/main" id="{DDD97D24-99FB-4AFB-884D-4E45129A1ADE}"/>
              </a:ext>
            </a:extLst>
          </p:cNvPr>
          <p:cNvGraphicFramePr>
            <a:graphicFrameLocks noGrp="1"/>
          </p:cNvGraphicFramePr>
          <p:nvPr>
            <p:ph sz="half" idx="13"/>
            <p:extLst>
              <p:ext uri="{D42A27DB-BD31-4B8C-83A1-F6EECF244321}">
                <p14:modId xmlns:p14="http://schemas.microsoft.com/office/powerpoint/2010/main" val="754813908"/>
              </p:ext>
            </p:extLst>
          </p:nvPr>
        </p:nvGraphicFramePr>
        <p:xfrm>
          <a:off x="6311900" y="1636713"/>
          <a:ext cx="5437188" cy="442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051A5971-E803-4F5B-96ED-68FAF07AF8A4}"/>
              </a:ext>
            </a:extLst>
          </p:cNvPr>
          <p:cNvSpPr>
            <a:spLocks noGrp="1"/>
          </p:cNvSpPr>
          <p:nvPr>
            <p:ph type="title"/>
          </p:nvPr>
        </p:nvSpPr>
        <p:spPr/>
        <p:txBody>
          <a:bodyPr/>
          <a:lstStyle/>
          <a:p>
            <a:r>
              <a:rPr lang="en-GB" dirty="0"/>
              <a:t>Structure</a:t>
            </a:r>
          </a:p>
        </p:txBody>
      </p:sp>
      <p:sp>
        <p:nvSpPr>
          <p:cNvPr id="6" name="Slide Number Placeholder 5">
            <a:extLst>
              <a:ext uri="{FF2B5EF4-FFF2-40B4-BE49-F238E27FC236}">
                <a16:creationId xmlns:a16="http://schemas.microsoft.com/office/drawing/2014/main" id="{52FCD858-BC63-4157-9A47-4B073C4BBEB4}"/>
              </a:ext>
            </a:extLst>
          </p:cNvPr>
          <p:cNvSpPr>
            <a:spLocks noGrp="1"/>
          </p:cNvSpPr>
          <p:nvPr>
            <p:ph type="sldNum" sz="quarter" idx="16"/>
          </p:nvPr>
        </p:nvSpPr>
        <p:spPr/>
        <p:txBody>
          <a:bodyPr/>
          <a:lstStyle/>
          <a:p>
            <a:fld id="{A36BB336-FA68-49FA-BBEA-E8420972406D}" type="slidenum">
              <a:rPr lang="en-GB" smtClean="0"/>
              <a:pPr/>
              <a:t>4</a:t>
            </a:fld>
            <a:endParaRPr lang="en-GB" dirty="0"/>
          </a:p>
        </p:txBody>
      </p:sp>
      <p:sp>
        <p:nvSpPr>
          <p:cNvPr id="8" name="Text Placeholder 7">
            <a:extLst>
              <a:ext uri="{FF2B5EF4-FFF2-40B4-BE49-F238E27FC236}">
                <a16:creationId xmlns:a16="http://schemas.microsoft.com/office/drawing/2014/main" id="{51637774-2B41-4EC9-88B7-CD50271E7A47}"/>
              </a:ext>
            </a:extLst>
          </p:cNvPr>
          <p:cNvSpPr>
            <a:spLocks noGrp="1"/>
          </p:cNvSpPr>
          <p:nvPr>
            <p:ph type="body" sz="quarter" idx="17"/>
          </p:nvPr>
        </p:nvSpPr>
        <p:spPr/>
        <p:txBody>
          <a:bodyPr/>
          <a:lstStyle/>
          <a:p>
            <a:endParaRPr lang="en-GB"/>
          </a:p>
        </p:txBody>
      </p:sp>
    </p:spTree>
    <p:extLst>
      <p:ext uri="{BB962C8B-B14F-4D97-AF65-F5344CB8AC3E}">
        <p14:creationId xmlns:p14="http://schemas.microsoft.com/office/powerpoint/2010/main" val="225920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26">
            <a:extLst>
              <a:ext uri="{FF2B5EF4-FFF2-40B4-BE49-F238E27FC236}">
                <a16:creationId xmlns:a16="http://schemas.microsoft.com/office/drawing/2014/main" id="{AD521DF7-7176-4880-8C31-94388CED8F92}"/>
              </a:ext>
            </a:extLst>
          </p:cNvPr>
          <p:cNvPicPr>
            <a:picLocks noGrp="1" noChangeAspect="1"/>
          </p:cNvPicPr>
          <p:nvPr>
            <p:ph sz="half" idx="2"/>
          </p:nvPr>
        </p:nvPicPr>
        <p:blipFill>
          <a:blip r:embed="rId2"/>
          <a:stretch>
            <a:fillRect/>
          </a:stretch>
        </p:blipFill>
        <p:spPr>
          <a:xfrm>
            <a:off x="1599146" y="1636713"/>
            <a:ext cx="3124720" cy="4425950"/>
          </a:xfrm>
          <a:prstGeom prst="rect">
            <a:avLst/>
          </a:prstGeom>
        </p:spPr>
      </p:pic>
      <p:graphicFrame>
        <p:nvGraphicFramePr>
          <p:cNvPr id="11" name="Content Placeholder 10">
            <a:extLst>
              <a:ext uri="{FF2B5EF4-FFF2-40B4-BE49-F238E27FC236}">
                <a16:creationId xmlns:a16="http://schemas.microsoft.com/office/drawing/2014/main" id="{3C0A8E62-A074-448C-9052-F485DBEE8B6B}"/>
              </a:ext>
            </a:extLst>
          </p:cNvPr>
          <p:cNvGraphicFramePr>
            <a:graphicFrameLocks noGrp="1"/>
          </p:cNvGraphicFramePr>
          <p:nvPr>
            <p:ph sz="half" idx="13"/>
            <p:extLst>
              <p:ext uri="{D42A27DB-BD31-4B8C-83A1-F6EECF244321}">
                <p14:modId xmlns:p14="http://schemas.microsoft.com/office/powerpoint/2010/main" val="3083664750"/>
              </p:ext>
            </p:extLst>
          </p:nvPr>
        </p:nvGraphicFramePr>
        <p:xfrm>
          <a:off x="6311900" y="1636713"/>
          <a:ext cx="5437188" cy="442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7E984116-B749-43AA-B6F1-7A60BF5AAA8B}"/>
              </a:ext>
            </a:extLst>
          </p:cNvPr>
          <p:cNvSpPr>
            <a:spLocks noGrp="1"/>
          </p:cNvSpPr>
          <p:nvPr>
            <p:ph type="title"/>
          </p:nvPr>
        </p:nvSpPr>
        <p:spPr/>
        <p:txBody>
          <a:bodyPr/>
          <a:lstStyle/>
          <a:p>
            <a:r>
              <a:rPr lang="en-GB" dirty="0"/>
              <a:t>Important information</a:t>
            </a:r>
          </a:p>
        </p:txBody>
      </p:sp>
      <p:sp>
        <p:nvSpPr>
          <p:cNvPr id="6" name="Slide Number Placeholder 5">
            <a:extLst>
              <a:ext uri="{FF2B5EF4-FFF2-40B4-BE49-F238E27FC236}">
                <a16:creationId xmlns:a16="http://schemas.microsoft.com/office/drawing/2014/main" id="{AF726866-34CD-42D6-A5D0-3EA2107FAE6E}"/>
              </a:ext>
            </a:extLst>
          </p:cNvPr>
          <p:cNvSpPr>
            <a:spLocks noGrp="1"/>
          </p:cNvSpPr>
          <p:nvPr>
            <p:ph type="sldNum" sz="quarter" idx="16"/>
          </p:nvPr>
        </p:nvSpPr>
        <p:spPr/>
        <p:txBody>
          <a:bodyPr/>
          <a:lstStyle/>
          <a:p>
            <a:fld id="{A36BB336-FA68-49FA-BBEA-E8420972406D}" type="slidenum">
              <a:rPr lang="en-GB" smtClean="0"/>
              <a:pPr/>
              <a:t>5</a:t>
            </a:fld>
            <a:endParaRPr lang="en-GB" dirty="0"/>
          </a:p>
        </p:txBody>
      </p:sp>
      <p:sp>
        <p:nvSpPr>
          <p:cNvPr id="8" name="Text Placeholder 7">
            <a:extLst>
              <a:ext uri="{FF2B5EF4-FFF2-40B4-BE49-F238E27FC236}">
                <a16:creationId xmlns:a16="http://schemas.microsoft.com/office/drawing/2014/main" id="{D73A0752-5270-4273-A409-B01CBD64EB7F}"/>
              </a:ext>
            </a:extLst>
          </p:cNvPr>
          <p:cNvSpPr>
            <a:spLocks noGrp="1"/>
          </p:cNvSpPr>
          <p:nvPr>
            <p:ph type="body" sz="quarter" idx="17"/>
          </p:nvPr>
        </p:nvSpPr>
        <p:spPr/>
        <p:txBody>
          <a:bodyPr/>
          <a:lstStyle/>
          <a:p>
            <a:r>
              <a:rPr lang="en-GB" dirty="0"/>
              <a:t>https://www.cve.org/CVERecord?id=CVE-2021-44228</a:t>
            </a:r>
          </a:p>
        </p:txBody>
      </p:sp>
      <p:cxnSp>
        <p:nvCxnSpPr>
          <p:cNvPr id="13" name="Straight Arrow Connector 12">
            <a:extLst>
              <a:ext uri="{FF2B5EF4-FFF2-40B4-BE49-F238E27FC236}">
                <a16:creationId xmlns:a16="http://schemas.microsoft.com/office/drawing/2014/main" id="{9977298D-D44A-4143-BC41-0B54768447AB}"/>
              </a:ext>
            </a:extLst>
          </p:cNvPr>
          <p:cNvCxnSpPr>
            <a:cxnSpLocks/>
          </p:cNvCxnSpPr>
          <p:nvPr/>
        </p:nvCxnSpPr>
        <p:spPr>
          <a:xfrm flipH="1">
            <a:off x="3101340" y="1948702"/>
            <a:ext cx="3147060" cy="367778"/>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40FAC8-D204-4C66-A010-13C9FDBF6F00}"/>
              </a:ext>
            </a:extLst>
          </p:cNvPr>
          <p:cNvCxnSpPr>
            <a:cxnSpLocks/>
          </p:cNvCxnSpPr>
          <p:nvPr/>
        </p:nvCxnSpPr>
        <p:spPr>
          <a:xfrm flipH="1">
            <a:off x="4434842" y="2933700"/>
            <a:ext cx="1813558" cy="298767"/>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DE501B8-41E8-4AA0-9A40-2EB06F54AEA2}"/>
              </a:ext>
            </a:extLst>
          </p:cNvPr>
          <p:cNvCxnSpPr>
            <a:cxnSpLocks/>
          </p:cNvCxnSpPr>
          <p:nvPr/>
        </p:nvCxnSpPr>
        <p:spPr>
          <a:xfrm flipH="1">
            <a:off x="4514854" y="5113867"/>
            <a:ext cx="1733546" cy="321613"/>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0C99186-96D7-41AA-9257-0BF241D35070}"/>
              </a:ext>
            </a:extLst>
          </p:cNvPr>
          <p:cNvCxnSpPr>
            <a:cxnSpLocks/>
          </p:cNvCxnSpPr>
          <p:nvPr/>
        </p:nvCxnSpPr>
        <p:spPr>
          <a:xfrm flipH="1">
            <a:off x="4282442" y="4013200"/>
            <a:ext cx="1965958" cy="601285"/>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Diagram 38">
            <a:extLst>
              <a:ext uri="{FF2B5EF4-FFF2-40B4-BE49-F238E27FC236}">
                <a16:creationId xmlns:a16="http://schemas.microsoft.com/office/drawing/2014/main" id="{3247052A-1FD0-45E3-BF15-15B9C48EDCB7}"/>
              </a:ext>
            </a:extLst>
          </p:cNvPr>
          <p:cNvGraphicFramePr/>
          <p:nvPr>
            <p:extLst>
              <p:ext uri="{D42A27DB-BD31-4B8C-83A1-F6EECF244321}">
                <p14:modId xmlns:p14="http://schemas.microsoft.com/office/powerpoint/2010/main" val="4272446275"/>
              </p:ext>
            </p:extLst>
          </p:nvPr>
        </p:nvGraphicFramePr>
        <p:xfrm>
          <a:off x="5880101" y="700638"/>
          <a:ext cx="5050155" cy="12480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1306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DB35D86F-0C5A-46E0-AC6C-F179FEEF4F53}"/>
              </a:ext>
            </a:extLst>
          </p:cNvPr>
          <p:cNvGraphicFramePr>
            <a:graphicFrameLocks noGrp="1"/>
          </p:cNvGraphicFramePr>
          <p:nvPr>
            <p:ph idx="1"/>
            <p:extLst>
              <p:ext uri="{D42A27DB-BD31-4B8C-83A1-F6EECF244321}">
                <p14:modId xmlns:p14="http://schemas.microsoft.com/office/powerpoint/2010/main" val="28210104"/>
              </p:ext>
            </p:extLst>
          </p:nvPr>
        </p:nvGraphicFramePr>
        <p:xfrm>
          <a:off x="442913" y="1636713"/>
          <a:ext cx="11306175" cy="442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6E68AB08-9D6D-47FF-A3C5-FD63C6016BDD}"/>
              </a:ext>
            </a:extLst>
          </p:cNvPr>
          <p:cNvSpPr>
            <a:spLocks noGrp="1"/>
          </p:cNvSpPr>
          <p:nvPr>
            <p:ph type="title"/>
          </p:nvPr>
        </p:nvSpPr>
        <p:spPr/>
        <p:txBody>
          <a:bodyPr/>
          <a:lstStyle/>
          <a:p>
            <a:r>
              <a:rPr lang="en-GB" dirty="0"/>
              <a:t>Well Known Examples</a:t>
            </a:r>
          </a:p>
        </p:txBody>
      </p:sp>
      <p:sp>
        <p:nvSpPr>
          <p:cNvPr id="5" name="Slide Number Placeholder 4">
            <a:extLst>
              <a:ext uri="{FF2B5EF4-FFF2-40B4-BE49-F238E27FC236}">
                <a16:creationId xmlns:a16="http://schemas.microsoft.com/office/drawing/2014/main" id="{0E82094B-4B66-41BA-97F3-76C0FA8E6B02}"/>
              </a:ext>
            </a:extLst>
          </p:cNvPr>
          <p:cNvSpPr>
            <a:spLocks noGrp="1"/>
          </p:cNvSpPr>
          <p:nvPr>
            <p:ph type="sldNum" sz="quarter" idx="12"/>
          </p:nvPr>
        </p:nvSpPr>
        <p:spPr/>
        <p:txBody>
          <a:bodyPr/>
          <a:lstStyle/>
          <a:p>
            <a:fld id="{A36BB336-FA68-49FA-BBEA-E8420972406D}" type="slidenum">
              <a:rPr lang="en-GB" smtClean="0"/>
              <a:pPr/>
              <a:t>6</a:t>
            </a:fld>
            <a:endParaRPr lang="en-GB" dirty="0"/>
          </a:p>
        </p:txBody>
      </p:sp>
      <p:sp>
        <p:nvSpPr>
          <p:cNvPr id="8" name="Text Placeholder 7">
            <a:extLst>
              <a:ext uri="{FF2B5EF4-FFF2-40B4-BE49-F238E27FC236}">
                <a16:creationId xmlns:a16="http://schemas.microsoft.com/office/drawing/2014/main" id="{B73F7F0E-8F54-49E8-BA3C-9C8872A8AC8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0410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EC24C-7424-4F80-83BE-EAB40C276061}"/>
              </a:ext>
            </a:extLst>
          </p:cNvPr>
          <p:cNvSpPr>
            <a:spLocks noGrp="1"/>
          </p:cNvSpPr>
          <p:nvPr>
            <p:ph sz="half" idx="2"/>
          </p:nvPr>
        </p:nvSpPr>
        <p:spPr/>
        <p:txBody>
          <a:bodyPr/>
          <a:lstStyle/>
          <a:p>
            <a:pPr marL="0" indent="0">
              <a:buNone/>
            </a:pPr>
            <a:r>
              <a:rPr lang="en-GB" dirty="0"/>
              <a:t>CVE ID’s will be assigned to vulnerabilities from CNA’s ‘CVE Numbering Authorities’ </a:t>
            </a:r>
          </a:p>
          <a:p>
            <a:endParaRPr lang="en-GB" dirty="0"/>
          </a:p>
          <a:p>
            <a:pPr marL="0" indent="0">
              <a:buNone/>
            </a:pPr>
            <a:r>
              <a:rPr lang="en-GB" b="1" dirty="0"/>
              <a:t>What is a CNA? </a:t>
            </a:r>
          </a:p>
          <a:p>
            <a:pPr lvl="1"/>
            <a:r>
              <a:rPr lang="en-GB" dirty="0"/>
              <a:t>CNA is an organization responsible for the regular assignment of CVE IDs to vulnerabilities, and for creating and publishing information about the Vulnerability in the associated CVE Record. Each CNA has a specific Scope of responsibility for vulnerability identification and publishing.</a:t>
            </a:r>
          </a:p>
        </p:txBody>
      </p:sp>
      <p:graphicFrame>
        <p:nvGraphicFramePr>
          <p:cNvPr id="8" name="Content Placeholder 7">
            <a:extLst>
              <a:ext uri="{FF2B5EF4-FFF2-40B4-BE49-F238E27FC236}">
                <a16:creationId xmlns:a16="http://schemas.microsoft.com/office/drawing/2014/main" id="{F912CC7D-E12B-4394-AA7B-9CEFCD830277}"/>
              </a:ext>
            </a:extLst>
          </p:cNvPr>
          <p:cNvGraphicFramePr>
            <a:graphicFrameLocks noGrp="1"/>
          </p:cNvGraphicFramePr>
          <p:nvPr>
            <p:ph sz="half" idx="13"/>
            <p:extLst>
              <p:ext uri="{D42A27DB-BD31-4B8C-83A1-F6EECF244321}">
                <p14:modId xmlns:p14="http://schemas.microsoft.com/office/powerpoint/2010/main" val="888764522"/>
              </p:ext>
            </p:extLst>
          </p:nvPr>
        </p:nvGraphicFramePr>
        <p:xfrm>
          <a:off x="6312001" y="1636751"/>
          <a:ext cx="5437088" cy="4425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63295F6C-84A9-45C7-9C83-D00E69AB898F}"/>
              </a:ext>
            </a:extLst>
          </p:cNvPr>
          <p:cNvSpPr>
            <a:spLocks noGrp="1"/>
          </p:cNvSpPr>
          <p:nvPr>
            <p:ph type="title"/>
          </p:nvPr>
        </p:nvSpPr>
        <p:spPr/>
        <p:txBody>
          <a:bodyPr/>
          <a:lstStyle/>
          <a:p>
            <a:r>
              <a:rPr lang="en-GB" dirty="0"/>
              <a:t>Where do CVE ID’s come from</a:t>
            </a:r>
          </a:p>
        </p:txBody>
      </p:sp>
      <p:sp>
        <p:nvSpPr>
          <p:cNvPr id="4" name="Slide Number Placeholder 3">
            <a:extLst>
              <a:ext uri="{FF2B5EF4-FFF2-40B4-BE49-F238E27FC236}">
                <a16:creationId xmlns:a16="http://schemas.microsoft.com/office/drawing/2014/main" id="{B5D9E898-709A-4F59-97A5-BE60CB33A89E}"/>
              </a:ext>
            </a:extLst>
          </p:cNvPr>
          <p:cNvSpPr>
            <a:spLocks noGrp="1"/>
          </p:cNvSpPr>
          <p:nvPr>
            <p:ph type="sldNum" sz="quarter" idx="16"/>
          </p:nvPr>
        </p:nvSpPr>
        <p:spPr/>
        <p:txBody>
          <a:bodyPr/>
          <a:lstStyle/>
          <a:p>
            <a:fld id="{A36BB336-FA68-49FA-BBEA-E8420972406D}" type="slidenum">
              <a:rPr lang="en-GB" smtClean="0"/>
              <a:pPr/>
              <a:t>7</a:t>
            </a:fld>
            <a:endParaRPr lang="en-GB" dirty="0"/>
          </a:p>
        </p:txBody>
      </p:sp>
      <p:sp>
        <p:nvSpPr>
          <p:cNvPr id="7" name="Text Placeholder 6">
            <a:extLst>
              <a:ext uri="{FF2B5EF4-FFF2-40B4-BE49-F238E27FC236}">
                <a16:creationId xmlns:a16="http://schemas.microsoft.com/office/drawing/2014/main" id="{131AC5B8-DD15-4DE0-A52D-F9E66816FAF3}"/>
              </a:ext>
            </a:extLst>
          </p:cNvPr>
          <p:cNvSpPr>
            <a:spLocks noGrp="1"/>
          </p:cNvSpPr>
          <p:nvPr>
            <p:ph type="body" sz="quarter" idx="17"/>
          </p:nvPr>
        </p:nvSpPr>
        <p:spPr/>
        <p:txBody>
          <a:bodyPr/>
          <a:lstStyle/>
          <a:p>
            <a:endParaRPr lang="en-GB"/>
          </a:p>
        </p:txBody>
      </p:sp>
    </p:spTree>
    <p:extLst>
      <p:ext uri="{BB962C8B-B14F-4D97-AF65-F5344CB8AC3E}">
        <p14:creationId xmlns:p14="http://schemas.microsoft.com/office/powerpoint/2010/main" val="41016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BFC96D0-CACC-4036-8AC9-44D0AB3E9FA3}"/>
              </a:ext>
            </a:extLst>
          </p:cNvPr>
          <p:cNvSpPr>
            <a:spLocks noGrp="1"/>
          </p:cNvSpPr>
          <p:nvPr>
            <p:ph type="pic" sz="quarter" idx="21"/>
          </p:nvPr>
        </p:nvSpPr>
        <p:spPr/>
      </p:sp>
      <p:sp>
        <p:nvSpPr>
          <p:cNvPr id="6" name="Title 5">
            <a:extLst>
              <a:ext uri="{FF2B5EF4-FFF2-40B4-BE49-F238E27FC236}">
                <a16:creationId xmlns:a16="http://schemas.microsoft.com/office/drawing/2014/main" id="{1B64D08D-6598-46E2-B009-C7BDF561D6F3}"/>
              </a:ext>
            </a:extLst>
          </p:cNvPr>
          <p:cNvSpPr>
            <a:spLocks noGrp="1"/>
          </p:cNvSpPr>
          <p:nvPr>
            <p:ph type="title"/>
          </p:nvPr>
        </p:nvSpPr>
        <p:spPr>
          <a:xfrm>
            <a:off x="442912" y="1979081"/>
            <a:ext cx="11291887" cy="2880789"/>
          </a:xfrm>
        </p:spPr>
        <p:txBody>
          <a:bodyPr/>
          <a:lstStyle/>
          <a:p>
            <a:pPr algn="ctr"/>
            <a:r>
              <a:rPr lang="en-GB" sz="8800" dirty="0">
                <a:solidFill>
                  <a:schemeClr val="accent3"/>
                </a:solidFill>
              </a:rPr>
              <a:t>NVD </a:t>
            </a:r>
            <a:br>
              <a:rPr lang="en-GB" dirty="0">
                <a:solidFill>
                  <a:schemeClr val="accent3"/>
                </a:solidFill>
              </a:rPr>
            </a:br>
            <a:r>
              <a:rPr lang="en-GB" b="0" i="0" dirty="0">
                <a:solidFill>
                  <a:schemeClr val="accent3"/>
                </a:solidFill>
                <a:effectLst/>
                <a:latin typeface="arial" panose="020B0604020202020204" pitchFamily="34" charset="0"/>
              </a:rPr>
              <a:t>N</a:t>
            </a:r>
            <a:r>
              <a:rPr lang="en-GB" b="0" i="0" dirty="0">
                <a:solidFill>
                  <a:srgbClr val="E8EAED"/>
                </a:solidFill>
                <a:effectLst/>
                <a:latin typeface="arial" panose="020B0604020202020204" pitchFamily="34" charset="0"/>
              </a:rPr>
              <a:t>ational </a:t>
            </a:r>
            <a:r>
              <a:rPr lang="en-GB" b="0" i="0" dirty="0">
                <a:solidFill>
                  <a:schemeClr val="accent3"/>
                </a:solidFill>
                <a:effectLst/>
                <a:latin typeface="arial" panose="020B0604020202020204" pitchFamily="34" charset="0"/>
              </a:rPr>
              <a:t>V</a:t>
            </a:r>
            <a:r>
              <a:rPr lang="en-GB" b="0" i="0" dirty="0">
                <a:solidFill>
                  <a:srgbClr val="E8EAED"/>
                </a:solidFill>
                <a:effectLst/>
                <a:latin typeface="arial" panose="020B0604020202020204" pitchFamily="34" charset="0"/>
              </a:rPr>
              <a:t>ulnerability </a:t>
            </a:r>
            <a:r>
              <a:rPr lang="en-GB" b="0" i="0" dirty="0">
                <a:solidFill>
                  <a:schemeClr val="accent3"/>
                </a:solidFill>
                <a:effectLst/>
                <a:latin typeface="arial" panose="020B0604020202020204" pitchFamily="34" charset="0"/>
              </a:rPr>
              <a:t>D</a:t>
            </a:r>
            <a:r>
              <a:rPr lang="en-GB" b="0" i="0" dirty="0">
                <a:solidFill>
                  <a:srgbClr val="E8EAED"/>
                </a:solidFill>
                <a:effectLst/>
                <a:latin typeface="arial" panose="020B0604020202020204" pitchFamily="34" charset="0"/>
              </a:rPr>
              <a:t>atabase</a:t>
            </a:r>
            <a:br>
              <a:rPr lang="en-GB" b="0" i="0" dirty="0">
                <a:solidFill>
                  <a:srgbClr val="E8EAED"/>
                </a:solidFill>
                <a:effectLst/>
                <a:latin typeface="arial" panose="020B0604020202020204" pitchFamily="34" charset="0"/>
              </a:rPr>
            </a:br>
            <a:endParaRPr lang="en-GB" dirty="0"/>
          </a:p>
        </p:txBody>
      </p:sp>
      <p:sp>
        <p:nvSpPr>
          <p:cNvPr id="4" name="Slide Number Placeholder 3">
            <a:extLst>
              <a:ext uri="{FF2B5EF4-FFF2-40B4-BE49-F238E27FC236}">
                <a16:creationId xmlns:a16="http://schemas.microsoft.com/office/drawing/2014/main" id="{029D96B3-0B79-4FB5-AF2C-D69B3FBB6924}"/>
              </a:ext>
            </a:extLst>
          </p:cNvPr>
          <p:cNvSpPr>
            <a:spLocks noGrp="1"/>
          </p:cNvSpPr>
          <p:nvPr>
            <p:ph type="sldNum" sz="quarter" idx="24"/>
          </p:nvPr>
        </p:nvSpPr>
        <p:spPr/>
        <p:txBody>
          <a:bodyPr/>
          <a:lstStyle/>
          <a:p>
            <a:fld id="{A36BB336-FA68-49FA-BBEA-E8420972406D}" type="slidenum">
              <a:rPr lang="en-GB" smtClean="0"/>
              <a:pPr/>
              <a:t>8</a:t>
            </a:fld>
            <a:endParaRPr lang="en-GB" dirty="0"/>
          </a:p>
        </p:txBody>
      </p:sp>
    </p:spTree>
    <p:extLst>
      <p:ext uri="{BB962C8B-B14F-4D97-AF65-F5344CB8AC3E}">
        <p14:creationId xmlns:p14="http://schemas.microsoft.com/office/powerpoint/2010/main" val="200630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BFC96D0-CACC-4036-8AC9-44D0AB3E9FA3}"/>
              </a:ext>
            </a:extLst>
          </p:cNvPr>
          <p:cNvSpPr>
            <a:spLocks noGrp="1"/>
          </p:cNvSpPr>
          <p:nvPr>
            <p:ph type="pic" sz="quarter" idx="21"/>
          </p:nvPr>
        </p:nvSpPr>
        <p:spPr/>
      </p:sp>
      <p:sp>
        <p:nvSpPr>
          <p:cNvPr id="6" name="Title 5">
            <a:extLst>
              <a:ext uri="{FF2B5EF4-FFF2-40B4-BE49-F238E27FC236}">
                <a16:creationId xmlns:a16="http://schemas.microsoft.com/office/drawing/2014/main" id="{1B64D08D-6598-46E2-B009-C7BDF561D6F3}"/>
              </a:ext>
            </a:extLst>
          </p:cNvPr>
          <p:cNvSpPr>
            <a:spLocks noGrp="1"/>
          </p:cNvSpPr>
          <p:nvPr>
            <p:ph type="title"/>
          </p:nvPr>
        </p:nvSpPr>
        <p:spPr>
          <a:xfrm>
            <a:off x="442912" y="1480483"/>
            <a:ext cx="11291887" cy="3877985"/>
          </a:xfrm>
        </p:spPr>
        <p:txBody>
          <a:bodyPr/>
          <a:lstStyle/>
          <a:p>
            <a:pPr algn="ctr"/>
            <a:r>
              <a:rPr lang="en-GB" sz="8800" dirty="0">
                <a:solidFill>
                  <a:schemeClr val="accent3"/>
                </a:solidFill>
              </a:rPr>
              <a:t>NVD </a:t>
            </a:r>
            <a:br>
              <a:rPr lang="en-GB" dirty="0">
                <a:solidFill>
                  <a:schemeClr val="accent3"/>
                </a:solidFill>
              </a:rPr>
            </a:br>
            <a:r>
              <a:rPr lang="en-GB" sz="4400" dirty="0">
                <a:latin typeface="arial" panose="020B0604020202020204" pitchFamily="34" charset="0"/>
              </a:rPr>
              <a:t>Takes the information from MITRE and enriches it with a </a:t>
            </a:r>
            <a:r>
              <a:rPr lang="en-GB" sz="4400" dirty="0">
                <a:solidFill>
                  <a:schemeClr val="accent3"/>
                </a:solidFill>
                <a:latin typeface="arial" panose="020B0604020202020204" pitchFamily="34" charset="0"/>
              </a:rPr>
              <a:t>Score</a:t>
            </a:r>
            <a:r>
              <a:rPr lang="en-GB" sz="4400" dirty="0">
                <a:latin typeface="arial" panose="020B0604020202020204" pitchFamily="34" charset="0"/>
              </a:rPr>
              <a:t>, </a:t>
            </a:r>
            <a:r>
              <a:rPr lang="en-GB" sz="4400" dirty="0">
                <a:solidFill>
                  <a:schemeClr val="accent3"/>
                </a:solidFill>
                <a:latin typeface="arial" panose="020B0604020202020204" pitchFamily="34" charset="0"/>
              </a:rPr>
              <a:t>Category</a:t>
            </a:r>
            <a:r>
              <a:rPr lang="en-GB" sz="4400" dirty="0">
                <a:latin typeface="arial" panose="020B0604020202020204" pitchFamily="34" charset="0"/>
              </a:rPr>
              <a:t> and </a:t>
            </a:r>
            <a:r>
              <a:rPr lang="en-GB" sz="4400" dirty="0">
                <a:solidFill>
                  <a:schemeClr val="accent3"/>
                </a:solidFill>
                <a:latin typeface="arial" panose="020B0604020202020204" pitchFamily="34" charset="0"/>
              </a:rPr>
              <a:t>Affected products</a:t>
            </a:r>
            <a:br>
              <a:rPr lang="en-GB" b="0" i="0" dirty="0">
                <a:solidFill>
                  <a:srgbClr val="E8EAED"/>
                </a:solidFill>
                <a:effectLst/>
                <a:latin typeface="arial" panose="020B0604020202020204" pitchFamily="34" charset="0"/>
              </a:rPr>
            </a:br>
            <a:endParaRPr lang="en-GB" dirty="0"/>
          </a:p>
        </p:txBody>
      </p:sp>
      <p:sp>
        <p:nvSpPr>
          <p:cNvPr id="4" name="Slide Number Placeholder 3">
            <a:extLst>
              <a:ext uri="{FF2B5EF4-FFF2-40B4-BE49-F238E27FC236}">
                <a16:creationId xmlns:a16="http://schemas.microsoft.com/office/drawing/2014/main" id="{029D96B3-0B79-4FB5-AF2C-D69B3FBB6924}"/>
              </a:ext>
            </a:extLst>
          </p:cNvPr>
          <p:cNvSpPr>
            <a:spLocks noGrp="1"/>
          </p:cNvSpPr>
          <p:nvPr>
            <p:ph type="sldNum" sz="quarter" idx="24"/>
          </p:nvPr>
        </p:nvSpPr>
        <p:spPr/>
        <p:txBody>
          <a:bodyPr/>
          <a:lstStyle/>
          <a:p>
            <a:fld id="{A36BB336-FA68-49FA-BBEA-E8420972406D}" type="slidenum">
              <a:rPr lang="en-GB" smtClean="0"/>
              <a:pPr/>
              <a:t>9</a:t>
            </a:fld>
            <a:endParaRPr lang="en-GB" dirty="0"/>
          </a:p>
        </p:txBody>
      </p:sp>
    </p:spTree>
    <p:extLst>
      <p:ext uri="{BB962C8B-B14F-4D97-AF65-F5344CB8AC3E}">
        <p14:creationId xmlns:p14="http://schemas.microsoft.com/office/powerpoint/2010/main" val="75244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FDS 16:9">
  <a:themeElements>
    <a:clrScheme name="190626_DFDS">
      <a:dk1>
        <a:srgbClr val="000000"/>
      </a:dk1>
      <a:lt1>
        <a:srgbClr val="FFFFFF"/>
      </a:lt1>
      <a:dk2>
        <a:srgbClr val="4D4E4C"/>
      </a:dk2>
      <a:lt2>
        <a:srgbClr val="EDF0F2"/>
      </a:lt2>
      <a:accent1>
        <a:srgbClr val="002B45"/>
      </a:accent1>
      <a:accent2>
        <a:srgbClr val="1B5786"/>
      </a:accent2>
      <a:accent3>
        <a:srgbClr val="68B2E3"/>
      </a:accent3>
      <a:accent4>
        <a:srgbClr val="4D4E4C"/>
      </a:accent4>
      <a:accent5>
        <a:srgbClr val="B8B8B7"/>
      </a:accent5>
      <a:accent6>
        <a:srgbClr val="ED8B00"/>
      </a:accent6>
      <a:hlink>
        <a:srgbClr val="1B5786"/>
      </a:hlink>
      <a:folHlink>
        <a:srgbClr val="002B45"/>
      </a:folHlink>
    </a:clrScheme>
    <a:fontScheme name="190520_DFDS regular">
      <a:majorFont>
        <a:latin typeface="DFDS"/>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a:solidFill>
            <a:schemeClr val="accent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lnSpc>
            <a:spcPct val="90000"/>
          </a:lnSpc>
          <a:spcBef>
            <a:spcPts val="300"/>
          </a:spcBef>
          <a:spcAft>
            <a:spcPts val="300"/>
          </a:spcAft>
          <a:defRPr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spcBef>
            <a:spcPts val="300"/>
          </a:spcBef>
          <a:spcAft>
            <a:spcPts val="300"/>
          </a:spcAft>
          <a:defRPr smtClean="0">
            <a:solidFill>
              <a:schemeClr val="tx2"/>
            </a:solidFill>
          </a:defRPr>
        </a:defPPr>
      </a:lstStyle>
    </a:txDef>
  </a:objectDefaults>
  <a:extraClrSchemeLst/>
  <a:custClrLst>
    <a:custClr name="Action Medium">
      <a:srgbClr val="C3E0F4"/>
    </a:custClr>
  </a:custClrLst>
  <a:extLst>
    <a:ext uri="{05A4C25C-085E-4340-85A3-A5531E510DB2}">
      <thm15:themeFamily xmlns:thm15="http://schemas.microsoft.com/office/thememl/2012/main" name="Presentation5" id="{C7832C96-2A40-41EA-BCAE-E48E2AA278AA}" vid="{5DB801C8-1E78-4DA6-879E-712BF1953D9E}"/>
    </a:ext>
  </a:extLst>
</a:theme>
</file>

<file path=ppt/theme/theme2.xml><?xml version="1.0" encoding="utf-8"?>
<a:theme xmlns:a="http://schemas.openxmlformats.org/drawingml/2006/main" name="Office Theme">
  <a:themeElements>
    <a:clrScheme name="190604_DFDS">
      <a:dk1>
        <a:sysClr val="windowText" lastClr="000000"/>
      </a:dk1>
      <a:lt1>
        <a:srgbClr val="FFFFFF"/>
      </a:lt1>
      <a:dk2>
        <a:srgbClr val="101820"/>
      </a:dk2>
      <a:lt2>
        <a:srgbClr val="EDF0F2"/>
      </a:lt2>
      <a:accent1>
        <a:srgbClr val="122B45"/>
      </a:accent1>
      <a:accent2>
        <a:srgbClr val="66B0E3"/>
      </a:accent2>
      <a:accent3>
        <a:srgbClr val="175987"/>
      </a:accent3>
      <a:accent4>
        <a:srgbClr val="B5B5B2"/>
      </a:accent4>
      <a:accent5>
        <a:srgbClr val="4D4E4C"/>
      </a:accent5>
      <a:accent6>
        <a:srgbClr val="ED8B00"/>
      </a:accent6>
      <a:hlink>
        <a:srgbClr val="175987"/>
      </a:hlink>
      <a:folHlink>
        <a:srgbClr val="122B45"/>
      </a:folHlink>
    </a:clrScheme>
    <a:fontScheme name="190520_DFDS regular">
      <a:majorFont>
        <a:latin typeface="DFDS"/>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ction Medium">
      <a:srgbClr val="C3E0F4"/>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190604_DFDS">
      <a:dk1>
        <a:sysClr val="windowText" lastClr="000000"/>
      </a:dk1>
      <a:lt1>
        <a:srgbClr val="FFFFFF"/>
      </a:lt1>
      <a:dk2>
        <a:srgbClr val="101820"/>
      </a:dk2>
      <a:lt2>
        <a:srgbClr val="EDF0F2"/>
      </a:lt2>
      <a:accent1>
        <a:srgbClr val="122B45"/>
      </a:accent1>
      <a:accent2>
        <a:srgbClr val="66B0E3"/>
      </a:accent2>
      <a:accent3>
        <a:srgbClr val="175987"/>
      </a:accent3>
      <a:accent4>
        <a:srgbClr val="B5B5B2"/>
      </a:accent4>
      <a:accent5>
        <a:srgbClr val="4D4E4C"/>
      </a:accent5>
      <a:accent6>
        <a:srgbClr val="ED8B00"/>
      </a:accent6>
      <a:hlink>
        <a:srgbClr val="175987"/>
      </a:hlink>
      <a:folHlink>
        <a:srgbClr val="122B45"/>
      </a:folHlink>
    </a:clrScheme>
    <a:fontScheme name="190520_DFDS regular">
      <a:majorFont>
        <a:latin typeface="DFDS"/>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ction Medium">
      <a:srgbClr val="C3E0F4"/>
    </a:custClr>
  </a:custClr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13C669E-9DF5-49D1-A736-E7DA407A7899}">
  <we:reference id="wa104381063" version="1.0.0.1" store="en-US" storeType="OMEX"/>
  <we:alternateReferences>
    <we:reference id="wa104381063" version="1.0.0.1"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CEB316AEE0894EB7C54BCAA64BEE8F" ma:contentTypeVersion="11" ma:contentTypeDescription="Create a new document." ma:contentTypeScope="" ma:versionID="1b62bc67529b3b5ca68703f87037db5c">
  <xsd:schema xmlns:xsd="http://www.w3.org/2001/XMLSchema" xmlns:xs="http://www.w3.org/2001/XMLSchema" xmlns:p="http://schemas.microsoft.com/office/2006/metadata/properties" xmlns:ns3="d4e1f13b-b4f3-41e7-b71c-f0155946ca2f" xmlns:ns4="8a81c837-a1b9-4923-bbb6-6297faa5b2c9" targetNamespace="http://schemas.microsoft.com/office/2006/metadata/properties" ma:root="true" ma:fieldsID="8aa9c34c1bd4d2c0a9a941d3cba8848a" ns3:_="" ns4:_="">
    <xsd:import namespace="d4e1f13b-b4f3-41e7-b71c-f0155946ca2f"/>
    <xsd:import namespace="8a81c837-a1b9-4923-bbb6-6297faa5b2c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e1f13b-b4f3-41e7-b71c-f0155946ca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a81c837-a1b9-4923-bbb6-6297faa5b2c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2D8D80-3DFC-421B-8A95-5ACABBB28911}">
  <ds:schemaRefs>
    <ds:schemaRef ds:uri="http://schemas.microsoft.com/sharepoint/v3/contenttype/forms"/>
  </ds:schemaRefs>
</ds:datastoreItem>
</file>

<file path=customXml/itemProps2.xml><?xml version="1.0" encoding="utf-8"?>
<ds:datastoreItem xmlns:ds="http://schemas.openxmlformats.org/officeDocument/2006/customXml" ds:itemID="{E8C48DFE-999E-4D71-85AE-6CA3A6F06C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e1f13b-b4f3-41e7-b71c-f0155946ca2f"/>
    <ds:schemaRef ds:uri="8a81c837-a1b9-4923-bbb6-6297faa5b2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A90BCF-D732-4438-84E8-919F5F6E579E}">
  <ds:schemaRefs>
    <ds:schemaRef ds:uri="http://schemas.microsoft.com/office/2006/documentManagement/types"/>
    <ds:schemaRef ds:uri="8a81c837-a1b9-4923-bbb6-6297faa5b2c9"/>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 ds:uri="http://purl.org/dc/terms/"/>
    <ds:schemaRef ds:uri="http://schemas.microsoft.com/office/infopath/2007/PartnerControls"/>
    <ds:schemaRef ds:uri="d4e1f13b-b4f3-41e7-b71c-f0155946ca2f"/>
  </ds:schemaRefs>
</ds:datastoreItem>
</file>

<file path=docProps/app.xml><?xml version="1.0" encoding="utf-8"?>
<Properties xmlns="http://schemas.openxmlformats.org/officeDocument/2006/extended-properties" xmlns:vt="http://schemas.openxmlformats.org/officeDocument/2006/docPropsVTypes">
  <Template>blank</Template>
  <TotalTime>1226</TotalTime>
  <Words>650</Words>
  <Application>Microsoft Office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vt:lpstr>
      <vt:lpstr>DFDS</vt:lpstr>
      <vt:lpstr>DFDS 16:9</vt:lpstr>
      <vt:lpstr>CVE Common Vulnerabilities and Exposure</vt:lpstr>
      <vt:lpstr>CVE  is a international standard for publicly disclosed computer security flaws in a uniform and standard convention across all language barriers</vt:lpstr>
      <vt:lpstr>Background</vt:lpstr>
      <vt:lpstr>Structure</vt:lpstr>
      <vt:lpstr>Important information</vt:lpstr>
      <vt:lpstr>Well Known Examples</vt:lpstr>
      <vt:lpstr>Where do CVE ID’s come from</vt:lpstr>
      <vt:lpstr>NVD  National Vulnerability Database </vt:lpstr>
      <vt:lpstr>NVD  Takes the information from MITRE and enriches it with a Score, Category and Affected products </vt:lpstr>
      <vt:lpstr>NVD</vt:lpstr>
      <vt:lpstr>NVD</vt:lpstr>
      <vt:lpstr>References</vt:lpstr>
    </vt:vector>
  </TitlesOfParts>
  <Manager>luise@pptmatters.com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CVE Common Vulnerabilities and Exposure</dc:title>
  <dc:creator>John Smith</dc:creator>
  <cp:lastModifiedBy>John Smith</cp:lastModifiedBy>
  <cp:revision>2</cp:revision>
  <dcterms:created xsi:type="dcterms:W3CDTF">2022-04-07T14:03:25Z</dcterms:created>
  <dcterms:modified xsi:type="dcterms:W3CDTF">2022-06-07T08:33:18Z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15362633</vt:lpwstr>
  </property>
  <property fmtid="{D5CDD505-2E9C-101B-9397-08002B2CF9AE}" pid="3" name="NXPowerLiteSettings">
    <vt:lpwstr>874006B004C800</vt:lpwstr>
  </property>
  <property fmtid="{D5CDD505-2E9C-101B-9397-08002B2CF9AE}" pid="4" name="NXPowerLiteVersion">
    <vt:lpwstr>D7.1.14</vt:lpwstr>
  </property>
  <property fmtid="{D5CDD505-2E9C-101B-9397-08002B2CF9AE}" pid="5" name="MSIP_Label_c2458218-87f2-45e0-bab0-e659c30d0ebd_Enabled">
    <vt:lpwstr>True</vt:lpwstr>
  </property>
  <property fmtid="{D5CDD505-2E9C-101B-9397-08002B2CF9AE}" pid="6" name="MSIP_Label_c2458218-87f2-45e0-bab0-e659c30d0ebd_SiteId">
    <vt:lpwstr>73a99466-ad05-4221-9f90-e7142aa2f6c1</vt:lpwstr>
  </property>
  <property fmtid="{D5CDD505-2E9C-101B-9397-08002B2CF9AE}" pid="7" name="MSIP_Label_c2458218-87f2-45e0-bab0-e659c30d0ebd_Owner">
    <vt:lpwstr>alled@DFDS.COM</vt:lpwstr>
  </property>
  <property fmtid="{D5CDD505-2E9C-101B-9397-08002B2CF9AE}" pid="8" name="MSIP_Label_c2458218-87f2-45e0-bab0-e659c30d0ebd_SetDate">
    <vt:lpwstr>2019-11-19T14:47:13.3176263Z</vt:lpwstr>
  </property>
  <property fmtid="{D5CDD505-2E9C-101B-9397-08002B2CF9AE}" pid="9" name="MSIP_Label_c2458218-87f2-45e0-bab0-e659c30d0ebd_Name">
    <vt:lpwstr>Public</vt:lpwstr>
  </property>
  <property fmtid="{D5CDD505-2E9C-101B-9397-08002B2CF9AE}" pid="10" name="MSIP_Label_c2458218-87f2-45e0-bab0-e659c30d0ebd_Application">
    <vt:lpwstr>Microsoft Azure Information Protection</vt:lpwstr>
  </property>
  <property fmtid="{D5CDD505-2E9C-101B-9397-08002B2CF9AE}" pid="11" name="MSIP_Label_c2458218-87f2-45e0-bab0-e659c30d0ebd_ActionId">
    <vt:lpwstr>038e66df-803d-45ae-b1dc-74621aea7115</vt:lpwstr>
  </property>
  <property fmtid="{D5CDD505-2E9C-101B-9397-08002B2CF9AE}" pid="12" name="MSIP_Label_c2458218-87f2-45e0-bab0-e659c30d0ebd_Extended_MSFT_Method">
    <vt:lpwstr>Automatic</vt:lpwstr>
  </property>
  <property fmtid="{D5CDD505-2E9C-101B-9397-08002B2CF9AE}" pid="13" name="Sensitivity">
    <vt:lpwstr>Public</vt:lpwstr>
  </property>
  <property fmtid="{D5CDD505-2E9C-101B-9397-08002B2CF9AE}" pid="14" name="ContentTypeId">
    <vt:lpwstr>0x01010058CEB316AEE0894EB7C54BCAA64BEE8F</vt:lpwstr>
  </property>
</Properties>
</file>