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37"/>
  </p:notesMasterIdLst>
  <p:handoutMasterIdLst>
    <p:handoutMasterId r:id="rId38"/>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477" r:id="rId32"/>
    <p:sldId id="478" r:id="rId33"/>
    <p:sldId id="500" r:id="rId34"/>
    <p:sldId id="479" r:id="rId35"/>
    <p:sldId id="476"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DFDS" panose="020B0604020202020204" charset="0"/>
      <p:regular r:id="rId43"/>
      <p:bold r:id="rId44"/>
      <p:italic r:id="rId45"/>
    </p:embeddedFont>
    <p:embeddedFont>
      <p:font typeface="DFDS Bold" panose="020B0604020202020204" charset="0"/>
      <p:bold r:id="rId46"/>
    </p:embeddedFont>
    <p:embeddedFont>
      <p:font typeface="DFDS Light" panose="020B060402020202020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06/10/2020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06/10/2020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06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06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06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10/6/2020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06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(local or remote): </a:t>
            </a:r>
            <a:r>
              <a:rPr lang="en-US" sz="2100" dirty="0">
                <a:solidFill>
                  <a:srgbClr val="002060"/>
                </a:solidFill>
              </a:rPr>
              <a:t>git clone [folder / URL] [folder]</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config</a:t>
            </a:r>
          </a:p>
        </p:txBody>
      </p:sp>
    </p:spTree>
    <p:extLst>
      <p:ext uri="{BB962C8B-B14F-4D97-AF65-F5344CB8AC3E}">
        <p14:creationId xmlns:p14="http://schemas.microsoft.com/office/powerpoint/2010/main" val="230032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status, log, diff, show</a:t>
            </a:r>
          </a:p>
        </p:txBody>
      </p:sp>
    </p:spTree>
    <p:extLst>
      <p:ext uri="{BB962C8B-B14F-4D97-AF65-F5344CB8AC3E}">
        <p14:creationId xmlns:p14="http://schemas.microsoft.com/office/powerpoint/2010/main" val="380310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branch, checkout, merge (conflict resolution – how to map it to your IDE, </a:t>
            </a:r>
            <a:r>
              <a:rPr lang="en-US" sz="2100"/>
              <a:t>etc)</a:t>
            </a:r>
            <a:endParaRPr lang="en-US" sz="2100" dirty="0"/>
          </a:p>
        </p:txBody>
      </p:sp>
    </p:spTree>
    <p:extLst>
      <p:ext uri="{BB962C8B-B14F-4D97-AF65-F5344CB8AC3E}">
        <p14:creationId xmlns:p14="http://schemas.microsoft.com/office/powerpoint/2010/main" val="229747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add, commit -m, revert, reset, clean</a:t>
            </a:r>
          </a:p>
        </p:txBody>
      </p:sp>
    </p:spTree>
    <p:extLst>
      <p:ext uri="{BB962C8B-B14F-4D97-AF65-F5344CB8AC3E}">
        <p14:creationId xmlns:p14="http://schemas.microsoft.com/office/powerpoint/2010/main" val="362278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commit --amend, rebase, </a:t>
            </a:r>
            <a:r>
              <a:rPr lang="en-US" sz="2100" dirty="0" err="1"/>
              <a:t>reflog</a:t>
            </a:r>
            <a:endParaRPr lang="en-US" sz="2100" dirty="0"/>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remote, fetch, pull, push (squash-merge)</a:t>
            </a: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[TODO]</a:t>
            </a:r>
          </a:p>
        </p:txBody>
      </p:sp>
    </p:spTree>
    <p:extLst>
      <p:ext uri="{BB962C8B-B14F-4D97-AF65-F5344CB8AC3E}">
        <p14:creationId xmlns:p14="http://schemas.microsoft.com/office/powerpoint/2010/main" val="13301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1065</Words>
  <Application>Microsoft Office PowerPoint</Application>
  <PresentationFormat>Widescreen</PresentationFormat>
  <Paragraphs>120</Paragraphs>
  <Slides>32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DFDS Light</vt:lpstr>
      <vt:lpstr>Calibri</vt:lpstr>
      <vt:lpstr>DFDS</vt:lpstr>
      <vt:lpstr>DFDS Bold</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2020-10-06T13:30:03Z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