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2" r:id="rId5"/>
    <p:sldId id="257" r:id="rId6"/>
    <p:sldId id="448" r:id="rId7"/>
    <p:sldId id="445" r:id="rId8"/>
    <p:sldId id="446" r:id="rId9"/>
    <p:sldId id="444" r:id="rId10"/>
    <p:sldId id="449" r:id="rId11"/>
    <p:sldId id="443" r:id="rId12"/>
    <p:sldId id="451" r:id="rId13"/>
    <p:sldId id="452" r:id="rId14"/>
    <p:sldId id="442" r:id="rId15"/>
    <p:sldId id="454" r:id="rId16"/>
    <p:sldId id="456" r:id="rId17"/>
    <p:sldId id="453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FDS" panose="00000500000000000000" pitchFamily="2" charset="0"/>
      <p:regular r:id="rId25"/>
      <p:bold r:id="rId26"/>
      <p:italic r:id="rId27"/>
    </p:embeddedFont>
    <p:embeddedFont>
      <p:font typeface="DFDS Bold" panose="00000800000000000000" pitchFamily="2" charset="0"/>
      <p:bold r:id="rId28"/>
    </p:embeddedFont>
    <p:embeddedFont>
      <p:font typeface="DFDS Light" panose="00000400000000000000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FBC0B52-5777-49BB-9B2A-231D450F4160}">
      <dgm:prSet phldrT="[Text]"/>
      <dgm:spPr/>
      <dgm:t>
        <a:bodyPr/>
        <a:lstStyle/>
        <a:p>
          <a:r>
            <a:rPr lang="en-US" dirty="0"/>
            <a:t>Technologies</a:t>
          </a:r>
        </a:p>
      </dgm:t>
    </dgm:pt>
    <dgm:pt modelId="{DE6B4193-56C7-47E7-9377-E77318C3D116}" type="parTrans" cxnId="{EC10F7E3-6681-4DAE-9FCA-240BE1853049}">
      <dgm:prSet/>
      <dgm:spPr/>
      <dgm:t>
        <a:bodyPr/>
        <a:lstStyle/>
        <a:p>
          <a:endParaRPr lang="da-DK"/>
        </a:p>
      </dgm:t>
    </dgm:pt>
    <dgm:pt modelId="{F3B57A4F-E112-4620-AFDF-4752E3535C2F}" type="sibTrans" cxnId="{EC10F7E3-6681-4DAE-9FCA-240BE1853049}">
      <dgm:prSet/>
      <dgm:spPr/>
      <dgm:t>
        <a:bodyPr/>
        <a:lstStyle/>
        <a:p>
          <a:endParaRPr lang="da-DK"/>
        </a:p>
      </dgm:t>
    </dgm:pt>
    <dgm:pt modelId="{F85BD08D-6736-4119-9675-6C86148EC61A}">
      <dgm:prSet phldrT="[Text]"/>
      <dgm:spPr/>
      <dgm:t>
        <a:bodyPr/>
        <a:lstStyle/>
        <a:p>
          <a:r>
            <a:rPr lang="en-US" dirty="0"/>
            <a:t>Roadmap</a:t>
          </a:r>
        </a:p>
      </dgm:t>
    </dgm:pt>
    <dgm:pt modelId="{F81FE3B9-7B44-4F7F-B735-46573E3C3D9F}" type="parTrans" cxnId="{97BA3286-8C59-45A1-8CB5-345583CAE526}">
      <dgm:prSet/>
      <dgm:spPr/>
      <dgm:t>
        <a:bodyPr/>
        <a:lstStyle/>
        <a:p>
          <a:endParaRPr lang="da-DK"/>
        </a:p>
      </dgm:t>
    </dgm:pt>
    <dgm:pt modelId="{854DCD2C-6334-4AFA-8DD5-CC740C97EADF}" type="sibTrans" cxnId="{97BA3286-8C59-45A1-8CB5-345583CAE526}">
      <dgm:prSet/>
      <dgm:spPr/>
      <dgm:t>
        <a:bodyPr/>
        <a:lstStyle/>
        <a:p>
          <a:endParaRPr lang="da-DK"/>
        </a:p>
      </dgm:t>
    </dgm:pt>
    <dgm:pt modelId="{C2FAD68D-101D-4FAE-B1A4-2FEFAD9997CD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720016CE-820C-4916-A83F-C87521C4CC6B}" type="parTrans" cxnId="{DF0FEE94-E9CF-4CDE-930A-EFE573DB6AAB}">
      <dgm:prSet/>
      <dgm:spPr/>
      <dgm:t>
        <a:bodyPr/>
        <a:lstStyle/>
        <a:p>
          <a:endParaRPr lang="da-DK"/>
        </a:p>
      </dgm:t>
    </dgm:pt>
    <dgm:pt modelId="{FED687F6-B545-4165-84BB-DE17F92E7039}" type="sibTrans" cxnId="{DF0FEE94-E9CF-4CDE-930A-EFE573DB6AAB}">
      <dgm:prSet/>
      <dgm:spPr/>
      <dgm:t>
        <a:bodyPr/>
        <a:lstStyle/>
        <a:p>
          <a:endParaRPr lang="da-DK"/>
        </a:p>
      </dgm:t>
    </dgm:pt>
    <dgm:pt modelId="{0AF8EBCC-0BD1-4196-99C0-317DC6B0529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Challenge</a:t>
          </a:r>
          <a:endParaRPr lang="en-US" dirty="0"/>
        </a:p>
      </dgm:t>
    </dgm:pt>
    <dgm:pt modelId="{DC471D44-CFDF-43DD-9448-D0C9EFC08DC9}" type="parTrans" cxnId="{60803D23-9FC1-4C58-AC03-37C1C200F047}">
      <dgm:prSet/>
      <dgm:spPr/>
      <dgm:t>
        <a:bodyPr/>
        <a:lstStyle/>
        <a:p>
          <a:endParaRPr lang="da-DK"/>
        </a:p>
      </dgm:t>
    </dgm:pt>
    <dgm:pt modelId="{937933E6-3846-40F8-BDF2-6CB0F6B01768}" type="sibTrans" cxnId="{60803D23-9FC1-4C58-AC03-37C1C200F047}">
      <dgm:prSet/>
      <dgm:spPr/>
      <dgm:t>
        <a:bodyPr/>
        <a:lstStyle/>
        <a:p>
          <a:endParaRPr lang="da-DK"/>
        </a:p>
      </dgm:t>
    </dgm:pt>
    <dgm:pt modelId="{AF9DA78F-1807-4D3C-99A8-DEB7602914EC}">
      <dgm:prSet phldrT="[Text]"/>
      <dgm:spPr/>
      <dgm:t>
        <a:bodyPr/>
        <a:lstStyle/>
        <a:p>
          <a:r>
            <a:rPr lang="en-US" dirty="0"/>
            <a:t>Q/A</a:t>
          </a:r>
        </a:p>
      </dgm:t>
    </dgm:pt>
    <dgm:pt modelId="{F4C953A8-D103-447E-93C6-316AFFDC57DA}" type="sibTrans" cxnId="{2881B2CC-3C04-431B-BA2B-CF332AAABEE5}">
      <dgm:prSet/>
      <dgm:spPr/>
      <dgm:t>
        <a:bodyPr/>
        <a:lstStyle/>
        <a:p>
          <a:endParaRPr lang="da-DK"/>
        </a:p>
      </dgm:t>
    </dgm:pt>
    <dgm:pt modelId="{E45C592D-1620-48D4-81EE-3B603441F20D}" type="parTrans" cxnId="{2881B2CC-3C04-431B-BA2B-CF332AAABEE5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A3318075-E69A-49E8-B2DD-706C7C365386}" type="pres">
      <dgm:prSet presAssocID="{0AF8EBCC-0BD1-4196-99C0-317DC6B05291}" presName="textNode" presStyleLbl="node1" presStyleIdx="0" presStyleCnt="6">
        <dgm:presLayoutVars>
          <dgm:bulletEnabled val="1"/>
        </dgm:presLayoutVars>
      </dgm:prSet>
      <dgm:spPr/>
    </dgm:pt>
    <dgm:pt modelId="{EBDAB10B-69BF-418E-8D35-A0E0961C5F05}" type="pres">
      <dgm:prSet presAssocID="{937933E6-3846-40F8-BDF2-6CB0F6B01768}" presName="sibTrans" presStyleCnt="0"/>
      <dgm:spPr/>
    </dgm:pt>
    <dgm:pt modelId="{4290901C-A830-48F6-853B-7274D824E05D}" type="pres">
      <dgm:prSet presAssocID="{6FEB98AE-C4F2-4058-B403-4EB01BEF754A}" presName="textNode" presStyleLbl="node1" presStyleIdx="1" presStyleCnt="6">
        <dgm:presLayoutVars>
          <dgm:bulletEnabled val="1"/>
        </dgm:presLayoutVars>
      </dgm:prSet>
      <dgm:spPr/>
    </dgm:pt>
    <dgm:pt modelId="{ECC5BB8F-EEBB-4FD6-B3D9-D248322EF81F}" type="pres">
      <dgm:prSet presAssocID="{09F7D9FA-04CC-4ABE-A7AC-AAD64CC13FCB}" presName="sibTrans" presStyleCnt="0"/>
      <dgm:spPr/>
    </dgm:pt>
    <dgm:pt modelId="{21148ED2-8D8E-4196-99D5-F15AC3D680A0}" type="pres">
      <dgm:prSet presAssocID="{C2FAD68D-101D-4FAE-B1A4-2FEFAD9997CD}" presName="textNode" presStyleLbl="node1" presStyleIdx="2" presStyleCnt="6">
        <dgm:presLayoutVars>
          <dgm:bulletEnabled val="1"/>
        </dgm:presLayoutVars>
      </dgm:prSet>
      <dgm:spPr/>
    </dgm:pt>
    <dgm:pt modelId="{5CB89028-D4DE-4656-ADA8-D890877A4BD6}" type="pres">
      <dgm:prSet presAssocID="{FED687F6-B545-4165-84BB-DE17F92E7039}" presName="sibTrans" presStyleCnt="0"/>
      <dgm:spPr/>
    </dgm:pt>
    <dgm:pt modelId="{1B089564-4EE7-4F8F-9217-F7A11F691F8F}" type="pres">
      <dgm:prSet presAssocID="{BFBC0B52-5777-49BB-9B2A-231D450F4160}" presName="textNode" presStyleLbl="node1" presStyleIdx="3" presStyleCnt="6">
        <dgm:presLayoutVars>
          <dgm:bulletEnabled val="1"/>
        </dgm:presLayoutVars>
      </dgm:prSet>
      <dgm:spPr/>
    </dgm:pt>
    <dgm:pt modelId="{C9DBC78A-2707-4781-86BC-0D5B67B60227}" type="pres">
      <dgm:prSet presAssocID="{F3B57A4F-E112-4620-AFDF-4752E3535C2F}" presName="sibTrans" presStyleCnt="0"/>
      <dgm:spPr/>
    </dgm:pt>
    <dgm:pt modelId="{E259AE42-0133-4010-806A-A37C57447ED8}" type="pres">
      <dgm:prSet presAssocID="{F85BD08D-6736-4119-9675-6C86148EC61A}" presName="textNode" presStyleLbl="node1" presStyleIdx="4" presStyleCnt="6">
        <dgm:presLayoutVars>
          <dgm:bulletEnabled val="1"/>
        </dgm:presLayoutVars>
      </dgm:prSet>
      <dgm:spPr/>
    </dgm:pt>
    <dgm:pt modelId="{887B44E3-1CAB-4B32-B802-570292DA9CF7}" type="pres">
      <dgm:prSet presAssocID="{854DCD2C-6334-4AFA-8DD5-CC740C97EADF}" presName="sibTrans" presStyleCnt="0"/>
      <dgm:spPr/>
    </dgm:pt>
    <dgm:pt modelId="{688799AB-7327-4588-B3C4-0EE81F6FF39A}" type="pres">
      <dgm:prSet presAssocID="{AF9DA78F-1807-4D3C-99A8-DEB7602914E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E3A8405-6A2A-4BB4-B569-B3110AB3E0E8}" type="presOf" srcId="{BFBC0B52-5777-49BB-9B2A-231D450F4160}" destId="{1B089564-4EE7-4F8F-9217-F7A11F691F8F}" srcOrd="0" destOrd="0" presId="urn:microsoft.com/office/officeart/2005/8/layout/hProcess9"/>
    <dgm:cxn modelId="{60803D23-9FC1-4C58-AC03-37C1C200F047}" srcId="{33F6CF7F-7C05-4CC7-A03E-2BDBDEBE5051}" destId="{0AF8EBCC-0BD1-4196-99C0-317DC6B05291}" srcOrd="0" destOrd="0" parTransId="{DC471D44-CFDF-43DD-9448-D0C9EFC08DC9}" sibTransId="{937933E6-3846-40F8-BDF2-6CB0F6B01768}"/>
    <dgm:cxn modelId="{93B8754E-44A2-487D-B428-1DD0F6D64DDE}" type="presOf" srcId="{F85BD08D-6736-4119-9675-6C86148EC61A}" destId="{E259AE42-0133-4010-806A-A37C57447ED8}" srcOrd="0" destOrd="0" presId="urn:microsoft.com/office/officeart/2005/8/layout/hProcess9"/>
    <dgm:cxn modelId="{97BA3286-8C59-45A1-8CB5-345583CAE526}" srcId="{33F6CF7F-7C05-4CC7-A03E-2BDBDEBE5051}" destId="{F85BD08D-6736-4119-9675-6C86148EC61A}" srcOrd="4" destOrd="0" parTransId="{F81FE3B9-7B44-4F7F-B735-46573E3C3D9F}" sibTransId="{854DCD2C-6334-4AFA-8DD5-CC740C97EADF}"/>
    <dgm:cxn modelId="{F76C888F-BE06-4908-9C49-E14C5F4B9545}" type="presOf" srcId="{AF9DA78F-1807-4D3C-99A8-DEB7602914EC}" destId="{688799AB-7327-4588-B3C4-0EE81F6FF39A}" srcOrd="0" destOrd="0" presId="urn:microsoft.com/office/officeart/2005/8/layout/hProcess9"/>
    <dgm:cxn modelId="{DF0FEE94-E9CF-4CDE-930A-EFE573DB6AAB}" srcId="{33F6CF7F-7C05-4CC7-A03E-2BDBDEBE5051}" destId="{C2FAD68D-101D-4FAE-B1A4-2FEFAD9997CD}" srcOrd="2" destOrd="0" parTransId="{720016CE-820C-4916-A83F-C87521C4CC6B}" sibTransId="{FED687F6-B545-4165-84BB-DE17F92E7039}"/>
    <dgm:cxn modelId="{845FDEA1-0978-492C-A7C8-43F62FCFA5D6}" type="presOf" srcId="{C2FAD68D-101D-4FAE-B1A4-2FEFAD9997CD}" destId="{21148ED2-8D8E-4196-99D5-F15AC3D680A0}" srcOrd="0" destOrd="0" presId="urn:microsoft.com/office/officeart/2005/8/layout/hProcess9"/>
    <dgm:cxn modelId="{69984DB8-4D5A-441F-9363-9B1AA5DAE80A}" type="presOf" srcId="{0AF8EBCC-0BD1-4196-99C0-317DC6B05291}" destId="{A3318075-E69A-49E8-B2DD-706C7C365386}" srcOrd="0" destOrd="0" presId="urn:microsoft.com/office/officeart/2005/8/layout/hProcess9"/>
    <dgm:cxn modelId="{437ECDB9-0EFE-478E-802D-A457F154ECA5}" type="presOf" srcId="{6FEB98AE-C4F2-4058-B403-4EB01BEF754A}" destId="{4290901C-A830-48F6-853B-7274D824E05D}" srcOrd="0" destOrd="0" presId="urn:microsoft.com/office/officeart/2005/8/layout/hProcess9"/>
    <dgm:cxn modelId="{2881B2CC-3C04-431B-BA2B-CF332AAABEE5}" srcId="{33F6CF7F-7C05-4CC7-A03E-2BDBDEBE5051}" destId="{AF9DA78F-1807-4D3C-99A8-DEB7602914EC}" srcOrd="5" destOrd="0" parTransId="{E45C592D-1620-48D4-81EE-3B603441F20D}" sibTransId="{F4C953A8-D103-447E-93C6-316AFFDC57DA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EC10F7E3-6681-4DAE-9FCA-240BE1853049}" srcId="{33F6CF7F-7C05-4CC7-A03E-2BDBDEBE5051}" destId="{BFBC0B52-5777-49BB-9B2A-231D450F4160}" srcOrd="3" destOrd="0" parTransId="{DE6B4193-56C7-47E7-9377-E77318C3D116}" sibTransId="{F3B57A4F-E112-4620-AFDF-4752E3535C2F}"/>
    <dgm:cxn modelId="{A6AF26EB-9C67-4650-85A4-E8FBA13DFB42}" srcId="{33F6CF7F-7C05-4CC7-A03E-2BDBDEBE5051}" destId="{6FEB98AE-C4F2-4058-B403-4EB01BEF754A}" srcOrd="1" destOrd="0" parTransId="{60938E6F-044B-41B4-989D-7D3473D4DA17}" sibTransId="{09F7D9FA-04CC-4ABE-A7AC-AAD64CC13FCB}"/>
    <dgm:cxn modelId="{D64CF258-C26B-43DC-BE31-4EB153C8C5AC}" type="presParOf" srcId="{30AECAEA-DECC-4ABA-8EAC-6241F74EAB92}" destId="{71757BC5-FD58-4092-9D20-A0775832EB03}" srcOrd="0" destOrd="0" presId="urn:microsoft.com/office/officeart/2005/8/layout/hProcess9"/>
    <dgm:cxn modelId="{AE319A81-1DD2-4C21-B00F-3F70148F91EF}" type="presParOf" srcId="{30AECAEA-DECC-4ABA-8EAC-6241F74EAB92}" destId="{A7B82D27-447E-4FAD-A4BB-CED5622127D4}" srcOrd="1" destOrd="0" presId="urn:microsoft.com/office/officeart/2005/8/layout/hProcess9"/>
    <dgm:cxn modelId="{A8866B53-E7E3-427D-86C0-4DDE9DF81359}" type="presParOf" srcId="{A7B82D27-447E-4FAD-A4BB-CED5622127D4}" destId="{A3318075-E69A-49E8-B2DD-706C7C365386}" srcOrd="0" destOrd="0" presId="urn:microsoft.com/office/officeart/2005/8/layout/hProcess9"/>
    <dgm:cxn modelId="{52758CDC-5287-4CEF-A6F2-B32E391A203E}" type="presParOf" srcId="{A7B82D27-447E-4FAD-A4BB-CED5622127D4}" destId="{EBDAB10B-69BF-418E-8D35-A0E0961C5F05}" srcOrd="1" destOrd="0" presId="urn:microsoft.com/office/officeart/2005/8/layout/hProcess9"/>
    <dgm:cxn modelId="{478F32AC-F12F-4CA7-8292-2288DE486CF9}" type="presParOf" srcId="{A7B82D27-447E-4FAD-A4BB-CED5622127D4}" destId="{4290901C-A830-48F6-853B-7274D824E05D}" srcOrd="2" destOrd="0" presId="urn:microsoft.com/office/officeart/2005/8/layout/hProcess9"/>
    <dgm:cxn modelId="{096C2FA2-03DA-4432-AE8E-17AB0B7FB970}" type="presParOf" srcId="{A7B82D27-447E-4FAD-A4BB-CED5622127D4}" destId="{ECC5BB8F-EEBB-4FD6-B3D9-D248322EF81F}" srcOrd="3" destOrd="0" presId="urn:microsoft.com/office/officeart/2005/8/layout/hProcess9"/>
    <dgm:cxn modelId="{8F0A82F1-CA16-483F-AD0F-442E69221C65}" type="presParOf" srcId="{A7B82D27-447E-4FAD-A4BB-CED5622127D4}" destId="{21148ED2-8D8E-4196-99D5-F15AC3D680A0}" srcOrd="4" destOrd="0" presId="urn:microsoft.com/office/officeart/2005/8/layout/hProcess9"/>
    <dgm:cxn modelId="{2340A62E-C477-4D0A-AD76-D69DD2E5E9EA}" type="presParOf" srcId="{A7B82D27-447E-4FAD-A4BB-CED5622127D4}" destId="{5CB89028-D4DE-4656-ADA8-D890877A4BD6}" srcOrd="5" destOrd="0" presId="urn:microsoft.com/office/officeart/2005/8/layout/hProcess9"/>
    <dgm:cxn modelId="{383F37C1-CB71-4288-BD78-BADAE89C348F}" type="presParOf" srcId="{A7B82D27-447E-4FAD-A4BB-CED5622127D4}" destId="{1B089564-4EE7-4F8F-9217-F7A11F691F8F}" srcOrd="6" destOrd="0" presId="urn:microsoft.com/office/officeart/2005/8/layout/hProcess9"/>
    <dgm:cxn modelId="{B60EAA21-1576-45C3-AEAE-75A3813B930F}" type="presParOf" srcId="{A7B82D27-447E-4FAD-A4BB-CED5622127D4}" destId="{C9DBC78A-2707-4781-86BC-0D5B67B60227}" srcOrd="7" destOrd="0" presId="urn:microsoft.com/office/officeart/2005/8/layout/hProcess9"/>
    <dgm:cxn modelId="{9C136A2B-B04D-45A9-B797-C0613DCFEB80}" type="presParOf" srcId="{A7B82D27-447E-4FAD-A4BB-CED5622127D4}" destId="{E259AE42-0133-4010-806A-A37C57447ED8}" srcOrd="8" destOrd="0" presId="urn:microsoft.com/office/officeart/2005/8/layout/hProcess9"/>
    <dgm:cxn modelId="{019A3170-4F91-4B0B-B6C4-231FFA98D786}" type="presParOf" srcId="{A7B82D27-447E-4FAD-A4BB-CED5622127D4}" destId="{887B44E3-1CAB-4B32-B802-570292DA9CF7}" srcOrd="9" destOrd="0" presId="urn:microsoft.com/office/officeart/2005/8/layout/hProcess9"/>
    <dgm:cxn modelId="{DE70D70E-DB22-454A-A9AC-247562C74826}" type="presParOf" srcId="{A7B82D27-447E-4FAD-A4BB-CED5622127D4}" destId="{688799AB-7327-4588-B3C4-0EE81F6FF39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18075-E69A-49E8-B2DD-706C7C365386}">
      <dsp:nvSpPr>
        <dsp:cNvPr id="0" name=""/>
        <dsp:cNvSpPr/>
      </dsp:nvSpPr>
      <dsp:spPr>
        <a:xfrm>
          <a:off x="5210" y="858696"/>
          <a:ext cx="155434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Challenge</a:t>
          </a:r>
          <a:endParaRPr lang="en-US" sz="1700" kern="1200" dirty="0"/>
        </a:p>
      </dsp:txBody>
      <dsp:txXfrm>
        <a:off x="61101" y="914587"/>
        <a:ext cx="1442564" cy="1033147"/>
      </dsp:txXfrm>
    </dsp:sp>
    <dsp:sp modelId="{4290901C-A830-48F6-853B-7274D824E05D}">
      <dsp:nvSpPr>
        <dsp:cNvPr id="0" name=""/>
        <dsp:cNvSpPr/>
      </dsp:nvSpPr>
      <dsp:spPr>
        <a:xfrm>
          <a:off x="1749400" y="858696"/>
          <a:ext cx="155434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Solution</a:t>
          </a:r>
        </a:p>
      </dsp:txBody>
      <dsp:txXfrm>
        <a:off x="1805291" y="914587"/>
        <a:ext cx="1442564" cy="1033147"/>
      </dsp:txXfrm>
    </dsp:sp>
    <dsp:sp modelId="{21148ED2-8D8E-4196-99D5-F15AC3D680A0}">
      <dsp:nvSpPr>
        <dsp:cNvPr id="0" name=""/>
        <dsp:cNvSpPr/>
      </dsp:nvSpPr>
      <dsp:spPr>
        <a:xfrm>
          <a:off x="3493591" y="858696"/>
          <a:ext cx="155434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Benefits</a:t>
          </a:r>
        </a:p>
      </dsp:txBody>
      <dsp:txXfrm>
        <a:off x="3549482" y="914587"/>
        <a:ext cx="1442564" cy="1033147"/>
      </dsp:txXfrm>
    </dsp:sp>
    <dsp:sp modelId="{1B089564-4EE7-4F8F-9217-F7A11F691F8F}">
      <dsp:nvSpPr>
        <dsp:cNvPr id="0" name=""/>
        <dsp:cNvSpPr/>
      </dsp:nvSpPr>
      <dsp:spPr>
        <a:xfrm>
          <a:off x="5237781" y="858696"/>
          <a:ext cx="155434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Technologies</a:t>
          </a:r>
        </a:p>
      </dsp:txBody>
      <dsp:txXfrm>
        <a:off x="5293672" y="914587"/>
        <a:ext cx="1442564" cy="1033147"/>
      </dsp:txXfrm>
    </dsp:sp>
    <dsp:sp modelId="{E259AE42-0133-4010-806A-A37C57447ED8}">
      <dsp:nvSpPr>
        <dsp:cNvPr id="0" name=""/>
        <dsp:cNvSpPr/>
      </dsp:nvSpPr>
      <dsp:spPr>
        <a:xfrm>
          <a:off x="6981971" y="858696"/>
          <a:ext cx="155434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Roadmap</a:t>
          </a:r>
        </a:p>
      </dsp:txBody>
      <dsp:txXfrm>
        <a:off x="7037862" y="914587"/>
        <a:ext cx="1442564" cy="1033147"/>
      </dsp:txXfrm>
    </dsp:sp>
    <dsp:sp modelId="{688799AB-7327-4588-B3C4-0EE81F6FF39A}">
      <dsp:nvSpPr>
        <dsp:cNvPr id="0" name=""/>
        <dsp:cNvSpPr/>
      </dsp:nvSpPr>
      <dsp:spPr>
        <a:xfrm>
          <a:off x="8726161" y="858696"/>
          <a:ext cx="155434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Q/A</a:t>
          </a:r>
        </a:p>
      </dsp:txBody>
      <dsp:txXfrm>
        <a:off x="8782052" y="914587"/>
        <a:ext cx="1442564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text, table,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text, table,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 level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30 January 2020</a:t>
            </a:fld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30 January 2020</a:t>
            </a:fld>
            <a:endParaRPr lang="en-GB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30 January 2020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err="1"/>
              <a:t>Dfds</a:t>
            </a:r>
            <a:r>
              <a:rPr lang="da-DK" sz="3600"/>
              <a:t> at the </a:t>
            </a:r>
            <a:br>
              <a:rPr lang="da-DK" sz="3600"/>
            </a:br>
            <a:r>
              <a:rPr lang="da-DK" sz="3600" err="1">
                <a:solidFill>
                  <a:schemeClr val="accent3"/>
                </a:solidFill>
              </a:rPr>
              <a:t>heart</a:t>
            </a:r>
            <a:r>
              <a:rPr lang="da-DK" sz="3600">
                <a:solidFill>
                  <a:schemeClr val="accent3"/>
                </a:solidFill>
              </a:rPr>
              <a:t> of </a:t>
            </a:r>
            <a:r>
              <a:rPr lang="da-DK" sz="3600" err="1">
                <a:solidFill>
                  <a:schemeClr val="accent3"/>
                </a:solidFill>
              </a:rPr>
              <a:t>europe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30 January 2020</a:t>
            </a:fld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en-GB" sz="9600" dirty="0"/>
              <a:t>Micro frontend</a:t>
            </a:r>
            <a:br>
              <a:rPr lang="en-GB" sz="9600" dirty="0"/>
            </a:br>
            <a:r>
              <a:rPr lang="en-GB" sz="9600" dirty="0"/>
              <a:t> architecture</a:t>
            </a: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9 </a:t>
            </a:r>
            <a:r>
              <a:rPr lang="da-DK" sz="1400" cap="none"/>
              <a:t>January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Benefits &gt; Autonomous teams 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2D798F9-1C88-4CCC-9B81-DBDD9FD8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20" y="1873473"/>
            <a:ext cx="9041378" cy="44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Benefits &gt; And more…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63E6B-C974-4318-87B9-A24A58994B2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Incremental upgrades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Simple, decoupled codebases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Custom elements enable easy integration with legacy MDI application, modern web apps and native mobile applications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Isolation via shadow DOM protects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Micro frontends communicate via integration events to avoid coupling (can be sourced from external sources as well, e.g. Kafka)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Responsive web design at the element level enables more ”elastic” UIs</a:t>
            </a:r>
          </a:p>
        </p:txBody>
      </p:sp>
    </p:spTree>
    <p:extLst>
      <p:ext uri="{BB962C8B-B14F-4D97-AF65-F5344CB8AC3E}">
        <p14:creationId xmlns:p14="http://schemas.microsoft.com/office/powerpoint/2010/main" val="8725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CA22F5-6D97-43EC-9D34-073A65B72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05" y="1326286"/>
            <a:ext cx="7258043" cy="5124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Technologies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492B60A-A686-4AC1-9D4A-62F5DA716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23" y="4578531"/>
            <a:ext cx="3443731" cy="1870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136A4-C6A1-46AD-AB15-7BA2579A7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1344049"/>
            <a:ext cx="1616191" cy="1616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AE19BB-47A9-474D-BB55-6C65D5900D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5" y="1290336"/>
            <a:ext cx="1403002" cy="15906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C806C-3391-4C4F-8725-1F92BD1B88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9" y="3906358"/>
            <a:ext cx="2248858" cy="22533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D39814-CEBA-4199-AD8A-8BA4261B73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17" y="957872"/>
            <a:ext cx="3454049" cy="105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300D7-2E1F-4BCF-B75E-E1A3B4F9EBEE}"/>
              </a:ext>
            </a:extLst>
          </p:cNvPr>
          <p:cNvSpPr txBox="1"/>
          <p:nvPr/>
        </p:nvSpPr>
        <p:spPr>
          <a:xfrm>
            <a:off x="4620850" y="6237861"/>
            <a:ext cx="3688649" cy="239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Element Queries</a:t>
            </a:r>
            <a:endParaRPr lang="da-DK" sz="24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30B0DA-4B89-460F-8D22-E5E40097C0F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https://martinfowler.com/articles/micro-frontends.html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https://micro-frontends.org/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https://www.thoughtworks.com/radar/techniques/micro-frontends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https://medium.com/@casperle13/brief-introduction-to-micro-frontends-architecture-ec928c587727</a:t>
            </a:r>
          </a:p>
        </p:txBody>
      </p:sp>
    </p:spTree>
    <p:extLst>
      <p:ext uri="{BB962C8B-B14F-4D97-AF65-F5344CB8AC3E}">
        <p14:creationId xmlns:p14="http://schemas.microsoft.com/office/powerpoint/2010/main" val="42261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733578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318075-E69A-49E8-B2DD-706C7C365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148ED2-8D8E-4196-99D5-F15AC3D68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089564-4EE7-4F8F-9217-F7A11F691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59AE42-0133-4010-806A-A37C57447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8799AB-7327-4588-B3C4-0EE81F6FF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Challenge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77586E-5B83-48A0-8190-1349559DB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944" y="1432763"/>
            <a:ext cx="5798112" cy="50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8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Challenge &gt; Frontend Monolith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EBA9AB-F11F-4004-9B0F-8475E91A8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9" y="1806654"/>
            <a:ext cx="10934163" cy="42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7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Challenge &gt; Frontend Monolith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CC5601-3D48-4683-9383-18994A68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74" y="1495760"/>
            <a:ext cx="8053589" cy="48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Solution &gt; Micro Frontends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Solution &gt; Micro Frontends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17E36BA-57AA-4C4A-8BF0-663FBADB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95" y="1637427"/>
            <a:ext cx="9653210" cy="43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Benefits &gt; Independent deployment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A18CB69-05A5-489F-AFB8-A62160CDD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256284"/>
            <a:ext cx="9915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423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BD4264CB9094CA7944F610D2D7DCA" ma:contentTypeVersion="8" ma:contentTypeDescription="Create a new document." ma:contentTypeScope="" ma:versionID="36788d498739cbca4c312194324cbb1d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c1c5f53f88eec499e334befc5346a665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2279a1a0-7112-41f8-b496-d9a5c3576fb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c0be1d-4093-4789-923d-5b0c8c8304d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1B2A46-6D8E-4320-B782-CA3128996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199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DFDS Bold</vt:lpstr>
      <vt:lpstr>DFDS Light</vt:lpstr>
      <vt:lpstr>DFDS</vt:lpstr>
      <vt:lpstr>Calibri</vt:lpstr>
      <vt:lpstr>Arial</vt:lpstr>
      <vt:lpstr>DFDS PowerPoint Template 16_9 logo top</vt:lpstr>
      <vt:lpstr>Micro frontend  architecture  Updated 9 January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Training  Updated 20 September 2019  </dc:title>
  <dc:creator/>
  <cp:revision>29</cp:revision>
  <dcterms:created xsi:type="dcterms:W3CDTF">2018-06-22T08:51:20Z</dcterms:created>
  <dcterms:modified xsi:type="dcterms:W3CDTF">2020-01-30T12:53:05Z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