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72" r:id="rId5"/>
    <p:sldId id="257" r:id="rId6"/>
    <p:sldId id="554" r:id="rId7"/>
    <p:sldId id="558" r:id="rId8"/>
    <p:sldId id="525" r:id="rId9"/>
    <p:sldId id="532" r:id="rId10"/>
    <p:sldId id="526" r:id="rId11"/>
    <p:sldId id="555" r:id="rId12"/>
    <p:sldId id="537" r:id="rId13"/>
    <p:sldId id="556" r:id="rId14"/>
    <p:sldId id="557" r:id="rId15"/>
    <p:sldId id="546" r:id="rId16"/>
    <p:sldId id="472" r:id="rId17"/>
    <p:sldId id="479" r:id="rId18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DFDS" panose="00000500000000000000" pitchFamily="2" charset="0"/>
      <p:regular r:id="rId25"/>
      <p:bold r:id="rId26"/>
      <p:italic r:id="rId27"/>
    </p:embeddedFont>
    <p:embeddedFont>
      <p:font typeface="DFDS Bold" panose="00000800000000000000" pitchFamily="2" charset="0"/>
      <p:bold r:id="rId28"/>
    </p:embeddedFont>
    <p:embeddedFont>
      <p:font typeface="DFDS Light" panose="00000400000000000000" pitchFamily="2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2865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7" pos="4679" userDrawn="1">
          <p15:clr>
            <a:srgbClr val="A4A3A4"/>
          </p15:clr>
        </p15:guide>
        <p15:guide id="8" pos="1731" userDrawn="1">
          <p15:clr>
            <a:srgbClr val="A4A3A4"/>
          </p15:clr>
        </p15:guide>
        <p15:guide id="9" pos="4861" userDrawn="1">
          <p15:clr>
            <a:srgbClr val="A4A3A4"/>
          </p15:clr>
        </p15:guide>
        <p15:guide id="10" pos="1663" userDrawn="1">
          <p15:clr>
            <a:srgbClr val="A4A3A4"/>
          </p15:clr>
        </p15:guide>
        <p15:guide id="11" pos="5292" userDrawn="1">
          <p15:clr>
            <a:srgbClr val="A4A3A4"/>
          </p15:clr>
        </p15:guide>
        <p15:guide id="12" pos="3840" userDrawn="1">
          <p15:clr>
            <a:srgbClr val="A4A3A4"/>
          </p15:clr>
        </p15:guide>
        <p15:guide id="13" orient="horz" pos="527" userDrawn="1">
          <p15:clr>
            <a:srgbClr val="A4A3A4"/>
          </p15:clr>
        </p15:guide>
        <p15:guide id="14" pos="2797" userDrawn="1">
          <p15:clr>
            <a:srgbClr val="A4A3A4"/>
          </p15:clr>
        </p15:guide>
        <p15:guide id="15" orient="horz" pos="3816" userDrawn="1">
          <p15:clr>
            <a:srgbClr val="A4A3A4"/>
          </p15:clr>
        </p15:guide>
        <p15:guide id="16" pos="6357" userDrawn="1">
          <p15:clr>
            <a:srgbClr val="A4A3A4"/>
          </p15:clr>
        </p15:guide>
        <p15:guide id="17" pos="5904" userDrawn="1">
          <p15:clr>
            <a:srgbClr val="A4A3A4"/>
          </p15:clr>
        </p15:guide>
        <p15:guide id="18" orient="horz" pos="1275" userDrawn="1">
          <p15:clr>
            <a:srgbClr val="A4A3A4"/>
          </p15:clr>
        </p15:guide>
        <p15:guide id="19" pos="2320" userDrawn="1">
          <p15:clr>
            <a:srgbClr val="A4A3A4"/>
          </p15:clr>
        </p15:guide>
        <p15:guide id="20" pos="5836" userDrawn="1">
          <p15:clr>
            <a:srgbClr val="A4A3A4"/>
          </p15:clr>
        </p15:guide>
        <p15:guide id="21" pos="2457" userDrawn="1">
          <p15:clr>
            <a:srgbClr val="A4A3A4"/>
          </p15:clr>
        </p15:guide>
        <p15:guide id="22" pos="4475" userDrawn="1">
          <p15:clr>
            <a:srgbClr val="A4A3A4"/>
          </p15:clr>
        </p15:guide>
        <p15:guide id="23" pos="6947" userDrawn="1">
          <p15:clr>
            <a:srgbClr val="A4A3A4"/>
          </p15:clr>
        </p15:guide>
        <p15:guide id="24" pos="4407" userDrawn="1">
          <p15:clr>
            <a:srgbClr val="A4A3A4"/>
          </p15:clr>
        </p15:guide>
        <p15:guide id="25" orient="horz" pos="2160" userDrawn="1">
          <p15:clr>
            <a:srgbClr val="A4A3A4"/>
          </p15:clr>
        </p15:guide>
        <p15:guide id="26" pos="1504" userDrawn="1">
          <p15:clr>
            <a:srgbClr val="A4A3A4"/>
          </p15:clr>
        </p15:guide>
        <p15:guide id="27" orient="horz" pos="2727" userDrawn="1">
          <p15:clr>
            <a:srgbClr val="A4A3A4"/>
          </p15:clr>
        </p15:guide>
        <p15:guide id="28" orient="horz" pos="2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BF3"/>
    <a:srgbClr val="FDABA9"/>
    <a:srgbClr val="519FDC"/>
    <a:srgbClr val="C2C2C4"/>
    <a:srgbClr val="7F7F7F"/>
    <a:srgbClr val="44546A"/>
    <a:srgbClr val="00BEF2"/>
    <a:srgbClr val="F7981F"/>
    <a:srgbClr val="C4DBF4"/>
    <a:srgbClr val="ADD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182696-99FD-4315-8254-63A43B0557DF}" v="18" dt="2021-08-16T10:19:07.334"/>
    <p1510:client id="{DA8913B1-74F6-4361-BF06-637E21DFBC1A}" v="2" dt="2021-08-13T12:08:49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4" autoAdjust="0"/>
    <p:restoredTop sz="71267" autoAdjust="0"/>
  </p:normalViewPr>
  <p:slideViewPr>
    <p:cSldViewPr snapToGrid="0" showGuides="1">
      <p:cViewPr varScale="1">
        <p:scale>
          <a:sx n="81" d="100"/>
          <a:sy n="81" d="100"/>
        </p:scale>
        <p:origin x="528" y="108"/>
      </p:cViewPr>
      <p:guideLst>
        <p:guide orient="horz" pos="4133"/>
        <p:guide pos="2865"/>
        <p:guide orient="horz" pos="346"/>
        <p:guide orient="horz" pos="663"/>
        <p:guide pos="4679"/>
        <p:guide pos="1731"/>
        <p:guide pos="4861"/>
        <p:guide pos="1663"/>
        <p:guide pos="5292"/>
        <p:guide pos="3840"/>
        <p:guide orient="horz" pos="527"/>
        <p:guide pos="2797"/>
        <p:guide orient="horz" pos="3816"/>
        <p:guide pos="6357"/>
        <p:guide pos="5904"/>
        <p:guide orient="horz" pos="1275"/>
        <p:guide pos="2320"/>
        <p:guide pos="5836"/>
        <p:guide pos="2457"/>
        <p:guide pos="4475"/>
        <p:guide pos="6947"/>
        <p:guide pos="4407"/>
        <p:guide orient="horz" pos="2160"/>
        <p:guide pos="1504"/>
        <p:guide orient="horz" pos="2727"/>
        <p:guide orient="horz" pos="2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commentAuthors" Target="commentAuthors.xml"/><Relationship Id="rId35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F6CF7F-7C05-4CC7-A03E-2BDBDEBE505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B98AE-C4F2-4058-B403-4EB01BEF754A}">
      <dgm:prSet/>
      <dgm:spPr/>
      <dgm:t>
        <a:bodyPr/>
        <a:lstStyle/>
        <a:p>
          <a:r>
            <a:rPr lang="en-US" dirty="0"/>
            <a:t>Agenda</a:t>
          </a:r>
        </a:p>
      </dgm:t>
    </dgm:pt>
    <dgm:pt modelId="{60938E6F-044B-41B4-989D-7D3473D4DA17}" type="parTrans" cxnId="{A6AF26EB-9C67-4650-85A4-E8FBA13DFB42}">
      <dgm:prSet/>
      <dgm:spPr/>
      <dgm:t>
        <a:bodyPr/>
        <a:lstStyle/>
        <a:p>
          <a:endParaRPr lang="en-US"/>
        </a:p>
      </dgm:t>
    </dgm:pt>
    <dgm:pt modelId="{09F7D9FA-04CC-4ABE-A7AC-AAD64CC13FCB}" type="sibTrans" cxnId="{A6AF26EB-9C67-4650-85A4-E8FBA13DFB42}">
      <dgm:prSet/>
      <dgm:spPr/>
      <dgm:t>
        <a:bodyPr/>
        <a:lstStyle/>
        <a:p>
          <a:endParaRPr lang="en-US"/>
        </a:p>
      </dgm:t>
    </dgm:pt>
    <dgm:pt modelId="{B2305CD8-162D-42EB-A2D8-5851BACC788E}">
      <dgm:prSet/>
      <dgm:spPr/>
      <dgm:t>
        <a:bodyPr/>
        <a:lstStyle/>
        <a:p>
          <a:r>
            <a:rPr lang="en-US" dirty="0"/>
            <a:t>Technology Stack</a:t>
          </a:r>
        </a:p>
      </dgm:t>
    </dgm:pt>
    <dgm:pt modelId="{5ABF9D48-8E98-4C99-859C-39110AAB2E64}" type="parTrans" cxnId="{9D6CC551-1375-429D-8C50-3693AF3C90BC}">
      <dgm:prSet/>
      <dgm:spPr/>
      <dgm:t>
        <a:bodyPr/>
        <a:lstStyle/>
        <a:p>
          <a:endParaRPr lang="en-US"/>
        </a:p>
      </dgm:t>
    </dgm:pt>
    <dgm:pt modelId="{BBBC1F02-8394-4958-B87A-7269B9401BC0}" type="sibTrans" cxnId="{9D6CC551-1375-429D-8C50-3693AF3C90BC}">
      <dgm:prSet/>
      <dgm:spPr/>
      <dgm:t>
        <a:bodyPr/>
        <a:lstStyle/>
        <a:p>
          <a:endParaRPr lang="en-US"/>
        </a:p>
      </dgm:t>
    </dgm:pt>
    <dgm:pt modelId="{98B7283A-9D77-415B-8ECC-D43E3D24679E}">
      <dgm:prSet/>
      <dgm:spPr/>
      <dgm:t>
        <a:bodyPr/>
        <a:lstStyle/>
        <a:p>
          <a:r>
            <a:rPr lang="en-US" dirty="0"/>
            <a:t>Q&amp;A</a:t>
          </a:r>
        </a:p>
      </dgm:t>
    </dgm:pt>
    <dgm:pt modelId="{45B8345C-AE24-4FBB-9082-486D5F57FEB7}" type="parTrans" cxnId="{A21E44DF-D340-4618-85AD-5CB7598FF8F2}">
      <dgm:prSet/>
      <dgm:spPr/>
      <dgm:t>
        <a:bodyPr/>
        <a:lstStyle/>
        <a:p>
          <a:endParaRPr lang="en-US"/>
        </a:p>
      </dgm:t>
    </dgm:pt>
    <dgm:pt modelId="{FF3CB658-A6E4-4B4C-A697-C79D8C4B601A}" type="sibTrans" cxnId="{A21E44DF-D340-4618-85AD-5CB7598FF8F2}">
      <dgm:prSet/>
      <dgm:spPr/>
      <dgm:t>
        <a:bodyPr/>
        <a:lstStyle/>
        <a:p>
          <a:endParaRPr lang="en-US"/>
        </a:p>
      </dgm:t>
    </dgm:pt>
    <dgm:pt modelId="{7EF12BDF-C48F-4FD1-93B5-9720F9F17717}">
      <dgm:prSet/>
      <dgm:spPr/>
      <dgm:t>
        <a:bodyPr/>
        <a:lstStyle/>
        <a:p>
          <a:r>
            <a:rPr lang="en-US" dirty="0"/>
            <a:t>Katas</a:t>
          </a:r>
        </a:p>
      </dgm:t>
    </dgm:pt>
    <dgm:pt modelId="{48841EDC-8D57-4D9E-A2A3-489F962B40D3}" type="parTrans" cxnId="{0B4CC14B-3764-4B1E-9A1A-42ECFB860771}">
      <dgm:prSet/>
      <dgm:spPr/>
      <dgm:t>
        <a:bodyPr/>
        <a:lstStyle/>
        <a:p>
          <a:endParaRPr lang="da-DK"/>
        </a:p>
      </dgm:t>
    </dgm:pt>
    <dgm:pt modelId="{AAFDBEF2-17FB-4FD0-BB80-87F50B535792}" type="sibTrans" cxnId="{0B4CC14B-3764-4B1E-9A1A-42ECFB860771}">
      <dgm:prSet/>
      <dgm:spPr/>
      <dgm:t>
        <a:bodyPr/>
        <a:lstStyle/>
        <a:p>
          <a:endParaRPr lang="da-DK"/>
        </a:p>
      </dgm:t>
    </dgm:pt>
    <dgm:pt modelId="{250E795B-D4EA-4B48-A13F-068760C42673}">
      <dgm:prSet/>
      <dgm:spPr/>
      <dgm:t>
        <a:bodyPr/>
        <a:lstStyle/>
        <a:p>
          <a:r>
            <a:rPr lang="en-US" dirty="0"/>
            <a:t>Audience</a:t>
          </a:r>
        </a:p>
      </dgm:t>
    </dgm:pt>
    <dgm:pt modelId="{5421CC5C-B474-4800-9297-CE9BFD4A3DBA}" type="parTrans" cxnId="{9B278038-D534-4C37-BBC0-077F32CAB878}">
      <dgm:prSet/>
      <dgm:spPr/>
      <dgm:t>
        <a:bodyPr/>
        <a:lstStyle/>
        <a:p>
          <a:endParaRPr lang="da-DK"/>
        </a:p>
      </dgm:t>
    </dgm:pt>
    <dgm:pt modelId="{69BF62B0-1F0F-4FA1-BC3B-2D74206F6E35}" type="sibTrans" cxnId="{9B278038-D534-4C37-BBC0-077F32CAB878}">
      <dgm:prSet/>
      <dgm:spPr/>
      <dgm:t>
        <a:bodyPr/>
        <a:lstStyle/>
        <a:p>
          <a:endParaRPr lang="da-DK"/>
        </a:p>
      </dgm:t>
    </dgm:pt>
    <dgm:pt modelId="{3643D7DD-E83B-419D-83E4-CD4785800347}">
      <dgm:prSet/>
      <dgm:spPr/>
      <dgm:t>
        <a:bodyPr/>
        <a:lstStyle/>
        <a:p>
          <a:r>
            <a:rPr lang="en-US" dirty="0" err="1"/>
            <a:t>Crossplane</a:t>
          </a:r>
          <a:endParaRPr lang="en-US" dirty="0"/>
        </a:p>
      </dgm:t>
    </dgm:pt>
    <dgm:pt modelId="{CEAF78D3-B6D3-4536-93A9-98D9E0D3FD1E}" type="parTrans" cxnId="{1A2B3BC5-119E-450E-AC83-556EE185E892}">
      <dgm:prSet/>
      <dgm:spPr/>
      <dgm:t>
        <a:bodyPr/>
        <a:lstStyle/>
        <a:p>
          <a:endParaRPr lang="da-DK"/>
        </a:p>
      </dgm:t>
    </dgm:pt>
    <dgm:pt modelId="{A693E384-8FA5-4B17-98EA-12C6CBBBE641}" type="sibTrans" cxnId="{1A2B3BC5-119E-450E-AC83-556EE185E892}">
      <dgm:prSet/>
      <dgm:spPr/>
      <dgm:t>
        <a:bodyPr/>
        <a:lstStyle/>
        <a:p>
          <a:endParaRPr lang="da-DK"/>
        </a:p>
      </dgm:t>
    </dgm:pt>
    <dgm:pt modelId="{30AECAEA-DECC-4ABA-8EAC-6241F74EAB92}" type="pres">
      <dgm:prSet presAssocID="{33F6CF7F-7C05-4CC7-A03E-2BDBDEBE5051}" presName="CompostProcess" presStyleCnt="0">
        <dgm:presLayoutVars>
          <dgm:dir/>
          <dgm:resizeHandles val="exact"/>
        </dgm:presLayoutVars>
      </dgm:prSet>
      <dgm:spPr/>
    </dgm:pt>
    <dgm:pt modelId="{71757BC5-FD58-4092-9D20-A0775832EB03}" type="pres">
      <dgm:prSet presAssocID="{33F6CF7F-7C05-4CC7-A03E-2BDBDEBE5051}" presName="arrow" presStyleLbl="bgShp" presStyleIdx="0" presStyleCnt="1"/>
      <dgm:spPr/>
    </dgm:pt>
    <dgm:pt modelId="{A7B82D27-447E-4FAD-A4BB-CED5622127D4}" type="pres">
      <dgm:prSet presAssocID="{33F6CF7F-7C05-4CC7-A03E-2BDBDEBE5051}" presName="linearProcess" presStyleCnt="0"/>
      <dgm:spPr/>
    </dgm:pt>
    <dgm:pt modelId="{4290901C-A830-48F6-853B-7274D824E05D}" type="pres">
      <dgm:prSet presAssocID="{6FEB98AE-C4F2-4058-B403-4EB01BEF754A}" presName="textNode" presStyleLbl="node1" presStyleIdx="0" presStyleCnt="6">
        <dgm:presLayoutVars>
          <dgm:bulletEnabled val="1"/>
        </dgm:presLayoutVars>
      </dgm:prSet>
      <dgm:spPr/>
    </dgm:pt>
    <dgm:pt modelId="{5A9A8B9F-EC33-4AA8-ADA3-57E89ACE8AC2}" type="pres">
      <dgm:prSet presAssocID="{09F7D9FA-04CC-4ABE-A7AC-AAD64CC13FCB}" presName="sibTrans" presStyleCnt="0"/>
      <dgm:spPr/>
    </dgm:pt>
    <dgm:pt modelId="{C54831D3-EB02-4FDA-9ACF-3FD6AA1F62B5}" type="pres">
      <dgm:prSet presAssocID="{250E795B-D4EA-4B48-A13F-068760C42673}" presName="textNode" presStyleLbl="node1" presStyleIdx="1" presStyleCnt="6">
        <dgm:presLayoutVars>
          <dgm:bulletEnabled val="1"/>
        </dgm:presLayoutVars>
      </dgm:prSet>
      <dgm:spPr/>
    </dgm:pt>
    <dgm:pt modelId="{34913F7E-84C6-4FC4-B31C-6E4F14E193B4}" type="pres">
      <dgm:prSet presAssocID="{69BF62B0-1F0F-4FA1-BC3B-2D74206F6E35}" presName="sibTrans" presStyleCnt="0"/>
      <dgm:spPr/>
    </dgm:pt>
    <dgm:pt modelId="{90B8CA95-F76A-402A-A072-E569FD1EE1D5}" type="pres">
      <dgm:prSet presAssocID="{3643D7DD-E83B-419D-83E4-CD4785800347}" presName="textNode" presStyleLbl="node1" presStyleIdx="2" presStyleCnt="6">
        <dgm:presLayoutVars>
          <dgm:bulletEnabled val="1"/>
        </dgm:presLayoutVars>
      </dgm:prSet>
      <dgm:spPr/>
    </dgm:pt>
    <dgm:pt modelId="{C2CED55D-D598-4E53-B4B0-8C401344D30C}" type="pres">
      <dgm:prSet presAssocID="{A693E384-8FA5-4B17-98EA-12C6CBBBE641}" presName="sibTrans" presStyleCnt="0"/>
      <dgm:spPr/>
    </dgm:pt>
    <dgm:pt modelId="{85DB3C2C-F0EF-4458-B722-8D5D0E262489}" type="pres">
      <dgm:prSet presAssocID="{B2305CD8-162D-42EB-A2D8-5851BACC788E}" presName="textNode" presStyleLbl="node1" presStyleIdx="3" presStyleCnt="6">
        <dgm:presLayoutVars>
          <dgm:bulletEnabled val="1"/>
        </dgm:presLayoutVars>
      </dgm:prSet>
      <dgm:spPr/>
    </dgm:pt>
    <dgm:pt modelId="{76B92DBE-B947-4F9B-82D4-47F043ED7639}" type="pres">
      <dgm:prSet presAssocID="{BBBC1F02-8394-4958-B87A-7269B9401BC0}" presName="sibTrans" presStyleCnt="0"/>
      <dgm:spPr/>
    </dgm:pt>
    <dgm:pt modelId="{60704B47-DFFB-47CC-827C-9B7A6386217A}" type="pres">
      <dgm:prSet presAssocID="{7EF12BDF-C48F-4FD1-93B5-9720F9F17717}" presName="textNode" presStyleLbl="node1" presStyleIdx="4" presStyleCnt="6">
        <dgm:presLayoutVars>
          <dgm:bulletEnabled val="1"/>
        </dgm:presLayoutVars>
      </dgm:prSet>
      <dgm:spPr/>
    </dgm:pt>
    <dgm:pt modelId="{DFDC1BCE-432A-4DD2-A865-879275B9218A}" type="pres">
      <dgm:prSet presAssocID="{AAFDBEF2-17FB-4FD0-BB80-87F50B535792}" presName="sibTrans" presStyleCnt="0"/>
      <dgm:spPr/>
    </dgm:pt>
    <dgm:pt modelId="{234D0A35-B628-40DB-880F-F41E6740D644}" type="pres">
      <dgm:prSet presAssocID="{98B7283A-9D77-415B-8ECC-D43E3D24679E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858C7720-720E-4A21-8571-FD64FA9A0289}" type="presOf" srcId="{98B7283A-9D77-415B-8ECC-D43E3D24679E}" destId="{234D0A35-B628-40DB-880F-F41E6740D644}" srcOrd="0" destOrd="0" presId="urn:microsoft.com/office/officeart/2005/8/layout/hProcess9"/>
    <dgm:cxn modelId="{021E2D33-EA70-40D1-BA02-8A0214F24D3E}" type="presOf" srcId="{7EF12BDF-C48F-4FD1-93B5-9720F9F17717}" destId="{60704B47-DFFB-47CC-827C-9B7A6386217A}" srcOrd="0" destOrd="0" presId="urn:microsoft.com/office/officeart/2005/8/layout/hProcess9"/>
    <dgm:cxn modelId="{9B278038-D534-4C37-BBC0-077F32CAB878}" srcId="{33F6CF7F-7C05-4CC7-A03E-2BDBDEBE5051}" destId="{250E795B-D4EA-4B48-A13F-068760C42673}" srcOrd="1" destOrd="0" parTransId="{5421CC5C-B474-4800-9297-CE9BFD4A3DBA}" sibTransId="{69BF62B0-1F0F-4FA1-BC3B-2D74206F6E35}"/>
    <dgm:cxn modelId="{0B4CC14B-3764-4B1E-9A1A-42ECFB860771}" srcId="{33F6CF7F-7C05-4CC7-A03E-2BDBDEBE5051}" destId="{7EF12BDF-C48F-4FD1-93B5-9720F9F17717}" srcOrd="4" destOrd="0" parTransId="{48841EDC-8D57-4D9E-A2A3-489F962B40D3}" sibTransId="{AAFDBEF2-17FB-4FD0-BB80-87F50B535792}"/>
    <dgm:cxn modelId="{E1B9E04B-8008-4913-B329-79CEBEB9A2DB}" type="presOf" srcId="{6FEB98AE-C4F2-4058-B403-4EB01BEF754A}" destId="{4290901C-A830-48F6-853B-7274D824E05D}" srcOrd="0" destOrd="0" presId="urn:microsoft.com/office/officeart/2005/8/layout/hProcess9"/>
    <dgm:cxn modelId="{AB6A2F6D-8157-4178-AEC2-F31BC8AC7BF9}" type="presOf" srcId="{B2305CD8-162D-42EB-A2D8-5851BACC788E}" destId="{85DB3C2C-F0EF-4458-B722-8D5D0E262489}" srcOrd="0" destOrd="0" presId="urn:microsoft.com/office/officeart/2005/8/layout/hProcess9"/>
    <dgm:cxn modelId="{9D6CC551-1375-429D-8C50-3693AF3C90BC}" srcId="{33F6CF7F-7C05-4CC7-A03E-2BDBDEBE5051}" destId="{B2305CD8-162D-42EB-A2D8-5851BACC788E}" srcOrd="3" destOrd="0" parTransId="{5ABF9D48-8E98-4C99-859C-39110AAB2E64}" sibTransId="{BBBC1F02-8394-4958-B87A-7269B9401BC0}"/>
    <dgm:cxn modelId="{C0761A75-1A40-452E-8DFD-89C3CB4F7E5D}" type="presOf" srcId="{3643D7DD-E83B-419D-83E4-CD4785800347}" destId="{90B8CA95-F76A-402A-A072-E569FD1EE1D5}" srcOrd="0" destOrd="0" presId="urn:microsoft.com/office/officeart/2005/8/layout/hProcess9"/>
    <dgm:cxn modelId="{A59526A2-7E30-4C4D-98F2-1B40C9F26D15}" type="presOf" srcId="{250E795B-D4EA-4B48-A13F-068760C42673}" destId="{C54831D3-EB02-4FDA-9ACF-3FD6AA1F62B5}" srcOrd="0" destOrd="0" presId="urn:microsoft.com/office/officeart/2005/8/layout/hProcess9"/>
    <dgm:cxn modelId="{1A2B3BC5-119E-450E-AC83-556EE185E892}" srcId="{33F6CF7F-7C05-4CC7-A03E-2BDBDEBE5051}" destId="{3643D7DD-E83B-419D-83E4-CD4785800347}" srcOrd="2" destOrd="0" parTransId="{CEAF78D3-B6D3-4536-93A9-98D9E0D3FD1E}" sibTransId="{A693E384-8FA5-4B17-98EA-12C6CBBBE641}"/>
    <dgm:cxn modelId="{5E9C0AD3-74C1-42F9-85AA-D1B627E22478}" type="presOf" srcId="{33F6CF7F-7C05-4CC7-A03E-2BDBDEBE5051}" destId="{30AECAEA-DECC-4ABA-8EAC-6241F74EAB92}" srcOrd="0" destOrd="0" presId="urn:microsoft.com/office/officeart/2005/8/layout/hProcess9"/>
    <dgm:cxn modelId="{A21E44DF-D340-4618-85AD-5CB7598FF8F2}" srcId="{33F6CF7F-7C05-4CC7-A03E-2BDBDEBE5051}" destId="{98B7283A-9D77-415B-8ECC-D43E3D24679E}" srcOrd="5" destOrd="0" parTransId="{45B8345C-AE24-4FBB-9082-486D5F57FEB7}" sibTransId="{FF3CB658-A6E4-4B4C-A697-C79D8C4B601A}"/>
    <dgm:cxn modelId="{A6AF26EB-9C67-4650-85A4-E8FBA13DFB42}" srcId="{33F6CF7F-7C05-4CC7-A03E-2BDBDEBE5051}" destId="{6FEB98AE-C4F2-4058-B403-4EB01BEF754A}" srcOrd="0" destOrd="0" parTransId="{60938E6F-044B-41B4-989D-7D3473D4DA17}" sibTransId="{09F7D9FA-04CC-4ABE-A7AC-AAD64CC13FCB}"/>
    <dgm:cxn modelId="{1C7FAAD5-BF38-41B7-8CE1-C8A583D5DDA5}" type="presParOf" srcId="{30AECAEA-DECC-4ABA-8EAC-6241F74EAB92}" destId="{71757BC5-FD58-4092-9D20-A0775832EB03}" srcOrd="0" destOrd="0" presId="urn:microsoft.com/office/officeart/2005/8/layout/hProcess9"/>
    <dgm:cxn modelId="{63DFE9FC-9462-4295-8E1C-54780EE12D0E}" type="presParOf" srcId="{30AECAEA-DECC-4ABA-8EAC-6241F74EAB92}" destId="{A7B82D27-447E-4FAD-A4BB-CED5622127D4}" srcOrd="1" destOrd="0" presId="urn:microsoft.com/office/officeart/2005/8/layout/hProcess9"/>
    <dgm:cxn modelId="{15FC901B-2F50-4E56-82E9-462E9F1AB88F}" type="presParOf" srcId="{A7B82D27-447E-4FAD-A4BB-CED5622127D4}" destId="{4290901C-A830-48F6-853B-7274D824E05D}" srcOrd="0" destOrd="0" presId="urn:microsoft.com/office/officeart/2005/8/layout/hProcess9"/>
    <dgm:cxn modelId="{FF5C38F6-6EFB-46D4-8494-8A26DAD799F4}" type="presParOf" srcId="{A7B82D27-447E-4FAD-A4BB-CED5622127D4}" destId="{5A9A8B9F-EC33-4AA8-ADA3-57E89ACE8AC2}" srcOrd="1" destOrd="0" presId="urn:microsoft.com/office/officeart/2005/8/layout/hProcess9"/>
    <dgm:cxn modelId="{D4EC3693-ACC3-40A2-A70F-B14FE237BD35}" type="presParOf" srcId="{A7B82D27-447E-4FAD-A4BB-CED5622127D4}" destId="{C54831D3-EB02-4FDA-9ACF-3FD6AA1F62B5}" srcOrd="2" destOrd="0" presId="urn:microsoft.com/office/officeart/2005/8/layout/hProcess9"/>
    <dgm:cxn modelId="{4B11FA55-32ED-47C9-A6A1-4AEF85D03C48}" type="presParOf" srcId="{A7B82D27-447E-4FAD-A4BB-CED5622127D4}" destId="{34913F7E-84C6-4FC4-B31C-6E4F14E193B4}" srcOrd="3" destOrd="0" presId="urn:microsoft.com/office/officeart/2005/8/layout/hProcess9"/>
    <dgm:cxn modelId="{C5000FF4-014A-41A5-9E80-75B97F36F20A}" type="presParOf" srcId="{A7B82D27-447E-4FAD-A4BB-CED5622127D4}" destId="{90B8CA95-F76A-402A-A072-E569FD1EE1D5}" srcOrd="4" destOrd="0" presId="urn:microsoft.com/office/officeart/2005/8/layout/hProcess9"/>
    <dgm:cxn modelId="{DBD48E61-554D-446B-955A-3BC928F1783B}" type="presParOf" srcId="{A7B82D27-447E-4FAD-A4BB-CED5622127D4}" destId="{C2CED55D-D598-4E53-B4B0-8C401344D30C}" srcOrd="5" destOrd="0" presId="urn:microsoft.com/office/officeart/2005/8/layout/hProcess9"/>
    <dgm:cxn modelId="{156C8833-B39A-459B-892D-A0D3C411963C}" type="presParOf" srcId="{A7B82D27-447E-4FAD-A4BB-CED5622127D4}" destId="{85DB3C2C-F0EF-4458-B722-8D5D0E262489}" srcOrd="6" destOrd="0" presId="urn:microsoft.com/office/officeart/2005/8/layout/hProcess9"/>
    <dgm:cxn modelId="{540DB7D9-CEDA-42FA-A009-6BB93A844627}" type="presParOf" srcId="{A7B82D27-447E-4FAD-A4BB-CED5622127D4}" destId="{76B92DBE-B947-4F9B-82D4-47F043ED7639}" srcOrd="7" destOrd="0" presId="urn:microsoft.com/office/officeart/2005/8/layout/hProcess9"/>
    <dgm:cxn modelId="{D1D79757-3A2B-4499-8506-F2CA536BB139}" type="presParOf" srcId="{A7B82D27-447E-4FAD-A4BB-CED5622127D4}" destId="{60704B47-DFFB-47CC-827C-9B7A6386217A}" srcOrd="8" destOrd="0" presId="urn:microsoft.com/office/officeart/2005/8/layout/hProcess9"/>
    <dgm:cxn modelId="{50E00322-A322-4484-998E-AD7BB47A8419}" type="presParOf" srcId="{A7B82D27-447E-4FAD-A4BB-CED5622127D4}" destId="{DFDC1BCE-432A-4DD2-A865-879275B9218A}" srcOrd="9" destOrd="0" presId="urn:microsoft.com/office/officeart/2005/8/layout/hProcess9"/>
    <dgm:cxn modelId="{11D91A5E-A690-4D65-83F5-AF161CDA8173}" type="presParOf" srcId="{A7B82D27-447E-4FAD-A4BB-CED5622127D4}" destId="{234D0A35-B628-40DB-880F-F41E6740D644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57BC5-FD58-4092-9D20-A0775832EB03}">
      <dsp:nvSpPr>
        <dsp:cNvPr id="0" name=""/>
        <dsp:cNvSpPr/>
      </dsp:nvSpPr>
      <dsp:spPr>
        <a:xfrm>
          <a:off x="771428" y="0"/>
          <a:ext cx="8742861" cy="286232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0901C-A830-48F6-853B-7274D824E05D}">
      <dsp:nvSpPr>
        <dsp:cNvPr id="0" name=""/>
        <dsp:cNvSpPr/>
      </dsp:nvSpPr>
      <dsp:spPr>
        <a:xfrm>
          <a:off x="7249" y="858696"/>
          <a:ext cx="1586730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Agenda</a:t>
          </a:r>
        </a:p>
      </dsp:txBody>
      <dsp:txXfrm>
        <a:off x="63140" y="914587"/>
        <a:ext cx="1474948" cy="1033147"/>
      </dsp:txXfrm>
    </dsp:sp>
    <dsp:sp modelId="{C54831D3-EB02-4FDA-9ACF-3FD6AA1F62B5}">
      <dsp:nvSpPr>
        <dsp:cNvPr id="0" name=""/>
        <dsp:cNvSpPr/>
      </dsp:nvSpPr>
      <dsp:spPr>
        <a:xfrm>
          <a:off x="1744147" y="858696"/>
          <a:ext cx="1586730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Audience</a:t>
          </a:r>
        </a:p>
      </dsp:txBody>
      <dsp:txXfrm>
        <a:off x="1800038" y="914587"/>
        <a:ext cx="1474948" cy="1033147"/>
      </dsp:txXfrm>
    </dsp:sp>
    <dsp:sp modelId="{90B8CA95-F76A-402A-A072-E569FD1EE1D5}">
      <dsp:nvSpPr>
        <dsp:cNvPr id="0" name=""/>
        <dsp:cNvSpPr/>
      </dsp:nvSpPr>
      <dsp:spPr>
        <a:xfrm>
          <a:off x="3481045" y="858696"/>
          <a:ext cx="1586730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Crossplane</a:t>
          </a:r>
          <a:endParaRPr lang="en-US" sz="2000" kern="1200" dirty="0"/>
        </a:p>
      </dsp:txBody>
      <dsp:txXfrm>
        <a:off x="3536936" y="914587"/>
        <a:ext cx="1474948" cy="1033147"/>
      </dsp:txXfrm>
    </dsp:sp>
    <dsp:sp modelId="{85DB3C2C-F0EF-4458-B722-8D5D0E262489}">
      <dsp:nvSpPr>
        <dsp:cNvPr id="0" name=""/>
        <dsp:cNvSpPr/>
      </dsp:nvSpPr>
      <dsp:spPr>
        <a:xfrm>
          <a:off x="5217943" y="858696"/>
          <a:ext cx="1586730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Technology Stack</a:t>
          </a:r>
        </a:p>
      </dsp:txBody>
      <dsp:txXfrm>
        <a:off x="5273834" y="914587"/>
        <a:ext cx="1474948" cy="1033147"/>
      </dsp:txXfrm>
    </dsp:sp>
    <dsp:sp modelId="{60704B47-DFFB-47CC-827C-9B7A6386217A}">
      <dsp:nvSpPr>
        <dsp:cNvPr id="0" name=""/>
        <dsp:cNvSpPr/>
      </dsp:nvSpPr>
      <dsp:spPr>
        <a:xfrm>
          <a:off x="6954841" y="858696"/>
          <a:ext cx="1586730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Katas</a:t>
          </a:r>
        </a:p>
      </dsp:txBody>
      <dsp:txXfrm>
        <a:off x="7010732" y="914587"/>
        <a:ext cx="1474948" cy="1033147"/>
      </dsp:txXfrm>
    </dsp:sp>
    <dsp:sp modelId="{234D0A35-B628-40DB-880F-F41E6740D644}">
      <dsp:nvSpPr>
        <dsp:cNvPr id="0" name=""/>
        <dsp:cNvSpPr/>
      </dsp:nvSpPr>
      <dsp:spPr>
        <a:xfrm>
          <a:off x="8691739" y="858696"/>
          <a:ext cx="1586730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Q&amp;A</a:t>
          </a:r>
        </a:p>
      </dsp:txBody>
      <dsp:txXfrm>
        <a:off x="8747630" y="914587"/>
        <a:ext cx="1474948" cy="1033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0F470-726F-426E-889A-8E92A4693460}" type="datetimeFigureOut">
              <a:rPr lang="en-GB" smtClean="0"/>
              <a:t>29/10/2021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878E9-47B1-4362-B238-A547D75475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84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D72A38B-F9FA-4036-A084-652409E98F08}" type="datetimeFigureOut">
              <a:rPr lang="en-GB" smtClean="0"/>
              <a:pPr/>
              <a:t>29/10/2021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Recorded session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985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S3 </a:t>
            </a:r>
            <a:r>
              <a:rPr lang="da-DK" dirty="0" err="1"/>
              <a:t>bucket</a:t>
            </a:r>
            <a:r>
              <a:rPr lang="da-DK" dirty="0"/>
              <a:t> </a:t>
            </a:r>
            <a:r>
              <a:rPr lang="da-DK" dirty="0" err="1"/>
              <a:t>composition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8607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Simple </a:t>
            </a:r>
            <a:r>
              <a:rPr lang="da-DK" dirty="0" err="1"/>
              <a:t>configuration</a:t>
            </a:r>
            <a:r>
              <a:rPr lang="da-DK" dirty="0"/>
              <a:t> </a:t>
            </a:r>
            <a:r>
              <a:rPr lang="da-DK" dirty="0" err="1"/>
              <a:t>package</a:t>
            </a:r>
            <a:r>
              <a:rPr lang="da-DK" dirty="0"/>
              <a:t> for s3 </a:t>
            </a:r>
            <a:r>
              <a:rPr lang="da-DK" dirty="0" err="1"/>
              <a:t>bucket</a:t>
            </a:r>
            <a:r>
              <a:rPr lang="da-DK" dirty="0"/>
              <a:t> </a:t>
            </a:r>
            <a:r>
              <a:rPr lang="da-DK" dirty="0" err="1"/>
              <a:t>composition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7210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841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days workshop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5293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604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679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4105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3935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7559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2325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Simple s3 </a:t>
            </a:r>
            <a:r>
              <a:rPr lang="da-DK" dirty="0" err="1"/>
              <a:t>bucket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970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7C56E99-434F-4322-94CC-F04E4ED58225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233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1231900"/>
            <a:ext cx="11469600" cy="49212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text, table,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3001963" y="2115263"/>
            <a:ext cx="2224088" cy="1187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40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5pPr>
            <a:lvl6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6pPr>
            <a:lvl7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7pPr>
            <a:lvl8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8pPr>
            <a:lvl9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text, table,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 level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5A36-EF7C-49E1-9E28-DC0261021B88}" type="datetime4">
              <a:rPr lang="en-GB" smtClean="0"/>
              <a:t>29 October 2021</a:t>
            </a:fld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E4DB5CC0-3980-4243-BB79-9A20CC9B01F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71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</p:spPr>
        <p:txBody>
          <a:bodyPr lIns="0" r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</p:spPr>
        <p:txBody>
          <a:bodyPr lIns="0" tIns="0" rIns="0" b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wrap="square"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Pladsholder til dato 1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3A80043-8D1A-4EE7-8835-0FA45918CF0B}" type="datetime4">
              <a:rPr lang="en-GB" smtClean="0"/>
              <a:t>29 October 2021</a:t>
            </a:fld>
            <a:endParaRPr lang="en-GB" dirty="0"/>
          </a:p>
        </p:txBody>
      </p:sp>
      <p:sp>
        <p:nvSpPr>
          <p:cNvPr id="4" name="Pladsholder til sidefod 3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01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ored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tIns="0" rIns="72000" bIns="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06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66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15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8775" y="1494423"/>
            <a:ext cx="3582000" cy="128727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303285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8246553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316566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427548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00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37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FEEAF3EB-92D1-4F39-8839-FECF5B55287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654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0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46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138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58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50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097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123924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23133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014717"/>
            <a:ext cx="11474450" cy="2788287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14500" cap="all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Add text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4400"/>
            <a:ext cx="877868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/>
          <a:stretch/>
        </p:blipFill>
        <p:spPr>
          <a:xfrm>
            <a:off x="-7982" y="900000"/>
            <a:ext cx="2530988" cy="506986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423007" y="1357026"/>
            <a:ext cx="8410218" cy="4254501"/>
          </a:xfrm>
        </p:spPr>
        <p:txBody>
          <a:bodyPr anchor="t" anchorCtr="0"/>
          <a:lstStyle>
            <a:lvl1pPr algn="r">
              <a:lnSpc>
                <a:spcPct val="100000"/>
              </a:lnSpc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text</a:t>
            </a:r>
          </a:p>
        </p:txBody>
      </p:sp>
      <p:sp>
        <p:nvSpPr>
          <p:cNvPr id="10" name="Pladsholder til diasnummer 5" hidden="1"/>
          <p:cNvSpPr txBox="1">
            <a:spLocks/>
          </p:cNvSpPr>
          <p:nvPr userDrawn="1"/>
        </p:nvSpPr>
        <p:spPr>
          <a:xfrm>
            <a:off x="360000" y="7297372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2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5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D109318C-4F41-4505-97E4-ABFC57736E2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993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9D88-A2D2-46EF-88AA-9A0C8DF2E827}" type="datetime4">
              <a:rPr lang="en-GB" smtClean="0"/>
              <a:t>29 October 2021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0029" y="1790479"/>
            <a:ext cx="3271942" cy="327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9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</p:spTree>
    <p:extLst>
      <p:ext uri="{BB962C8B-B14F-4D97-AF65-F5344CB8AC3E}">
        <p14:creationId xmlns:p14="http://schemas.microsoft.com/office/powerpoint/2010/main" val="94525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max two lines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10" name="Pladsholder til diasnummer 5">
            <a:extLst>
              <a:ext uri="{FF2B5EF4-FFF2-40B4-BE49-F238E27FC236}">
                <a16:creationId xmlns:a16="http://schemas.microsoft.com/office/drawing/2014/main" id="{3D21CFF8-B240-4C5A-AA2F-B21EBD9BED93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563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F734CF4E-E2CB-468E-92D9-4F5EB6D4DC48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366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oute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95568" cy="6858000"/>
          </a:xfrm>
          <a:prstGeom prst="rect">
            <a:avLst/>
          </a:prstGeom>
          <a:solidFill>
            <a:srgbClr val="C4DBF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00" dirty="0" err="1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662306" y="0"/>
            <a:ext cx="9540000" cy="68580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da-DK" dirty="0"/>
          </a:p>
        </p:txBody>
      </p:sp>
      <p:pic>
        <p:nvPicPr>
          <p:cNvPr id="5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a-DK" sz="3600" dirty="0" err="1"/>
              <a:t>Dfds</a:t>
            </a:r>
            <a:r>
              <a:rPr lang="da-DK" sz="3600" dirty="0"/>
              <a:t> at the </a:t>
            </a:r>
            <a:br>
              <a:rPr lang="da-DK" sz="3600" dirty="0"/>
            </a:br>
            <a:r>
              <a:rPr lang="da-DK" sz="3600" dirty="0" err="1">
                <a:solidFill>
                  <a:schemeClr val="accent3"/>
                </a:solidFill>
              </a:rPr>
              <a:t>heart</a:t>
            </a:r>
            <a:r>
              <a:rPr lang="da-DK" sz="3600" dirty="0">
                <a:solidFill>
                  <a:schemeClr val="accent3"/>
                </a:solidFill>
              </a:rPr>
              <a:t> of </a:t>
            </a:r>
            <a:r>
              <a:rPr lang="da-DK" sz="3600" dirty="0" err="1">
                <a:solidFill>
                  <a:schemeClr val="accent3"/>
                </a:solidFill>
              </a:rPr>
              <a:t>europe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1836000"/>
            <a:ext cx="5503010" cy="864766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8" name="Pladsholder til diasnummer 5">
            <a:extLst>
              <a:ext uri="{FF2B5EF4-FFF2-40B4-BE49-F238E27FC236}">
                <a16:creationId xmlns:a16="http://schemas.microsoft.com/office/drawing/2014/main" id="{EF1669B0-49F3-4E66-857D-52731B3441D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770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3969" y="6408250"/>
            <a:ext cx="816000" cy="163229"/>
          </a:xfrm>
          <a:prstGeom prst="rect">
            <a:avLst/>
          </a:prstGeom>
        </p:spPr>
        <p:txBody>
          <a:bodyPr/>
          <a:lstStyle/>
          <a:p>
            <a:fld id="{E66F39FE-A71C-4EA9-B6A2-49D418A61827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76000" y="6408250"/>
            <a:ext cx="2400000" cy="1632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000" y="6081601"/>
            <a:ext cx="373952" cy="489879"/>
          </a:xfrm>
          <a:prstGeom prst="rect">
            <a:avLst/>
          </a:prstGeom>
        </p:spPr>
        <p:txBody>
          <a:bodyPr/>
          <a:lstStyle/>
          <a:p>
            <a:fld id="{201C90D5-DB52-4DB2-A9D7-5E39CB459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3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45439285-538C-487D-8D31-1CB4FC22A674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539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906B16A8-636F-4F92-866C-74B192C6E1D7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252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4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5CC3AC24-9EE3-4E49-9150-A30C62BC9CC2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43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99967" y="2012134"/>
            <a:ext cx="5818833" cy="2547625"/>
          </a:xfrm>
        </p:spPr>
        <p:txBody>
          <a:bodyPr anchor="b" anchorCtr="0"/>
          <a:lstStyle>
            <a:lvl1pPr algn="r">
              <a:defRPr sz="60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3C56051B-E622-4E99-93F4-F268A159014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635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V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 rot="10800000">
            <a:off x="4070622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8836" y="3776766"/>
            <a:ext cx="5503010" cy="866952"/>
          </a:xfrm>
        </p:spPr>
        <p:txBody>
          <a:bodyPr anchor="b" anchorCtr="0"/>
          <a:lstStyle>
            <a:lvl1pPr marL="0" indent="0" algn="r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798696" y="4822520"/>
            <a:ext cx="6013150" cy="1490597"/>
          </a:xfrm>
        </p:spPr>
        <p:txBody>
          <a:bodyPr anchor="t" anchorCtr="0"/>
          <a:lstStyle>
            <a:lvl1pPr algn="r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379F6721-15B7-4E08-AD53-BFBE57877941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846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92000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2523306"/>
            <a:ext cx="5503010" cy="866952"/>
          </a:xfrm>
        </p:spPr>
        <p:txBody>
          <a:bodyPr anchor="t" anchorCtr="0"/>
          <a:lstStyle>
            <a:lvl1pPr marL="0" indent="0" algn="l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27459"/>
            <a:ext cx="5826269" cy="1490597"/>
          </a:xfrm>
        </p:spPr>
        <p:txBody>
          <a:bodyPr anchor="t" anchorCtr="0"/>
          <a:lstStyle>
            <a:lvl1pPr algn="l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227AD0B9-239B-48B7-B7EE-8AEC1E43033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722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155066"/>
            <a:ext cx="10393200" cy="68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31900"/>
            <a:ext cx="11470506" cy="4921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60000" y="917143"/>
            <a:ext cx="114732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Logo"/>
          <p:cNvPicPr>
            <a:picLocks noChangeAspect="1"/>
          </p:cNvPicPr>
          <p:nvPr/>
        </p:nvPicPr>
        <p:blipFill>
          <a:blip r:embed="rId3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5264543" y="722214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98DB34D-784C-4D9C-ABD8-61F63F762187}" type="datetime4">
              <a:rPr lang="en-GB" smtClean="0"/>
              <a:t>29 October 2021</a:t>
            </a:fld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8077200" y="7214105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5F75773-463E-48DD-B2BB-C89ED35423E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7" r:id="rId2"/>
    <p:sldLayoutId id="2147483660" r:id="rId3"/>
    <p:sldLayoutId id="2147483688" r:id="rId4"/>
    <p:sldLayoutId id="2147483691" r:id="rId5"/>
    <p:sldLayoutId id="2147483692" r:id="rId6"/>
    <p:sldLayoutId id="2147483694" r:id="rId7"/>
    <p:sldLayoutId id="2147483693" r:id="rId8"/>
    <p:sldLayoutId id="2147483695" r:id="rId9"/>
    <p:sldLayoutId id="2147483650" r:id="rId10"/>
    <p:sldLayoutId id="2147483661" r:id="rId11"/>
    <p:sldLayoutId id="2147483653" r:id="rId12"/>
    <p:sldLayoutId id="2147483678" r:id="rId13"/>
    <p:sldLayoutId id="2147483668" r:id="rId14"/>
    <p:sldLayoutId id="2147483679" r:id="rId15"/>
    <p:sldLayoutId id="2147483669" r:id="rId16"/>
    <p:sldLayoutId id="2147483681" r:id="rId17"/>
    <p:sldLayoutId id="2147483670" r:id="rId18"/>
    <p:sldLayoutId id="2147483680" r:id="rId19"/>
    <p:sldLayoutId id="2147483671" r:id="rId20"/>
    <p:sldLayoutId id="2147483682" r:id="rId21"/>
    <p:sldLayoutId id="2147483672" r:id="rId22"/>
    <p:sldLayoutId id="2147483683" r:id="rId23"/>
    <p:sldLayoutId id="2147483674" r:id="rId24"/>
    <p:sldLayoutId id="2147483684" r:id="rId25"/>
    <p:sldLayoutId id="2147483673" r:id="rId26"/>
    <p:sldLayoutId id="2147483685" r:id="rId27"/>
    <p:sldLayoutId id="2147483651" r:id="rId28"/>
    <p:sldLayoutId id="2147483690" r:id="rId29"/>
    <p:sldLayoutId id="2147483676" r:id="rId30"/>
    <p:sldLayoutId id="2147483654" r:id="rId31"/>
    <p:sldLayoutId id="2147483665" r:id="rId32"/>
    <p:sldLayoutId id="2147483655" r:id="rId33"/>
    <p:sldLayoutId id="2147483675" r:id="rId34"/>
    <p:sldLayoutId id="2147483697" r:id="rId35"/>
    <p:sldLayoutId id="2147483700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88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SzPct val="100000"/>
        <a:buFont typeface="DFDS Light" panose="02000300000000020000" pitchFamily="2" charset="0"/>
        <a:buChar char="–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3pPr>
      <a:lvl4pPr marL="432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DFDS Light" panose="02000300000000020000" pitchFamily="2" charset="0"/>
        <a:buChar char="–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fds/dojo/tree/master/workshops/crossplane-hackathon" TargetMode="External"/><Relationship Id="rId2" Type="http://schemas.openxmlformats.org/officeDocument/2006/relationships/hyperlink" Target="https://github.com/hasheddan/crossplane-offline" TargetMode="External"/><Relationship Id="rId1" Type="http://schemas.openxmlformats.org/officeDocument/2006/relationships/slideLayout" Target="../slideLayouts/slideLayout36.xml"/><Relationship Id="rId6" Type="http://schemas.openxmlformats.org/officeDocument/2006/relationships/hyperlink" Target="https://kind.sigs.k8s.io/docs/user/quick-start" TargetMode="External"/><Relationship Id="rId5" Type="http://schemas.openxmlformats.org/officeDocument/2006/relationships/hyperlink" Target="https://helm.sh/docs/helm/helm_install" TargetMode="External"/><Relationship Id="rId4" Type="http://schemas.openxmlformats.org/officeDocument/2006/relationships/hyperlink" Target="https://docs.microsoft.com/en-us/windows/wsl/instal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889" y="1357027"/>
            <a:ext cx="9050337" cy="4254501"/>
          </a:xfrm>
        </p:spPr>
        <p:txBody>
          <a:bodyPr/>
          <a:lstStyle/>
          <a:p>
            <a:r>
              <a:rPr lang="da-DK" sz="9000" dirty="0"/>
              <a:t>Crossplane</a:t>
            </a:r>
            <a:br>
              <a:rPr lang="da-DK" sz="9000" dirty="0"/>
            </a:br>
            <a:r>
              <a:rPr lang="da-DK" sz="9000" dirty="0"/>
              <a:t>hack-a-</a:t>
            </a:r>
            <a:r>
              <a:rPr lang="da-DK" sz="9000" dirty="0" err="1"/>
              <a:t>thon</a:t>
            </a:r>
            <a:br>
              <a:rPr lang="da-DK" dirty="0"/>
            </a:br>
            <a:r>
              <a:rPr lang="da-DK" sz="1400" dirty="0" err="1"/>
              <a:t>U</a:t>
            </a:r>
            <a:r>
              <a:rPr lang="da-DK" sz="1400" cap="none" dirty="0" err="1"/>
              <a:t>pdated</a:t>
            </a:r>
            <a:r>
              <a:rPr lang="da-DK" sz="1400" cap="none" dirty="0"/>
              <a:t> 29 </a:t>
            </a:r>
            <a:r>
              <a:rPr lang="da-DK" sz="1400" cap="none" dirty="0" err="1"/>
              <a:t>October</a:t>
            </a:r>
            <a:r>
              <a:rPr lang="da-DK" sz="1400" cap="none" dirty="0"/>
              <a:t> 2021</a:t>
            </a:r>
            <a:br>
              <a:rPr lang="da-DK" sz="1400" cap="none" dirty="0"/>
            </a:br>
            <a:br>
              <a:rPr lang="en-GB" sz="1400" dirty="0"/>
            </a:b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7751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CHAT &gt; Code Kata #2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5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CHAT &gt; Code Kata #3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6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CHAT &gt; Q/A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A780306-ED7E-4C75-B625-296A6B888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27" y="2268071"/>
            <a:ext cx="3074547" cy="30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4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CHAT &gt; Literature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BAB86DB-B787-4628-8BA6-BD74663C168B}"/>
              </a:ext>
            </a:extLst>
          </p:cNvPr>
          <p:cNvSpPr txBox="1"/>
          <p:nvPr/>
        </p:nvSpPr>
        <p:spPr>
          <a:xfrm>
            <a:off x="1288740" y="1381616"/>
            <a:ext cx="10326997" cy="42168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2"/>
              </a:rPr>
              <a:t>https://github.com/hasheddan/crossplane-offline</a:t>
            </a: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3"/>
              </a:rPr>
              <a:t>https://github.com/dfds/dojo/tree/master/workshops/crossplane-hackathon</a:t>
            </a: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4"/>
              </a:rPr>
              <a:t>https://docs.microsoft.com/en-us/windows/wsl/install</a:t>
            </a: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5"/>
              </a:rPr>
              <a:t>https://helm.sh/docs/helm/helm_install</a:t>
            </a: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6"/>
              </a:rPr>
              <a:t>https://kind.sigs.k8s.io/docs/user/quick-start</a:t>
            </a: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https://golang.org/doc/install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</p:txBody>
      </p:sp>
    </p:spTree>
    <p:extLst>
      <p:ext uri="{BB962C8B-B14F-4D97-AF65-F5344CB8AC3E}">
        <p14:creationId xmlns:p14="http://schemas.microsoft.com/office/powerpoint/2010/main" val="2253575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CHAT &gt; Feedback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54ABE07-FD8F-4E57-A097-A317EB0A4705}"/>
              </a:ext>
            </a:extLst>
          </p:cNvPr>
          <p:cNvSpPr/>
          <p:nvPr/>
        </p:nvSpPr>
        <p:spPr>
          <a:xfrm>
            <a:off x="1251635" y="2772361"/>
            <a:ext cx="968872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3200" dirty="0"/>
              <a:t>https://forms.office.com/Pages/ResponsePage.aspx?id=ZpSpcwWtIUKfkOcUKqL2wTFclz-gNvpNq3THAj1j3ZxUMTExQjA2SEFOVjhGRVY3TFJTMk81SUUzSS4u</a:t>
            </a:r>
          </a:p>
        </p:txBody>
      </p:sp>
    </p:spTree>
    <p:extLst>
      <p:ext uri="{BB962C8B-B14F-4D97-AF65-F5344CB8AC3E}">
        <p14:creationId xmlns:p14="http://schemas.microsoft.com/office/powerpoint/2010/main" val="115130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801036E-B63C-45D7-819A-E0C1980A8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6916607"/>
              </p:ext>
            </p:extLst>
          </p:nvPr>
        </p:nvGraphicFramePr>
        <p:xfrm>
          <a:off x="953142" y="2427987"/>
          <a:ext cx="10285719" cy="2862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CHAT &gt; Agenda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507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54831D3-EB02-4FDA-9ACF-3FD6AA1F62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0B8CA95-F76A-402A-A072-E569FD1EE1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5DB3C2C-F0EF-4458-B722-8D5D0E2624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0704B47-DFFB-47CC-827C-9B7A638621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34D0A35-B628-40DB-880F-F41E6740D6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CHAT &gt; Agenda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DB22E9F-CAA2-45EC-A37B-DF377611BA26}"/>
              </a:ext>
            </a:extLst>
          </p:cNvPr>
          <p:cNvSpPr txBox="1"/>
          <p:nvPr/>
        </p:nvSpPr>
        <p:spPr>
          <a:xfrm>
            <a:off x="1086897" y="1905506"/>
            <a:ext cx="5482016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Quick introduction to </a:t>
            </a:r>
            <a:r>
              <a:rPr lang="en-US" dirty="0" err="1"/>
              <a:t>Crossplane</a:t>
            </a:r>
            <a:r>
              <a:rPr lang="en-US" dirty="0"/>
              <a:t> architecture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Try provisioning AWS resources on your local machine via </a:t>
            </a:r>
            <a:r>
              <a:rPr lang="en-US" dirty="0" err="1"/>
              <a:t>localstack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simple </a:t>
            </a:r>
            <a:r>
              <a:rPr lang="en-US" dirty="0" err="1"/>
              <a:t>Crossplane</a:t>
            </a:r>
            <a:r>
              <a:rPr lang="en-US" dirty="0"/>
              <a:t> composition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Share your composition with the world via a configuration package</a:t>
            </a:r>
          </a:p>
        </p:txBody>
      </p:sp>
      <p:pic>
        <p:nvPicPr>
          <p:cNvPr id="1028" name="Picture 4" descr="CNCF Cloud Native Interactive Landscape">
            <a:extLst>
              <a:ext uri="{FF2B5EF4-FFF2-40B4-BE49-F238E27FC236}">
                <a16:creationId xmlns:a16="http://schemas.microsoft.com/office/drawing/2014/main" id="{DDDC84FA-CECB-4976-9369-AFAD526BF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479" y="1700166"/>
            <a:ext cx="3523322" cy="378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74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4 Ways to Reach Your Target Audience Online in 2020">
            <a:extLst>
              <a:ext uri="{FF2B5EF4-FFF2-40B4-BE49-F238E27FC236}">
                <a16:creationId xmlns:a16="http://schemas.microsoft.com/office/drawing/2014/main" id="{7C4EEB75-9EE1-4E62-8FFD-291E59264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640" y="2056644"/>
            <a:ext cx="57150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CHAT &gt; Audience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DB22E9F-CAA2-45EC-A37B-DF377611BA26}"/>
              </a:ext>
            </a:extLst>
          </p:cNvPr>
          <p:cNvSpPr txBox="1"/>
          <p:nvPr/>
        </p:nvSpPr>
        <p:spPr>
          <a:xfrm>
            <a:off x="1086897" y="1905506"/>
            <a:ext cx="5482016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DevOps specialists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Site Reliability Engineers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Engineers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Administrators</a:t>
            </a:r>
          </a:p>
        </p:txBody>
      </p:sp>
    </p:spTree>
    <p:extLst>
      <p:ext uri="{BB962C8B-B14F-4D97-AF65-F5344CB8AC3E}">
        <p14:creationId xmlns:p14="http://schemas.microsoft.com/office/powerpoint/2010/main" val="320080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CHAT &gt; </a:t>
              </a:r>
              <a:r>
                <a:rPr lang="en-US" sz="2000" dirty="0" err="1">
                  <a:solidFill>
                    <a:schemeClr val="bg1"/>
                  </a:solidFill>
                </a:rPr>
                <a:t>Crossplane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E5766765-B732-4A9D-870E-443FF6C119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30691" y="1106761"/>
            <a:ext cx="6430188" cy="56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1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B22E9F-CAA2-45EC-A37B-DF377611BA26}"/>
              </a:ext>
            </a:extLst>
          </p:cNvPr>
          <p:cNvSpPr txBox="1"/>
          <p:nvPr/>
        </p:nvSpPr>
        <p:spPr>
          <a:xfrm>
            <a:off x="1086897" y="1905506"/>
            <a:ext cx="5252146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Allows construction a Control Planes that: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Uses an API that already exists in the organization (Kubernetes)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Provides Out-of-the-box features: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Drift detection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Policy Enforcement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Access Control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Extends easily to provide custom solutions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CHAT &gt; </a:t>
              </a:r>
              <a:r>
                <a:rPr lang="en-US" sz="2000" dirty="0" err="1">
                  <a:solidFill>
                    <a:schemeClr val="bg1"/>
                  </a:solidFill>
                </a:rPr>
                <a:t>Crossplane</a:t>
              </a:r>
              <a:r>
                <a:rPr lang="en-US" sz="2000" dirty="0">
                  <a:solidFill>
                    <a:schemeClr val="bg1"/>
                  </a:solidFill>
                </a:rPr>
                <a:t> &gt; Why?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B16EB75-91A2-4A7C-A4E1-FD35A3297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427" y="1549638"/>
            <a:ext cx="52768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6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9298726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CHAT &gt; </a:t>
              </a:r>
              <a:r>
                <a:rPr lang="en-US" sz="2000" dirty="0" err="1">
                  <a:solidFill>
                    <a:schemeClr val="bg1"/>
                  </a:solidFill>
                </a:rPr>
                <a:t>Crossplane</a:t>
              </a:r>
              <a:r>
                <a:rPr lang="en-US" sz="2000" dirty="0">
                  <a:solidFill>
                    <a:schemeClr val="bg1"/>
                  </a:solidFill>
                </a:rPr>
                <a:t> &gt; What?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5E4769-A0AA-4FC5-91D2-BC2E94209EBE}"/>
              </a:ext>
            </a:extLst>
          </p:cNvPr>
          <p:cNvSpPr txBox="1"/>
          <p:nvPr/>
        </p:nvSpPr>
        <p:spPr>
          <a:xfrm>
            <a:off x="1288741" y="1669002"/>
            <a:ext cx="5758327" cy="458836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lvl="3"/>
            <a:r>
              <a:rPr lang="en-US" sz="1400" dirty="0"/>
              <a:t>			</a:t>
            </a:r>
          </a:p>
          <a:p>
            <a:pPr marL="1257300" lvl="2" indent="-342900">
              <a:buFontTx/>
              <a:buChar char="-"/>
            </a:pPr>
            <a:endParaRPr lang="en-US" sz="1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FDCF948-B785-4A72-9E10-0F211541BDD9}"/>
              </a:ext>
            </a:extLst>
          </p:cNvPr>
          <p:cNvSpPr txBox="1">
            <a:spLocks/>
          </p:cNvSpPr>
          <p:nvPr/>
        </p:nvSpPr>
        <p:spPr>
          <a:xfrm>
            <a:off x="525278" y="1534556"/>
            <a:ext cx="5628016" cy="507243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Existing tools and frameworks</a:t>
            </a:r>
          </a:p>
          <a:p>
            <a:pPr lvl="1"/>
            <a:r>
              <a:rPr lang="da-DK" dirty="0"/>
              <a:t>Use Kubectl</a:t>
            </a:r>
            <a:r>
              <a:rPr lang="en-US" dirty="0"/>
              <a:t>, </a:t>
            </a:r>
            <a:r>
              <a:rPr lang="en-US" dirty="0" err="1"/>
              <a:t>GitOps</a:t>
            </a:r>
            <a:r>
              <a:rPr lang="en-US" dirty="0"/>
              <a:t>, or any tools that can talk with the Kubernetes API</a:t>
            </a:r>
          </a:p>
          <a:p>
            <a:pPr lvl="1"/>
            <a:r>
              <a:rPr lang="en-US" sz="2400" dirty="0"/>
              <a:t>Expressing infrastructure in a declarative way, </a:t>
            </a:r>
            <a:r>
              <a:rPr lang="en-US" sz="2400" dirty="0" err="1"/>
              <a:t>fx</a:t>
            </a:r>
            <a:r>
              <a:rPr lang="en-US" sz="2400" dirty="0"/>
              <a:t> YAML manifests</a:t>
            </a:r>
            <a:endParaRPr lang="da-DK" dirty="0"/>
          </a:p>
          <a:p>
            <a:endParaRPr lang="da-DK" dirty="0"/>
          </a:p>
          <a:p>
            <a:r>
              <a:rPr lang="da-DK" dirty="0"/>
              <a:t>RESTFUL principles </a:t>
            </a:r>
          </a:p>
          <a:p>
            <a:pPr lvl="1"/>
            <a:r>
              <a:rPr lang="da-DK" dirty="0"/>
              <a:t>Everything treated as resources in the API (CRDs)</a:t>
            </a:r>
          </a:p>
          <a:p>
            <a:pPr lvl="1"/>
            <a:r>
              <a:rPr lang="da-DK" dirty="0"/>
              <a:t>Well defined apis </a:t>
            </a:r>
          </a:p>
          <a:p>
            <a:pPr lvl="1"/>
            <a:r>
              <a:rPr lang="da-DK" dirty="0"/>
              <a:t>Standard CRUD operations; GET, UPDATE, DELETE,..</a:t>
            </a:r>
          </a:p>
          <a:p>
            <a:pPr lvl="1"/>
            <a:r>
              <a:rPr lang="da-DK" dirty="0"/>
              <a:t>Security and policies can be applied at resource level rather than the workspace level</a:t>
            </a:r>
          </a:p>
          <a:p>
            <a:pPr lvl="2"/>
            <a:r>
              <a:rPr lang="da-DK" dirty="0"/>
              <a:t>RBAC</a:t>
            </a:r>
          </a:p>
          <a:p>
            <a:r>
              <a:rPr lang="da-DK" dirty="0"/>
              <a:t>Extension via compositions</a:t>
            </a:r>
          </a:p>
          <a:p>
            <a:pPr lvl="1"/>
            <a:r>
              <a:rPr lang="da-DK" dirty="0"/>
              <a:t>Granular resources can be composed into opinionated custome resources and easily consumed by developers e.g. using claim model</a:t>
            </a:r>
          </a:p>
          <a:p>
            <a:r>
              <a:rPr lang="da-DK" dirty="0"/>
              <a:t>Minimal impact from refactoring work</a:t>
            </a:r>
          </a:p>
          <a:p>
            <a:pPr lvl="1"/>
            <a:r>
              <a:rPr lang="da-DK" dirty="0"/>
              <a:t>Changes and Upgrades can be done behind the scenes without impacting end users</a:t>
            </a:r>
          </a:p>
          <a:p>
            <a:r>
              <a:rPr lang="da-DK" dirty="0"/>
              <a:t>Dynamic resource provisioning </a:t>
            </a:r>
          </a:p>
          <a:p>
            <a:pPr lvl="1"/>
            <a:r>
              <a:rPr lang="da-DK" dirty="0"/>
              <a:t>Eventual consistency model allows creating resources asynchronously </a:t>
            </a:r>
          </a:p>
          <a:p>
            <a:pPr lvl="1"/>
            <a:r>
              <a:rPr lang="en-US" sz="2500" dirty="0">
                <a:effectLst/>
                <a:latin typeface="Calibri" panose="020F0502020204030204" pitchFamily="34" charset="0"/>
                <a:ea typeface="Helvetica Neue"/>
                <a:cs typeface="Calibri" panose="020F0502020204030204" pitchFamily="34" charset="0"/>
              </a:rPr>
              <a:t>Kubernetes is responsible of keeping track of resource provisioning rather than relying on the </a:t>
            </a:r>
            <a:r>
              <a:rPr lang="en-US" sz="25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</a:rPr>
              <a:t>pipeline</a:t>
            </a:r>
            <a:r>
              <a:rPr lang="en-US" sz="2500" dirty="0">
                <a:effectLst/>
                <a:latin typeface="Calibri" panose="020F0502020204030204" pitchFamily="34" charset="0"/>
                <a:ea typeface="Helvetica Neue"/>
                <a:cs typeface="Calibri" panose="020F0502020204030204" pitchFamily="34" charset="0"/>
              </a:rPr>
              <a:t>.</a:t>
            </a:r>
            <a:endParaRPr lang="da-DK" sz="2500" dirty="0">
              <a:latin typeface="Calibri" panose="020F0502020204030204" pitchFamily="34" charset="0"/>
              <a:ea typeface="Helvetica Neue"/>
              <a:cs typeface="Arial" panose="020B0604020202020204" pitchFamily="34" charset="0"/>
            </a:endParaRPr>
          </a:p>
          <a:p>
            <a:r>
              <a:rPr lang="da-DK" dirty="0"/>
              <a:t> No risk of drifting</a:t>
            </a:r>
          </a:p>
          <a:p>
            <a:pPr lvl="1"/>
            <a:r>
              <a:rPr lang="da-DK" dirty="0"/>
              <a:t>Reconciliation loop ensures that resources always stays in desired state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82CCA90-F974-44C5-9339-E179BCE88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737" y="2035051"/>
            <a:ext cx="5628017" cy="299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99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7E5082-B152-4865-862B-E7FD0174921B}"/>
              </a:ext>
            </a:extLst>
          </p:cNvPr>
          <p:cNvSpPr/>
          <p:nvPr/>
        </p:nvSpPr>
        <p:spPr>
          <a:xfrm>
            <a:off x="1187532" y="1603169"/>
            <a:ext cx="10105902" cy="4560125"/>
          </a:xfrm>
          <a:prstGeom prst="roundRect">
            <a:avLst/>
          </a:prstGeom>
          <a:solidFill>
            <a:schemeClr val="accent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2100" dirty="0"/>
              <a:t>KIND CLUSTER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B714D9A-3DB6-4399-A29F-CCE3E422A955}"/>
              </a:ext>
            </a:extLst>
          </p:cNvPr>
          <p:cNvSpPr/>
          <p:nvPr/>
        </p:nvSpPr>
        <p:spPr>
          <a:xfrm>
            <a:off x="1517072" y="4643681"/>
            <a:ext cx="1911927" cy="878774"/>
          </a:xfrm>
          <a:prstGeom prst="roundRect">
            <a:avLst/>
          </a:prstGeom>
          <a:solidFill>
            <a:srgbClr val="FDABA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2100" dirty="0"/>
              <a:t>Crossplane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980CC33-65A3-4953-9741-EB08416BC23C}"/>
              </a:ext>
            </a:extLst>
          </p:cNvPr>
          <p:cNvSpPr/>
          <p:nvPr/>
        </p:nvSpPr>
        <p:spPr>
          <a:xfrm>
            <a:off x="6546271" y="2302120"/>
            <a:ext cx="1911927" cy="878774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2100" dirty="0" err="1"/>
              <a:t>Localstack</a:t>
            </a:r>
            <a:endParaRPr lang="da-DK" sz="21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7386C61-B2C8-4444-A341-4E2E31FA7071}"/>
              </a:ext>
            </a:extLst>
          </p:cNvPr>
          <p:cNvSpPr/>
          <p:nvPr/>
        </p:nvSpPr>
        <p:spPr>
          <a:xfrm>
            <a:off x="9060873" y="2302120"/>
            <a:ext cx="1911927" cy="878774"/>
          </a:xfrm>
          <a:prstGeom prst="roundRect">
            <a:avLst/>
          </a:prstGeom>
          <a:solidFill>
            <a:schemeClr val="accent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2100" dirty="0"/>
              <a:t>AWS CLI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70B1AF9-434F-4E2F-ABC5-EAC4299172EE}"/>
              </a:ext>
            </a:extLst>
          </p:cNvPr>
          <p:cNvSpPr/>
          <p:nvPr/>
        </p:nvSpPr>
        <p:spPr>
          <a:xfrm>
            <a:off x="4031672" y="2302120"/>
            <a:ext cx="1911927" cy="878774"/>
          </a:xfrm>
          <a:prstGeom prst="roundRect">
            <a:avLst/>
          </a:prstGeom>
          <a:solidFill>
            <a:srgbClr val="C4DBF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2100" dirty="0"/>
              <a:t>Go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9F88F45-6BD9-49CB-B8CE-B4ADF2DDBC83}"/>
              </a:ext>
            </a:extLst>
          </p:cNvPr>
          <p:cNvSpPr/>
          <p:nvPr/>
        </p:nvSpPr>
        <p:spPr>
          <a:xfrm>
            <a:off x="1517070" y="2302120"/>
            <a:ext cx="1911927" cy="878774"/>
          </a:xfrm>
          <a:prstGeom prst="round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2100" dirty="0"/>
              <a:t>Helm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CHAT &gt; Technology Stack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1F6A60-5631-4083-81B3-FCB52E38F900}"/>
              </a:ext>
            </a:extLst>
          </p:cNvPr>
          <p:cNvSpPr/>
          <p:nvPr/>
        </p:nvSpPr>
        <p:spPr>
          <a:xfrm>
            <a:off x="4031672" y="4643681"/>
            <a:ext cx="1911927" cy="878774"/>
          </a:xfrm>
          <a:prstGeom prst="roundRect">
            <a:avLst/>
          </a:prstGeom>
          <a:solidFill>
            <a:srgbClr val="FDABA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2100" dirty="0"/>
              <a:t>Provider-AWS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2A54E32-9C0B-4ECF-9043-3BED8E85DDF6}"/>
              </a:ext>
            </a:extLst>
          </p:cNvPr>
          <p:cNvSpPr/>
          <p:nvPr/>
        </p:nvSpPr>
        <p:spPr>
          <a:xfrm>
            <a:off x="6546272" y="4643681"/>
            <a:ext cx="1911927" cy="878774"/>
          </a:xfrm>
          <a:prstGeom prst="roundRect">
            <a:avLst/>
          </a:prstGeom>
          <a:solidFill>
            <a:srgbClr val="FDABA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2100" dirty="0"/>
              <a:t>Crossplane CLI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E0197EE-3966-4A8E-9451-4A1BC47B7DD2}"/>
              </a:ext>
            </a:extLst>
          </p:cNvPr>
          <p:cNvSpPr/>
          <p:nvPr/>
        </p:nvSpPr>
        <p:spPr>
          <a:xfrm>
            <a:off x="9060872" y="4643681"/>
            <a:ext cx="1911927" cy="878774"/>
          </a:xfrm>
          <a:prstGeom prst="roundRect">
            <a:avLst/>
          </a:prstGeom>
          <a:solidFill>
            <a:srgbClr val="FDABA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2100" dirty="0"/>
              <a:t>k8scr</a:t>
            </a:r>
          </a:p>
        </p:txBody>
      </p:sp>
    </p:spTree>
    <p:extLst>
      <p:ext uri="{BB962C8B-B14F-4D97-AF65-F5344CB8AC3E}">
        <p14:creationId xmlns:p14="http://schemas.microsoft.com/office/powerpoint/2010/main" val="202832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31" grpId="0" animBg="1"/>
      <p:bldP spid="28" grpId="0" animBg="1"/>
      <p:bldP spid="27" grpId="0" animBg="1"/>
      <p:bldP spid="5" grpId="0" animBg="1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0" y="0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CHAT &gt; Code Kata #1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7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FDS PowerPoint Template 16_9 logo top">
  <a:themeElements>
    <a:clrScheme name="DFDS">
      <a:dk1>
        <a:srgbClr val="000000"/>
      </a:dk1>
      <a:lt1>
        <a:sysClr val="window" lastClr="FFFFFF"/>
      </a:lt1>
      <a:dk2>
        <a:srgbClr val="999A9C"/>
      </a:dk2>
      <a:lt2>
        <a:srgbClr val="B2BFC7"/>
      </a:lt2>
      <a:accent1>
        <a:srgbClr val="002B45"/>
      </a:accent1>
      <a:accent2>
        <a:srgbClr val="1B5786"/>
      </a:accent2>
      <a:accent3>
        <a:srgbClr val="ED8B00"/>
      </a:accent3>
      <a:accent4>
        <a:srgbClr val="6D6F71"/>
      </a:accent4>
      <a:accent5>
        <a:srgbClr val="5087AC"/>
      </a:accent5>
      <a:accent6>
        <a:srgbClr val="68B2E3"/>
      </a:accent6>
      <a:hlink>
        <a:srgbClr val="000000"/>
      </a:hlink>
      <a:folHlink>
        <a:srgbClr val="000000"/>
      </a:folHlink>
    </a:clrScheme>
    <a:fontScheme name="DFDS">
      <a:majorFont>
        <a:latin typeface="DFDS Bold"/>
        <a:ea typeface=""/>
        <a:cs typeface=""/>
      </a:majorFont>
      <a:minorFont>
        <a:latin typeface="DFD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1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21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D43EC03-67F5-4F81-9AD7-58BC9E8771E9}" vid="{CC25375D-1E03-4284-8BC0-9882BEFE5D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1878E3858B4E41B0AFC0FA73AD95B3" ma:contentTypeVersion="13" ma:contentTypeDescription="Create a new document." ma:contentTypeScope="" ma:versionID="1f2aa4a965b4ec86eb5d0773bf9262d5">
  <xsd:schema xmlns:xsd="http://www.w3.org/2001/XMLSchema" xmlns:xs="http://www.w3.org/2001/XMLSchema" xmlns:p="http://schemas.microsoft.com/office/2006/metadata/properties" xmlns:ns2="ebaf8fe4-1bff-4750-90cf-30453da2c787" xmlns:ns3="5d2e144a-44a1-4ce4-a089-af0093058538" targetNamespace="http://schemas.microsoft.com/office/2006/metadata/properties" ma:root="true" ma:fieldsID="03892ec52a2a6ce0f15d96eacff01a16" ns2:_="" ns3:_="">
    <xsd:import namespace="ebaf8fe4-1bff-4750-90cf-30453da2c787"/>
    <xsd:import namespace="5d2e144a-44a1-4ce4-a089-af00930585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f8fe4-1bff-4750-90cf-30453da2c7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2e144a-44a1-4ce4-a089-af009305853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73EE10-C1B2-449B-9085-39965BA21A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785C9C-B8DD-4810-97E4-B6E0F99047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af8fe4-1bff-4750-90cf-30453da2c787"/>
    <ds:schemaRef ds:uri="5d2e144a-44a1-4ce4-a089-af00930585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1EE2CA-DCC7-45E5-87C8-6789A166AF77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ebaf8fe4-1bff-4750-90cf-30453da2c787"/>
    <ds:schemaRef ds:uri="http://schemas.microsoft.com/office/infopath/2007/PartnerControls"/>
    <ds:schemaRef ds:uri="http://purl.org/dc/dcmitype/"/>
    <ds:schemaRef ds:uri="http://purl.org/dc/elements/1.1/"/>
    <ds:schemaRef ds:uri="http://purl.org/dc/terms/"/>
    <ds:schemaRef ds:uri="http://schemas.microsoft.com/office/2006/metadata/properties"/>
    <ds:schemaRef ds:uri="5d2e144a-44a1-4ce4-a089-af009305853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DFDS_Group_PPTX_Compressed_06_2018</Template>
  <TotalTime>0</TotalTime>
  <Words>443</Words>
  <Application>Microsoft Office PowerPoint</Application>
  <PresentationFormat>Widescreen</PresentationFormat>
  <Paragraphs>109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DFDS</vt:lpstr>
      <vt:lpstr>DFDS Light</vt:lpstr>
      <vt:lpstr>DFDS Bold</vt:lpstr>
      <vt:lpstr>Calibri</vt:lpstr>
      <vt:lpstr>DFDS PowerPoint Template 16_9 logo top</vt:lpstr>
      <vt:lpstr>Crossplane hack-a-thon Updated 29 October 2021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Crossplane Deepdive Updated 1 August 2021</dc:title>
  <dc:creator/>
  <cp:lastModifiedBy/>
  <cp:revision>8</cp:revision>
  <dcterms:created xsi:type="dcterms:W3CDTF">2018-06-22T08:51:20Z</dcterms:created>
  <dcterms:modified xsi:type="dcterms:W3CDTF">2021-10-29T11:56:56Z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SD_DocumentLanguage">
    <vt:lpwstr>en-GB</vt:lpwstr>
  </property>
  <property fmtid="{D5CDD505-2E9C-101B-9397-08002B2CF9AE}" pid="4" name="ContentTypeId">
    <vt:lpwstr>0x0101003C1878E3858B4E41B0AFC0FA73AD95B3</vt:lpwstr>
  </property>
  <property fmtid="{D5CDD505-2E9C-101B-9397-08002B2CF9AE}" pid="5" name="MSIP_Label_c2458218-87f2-45e0-bab0-e659c30d0ebd_Enabled">
    <vt:lpwstr>True</vt:lpwstr>
  </property>
  <property fmtid="{D5CDD505-2E9C-101B-9397-08002B2CF9AE}" pid="6" name="MSIP_Label_c2458218-87f2-45e0-bab0-e659c30d0ebd_SiteId">
    <vt:lpwstr>73a99466-ad05-4221-9f90-e7142aa2f6c1</vt:lpwstr>
  </property>
  <property fmtid="{D5CDD505-2E9C-101B-9397-08002B2CF9AE}" pid="7" name="MSIP_Label_c2458218-87f2-45e0-bab0-e659c30d0ebd_Owner">
    <vt:lpwstr>toban@dfds.com</vt:lpwstr>
  </property>
  <property fmtid="{D5CDD505-2E9C-101B-9397-08002B2CF9AE}" pid="8" name="MSIP_Label_c2458218-87f2-45e0-bab0-e659c30d0ebd_SetDate">
    <vt:lpwstr>2019-10-18T10:26:23.9121466Z</vt:lpwstr>
  </property>
  <property fmtid="{D5CDD505-2E9C-101B-9397-08002B2CF9AE}" pid="9" name="MSIP_Label_c2458218-87f2-45e0-bab0-e659c30d0ebd_Name">
    <vt:lpwstr>Public</vt:lpwstr>
  </property>
  <property fmtid="{D5CDD505-2E9C-101B-9397-08002B2CF9AE}" pid="10" name="MSIP_Label_c2458218-87f2-45e0-bab0-e659c30d0ebd_Application">
    <vt:lpwstr>Microsoft Azure Information Protection</vt:lpwstr>
  </property>
  <property fmtid="{D5CDD505-2E9C-101B-9397-08002B2CF9AE}" pid="11" name="MSIP_Label_c2458218-87f2-45e0-bab0-e659c30d0ebd_ActionId">
    <vt:lpwstr>289ffa8a-9637-4421-9530-7573293065f2</vt:lpwstr>
  </property>
  <property fmtid="{D5CDD505-2E9C-101B-9397-08002B2CF9AE}" pid="12" name="MSIP_Label_c2458218-87f2-45e0-bab0-e659c30d0ebd_Extended_MSFT_Method">
    <vt:lpwstr>Automatic</vt:lpwstr>
  </property>
  <property fmtid="{D5CDD505-2E9C-101B-9397-08002B2CF9AE}" pid="13" name="Sensitivity">
    <vt:lpwstr>Public</vt:lpwstr>
  </property>
</Properties>
</file>