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DFDS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8CB"/>
          </a:solidFill>
        </a:fill>
      </a:tcStyle>
    </a:wholeTbl>
    <a:band2H>
      <a:tcTxStyle b="def" i="def"/>
      <a:tcStyle>
        <a:tcBdr/>
        <a:fill>
          <a:solidFill>
            <a:srgbClr val="FDEDE7"/>
          </a:solidFill>
        </a:fill>
      </a:tcStyle>
    </a:band2H>
    <a:firstCol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9EE"/>
          </a:solidFill>
        </a:fill>
      </a:tcStyle>
    </a:wholeTbl>
    <a:band2H>
      <a:tcTxStyle b="def" i="def"/>
      <a:tcStyle>
        <a:tcBdr/>
        <a:fill>
          <a:solidFill>
            <a:srgbClr val="E7EDF7"/>
          </a:solidFill>
        </a:fill>
      </a:tcStyle>
    </a:band2H>
    <a:firstCol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FDS"/>
          <a:ea typeface="DFDS"/>
          <a:cs typeface="DFD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DFDS"/>
          <a:ea typeface="DFDS"/>
          <a:cs typeface="DFD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ustomXml" Target="../customXml/item2.xml"/><Relationship Id="rId3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customXml" Target="../customXml/item3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FDS Regular"/>
      </a:defRPr>
    </a:lvl1pPr>
    <a:lvl2pPr indent="228600" latinLnBrk="0">
      <a:defRPr sz="1200">
        <a:latin typeface="+mn-lt"/>
        <a:ea typeface="+mn-ea"/>
        <a:cs typeface="+mn-cs"/>
        <a:sym typeface="DFDS Regular"/>
      </a:defRPr>
    </a:lvl2pPr>
    <a:lvl3pPr indent="457200" latinLnBrk="0">
      <a:defRPr sz="1200">
        <a:latin typeface="+mn-lt"/>
        <a:ea typeface="+mn-ea"/>
        <a:cs typeface="+mn-cs"/>
        <a:sym typeface="DFDS Regular"/>
      </a:defRPr>
    </a:lvl3pPr>
    <a:lvl4pPr indent="685800" latinLnBrk="0">
      <a:defRPr sz="1200">
        <a:latin typeface="+mn-lt"/>
        <a:ea typeface="+mn-ea"/>
        <a:cs typeface="+mn-cs"/>
        <a:sym typeface="DFDS Regular"/>
      </a:defRPr>
    </a:lvl4pPr>
    <a:lvl5pPr indent="914400" latinLnBrk="0">
      <a:defRPr sz="1200">
        <a:latin typeface="+mn-lt"/>
        <a:ea typeface="+mn-ea"/>
        <a:cs typeface="+mn-cs"/>
        <a:sym typeface="DFDS Regular"/>
      </a:defRPr>
    </a:lvl5pPr>
    <a:lvl6pPr indent="1143000" latinLnBrk="0">
      <a:defRPr sz="1200">
        <a:latin typeface="+mn-lt"/>
        <a:ea typeface="+mn-ea"/>
        <a:cs typeface="+mn-cs"/>
        <a:sym typeface="DFDS Regular"/>
      </a:defRPr>
    </a:lvl6pPr>
    <a:lvl7pPr indent="1371600" latinLnBrk="0">
      <a:defRPr sz="1200">
        <a:latin typeface="+mn-lt"/>
        <a:ea typeface="+mn-ea"/>
        <a:cs typeface="+mn-cs"/>
        <a:sym typeface="DFDS Regular"/>
      </a:defRPr>
    </a:lvl7pPr>
    <a:lvl8pPr indent="1600200" latinLnBrk="0">
      <a:defRPr sz="1200">
        <a:latin typeface="+mn-lt"/>
        <a:ea typeface="+mn-ea"/>
        <a:cs typeface="+mn-cs"/>
        <a:sym typeface="DFDS Regular"/>
      </a:defRPr>
    </a:lvl8pPr>
    <a:lvl9pPr indent="1828800" latinLnBrk="0">
      <a:defRPr sz="1200">
        <a:latin typeface="+mn-lt"/>
        <a:ea typeface="+mn-ea"/>
        <a:cs typeface="+mn-cs"/>
        <a:sym typeface="DFDS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FD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/>
          <p:nvPr>
            <p:ph type="pic" idx="13"/>
          </p:nvPr>
        </p:nvSpPr>
        <p:spPr>
          <a:xfrm>
            <a:off x="11500" y="0"/>
            <a:ext cx="12192001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" name="Text Placeholder logo"/>
          <p:cNvSpPr/>
          <p:nvPr>
            <p:ph type="body" sz="quarter" idx="14"/>
          </p:nvPr>
        </p:nvSpPr>
        <p:spPr>
          <a:xfrm>
            <a:off x="10958400" y="6229772"/>
            <a:ext cx="860401" cy="313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t"/>
          <a:lstStyle/>
          <a:p>
            <a:pPr algn="ctr" defTabSz="914400">
              <a:lnSpc>
                <a:spcPct val="94000"/>
              </a:lnSpc>
              <a:spcBef>
                <a:spcPts val="600"/>
              </a:spcBef>
              <a:buSzPct val="100000"/>
              <a:buFont typeface="Arial"/>
              <a:buChar char="​"/>
              <a:defRPr sz="100"/>
            </a:pPr>
          </a:p>
        </p:txBody>
      </p:sp>
      <p:sp>
        <p:nvSpPr>
          <p:cNvPr id="15" name="Body Level One…"/>
          <p:cNvSpPr/>
          <p:nvPr>
            <p:ph type="body" sz="half" idx="1"/>
          </p:nvPr>
        </p:nvSpPr>
        <p:spPr>
          <a:xfrm>
            <a:off x="0" y="-2"/>
            <a:ext cx="4676400" cy="687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4942" y="21600"/>
                </a:lnTo>
                <a:lnTo>
                  <a:pt x="0" y="215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 anchor="t"/>
          <a:lstStyle>
            <a:lvl1pPr defTabSz="914400">
              <a:lnSpc>
                <a:spcPct val="94000"/>
              </a:lnSpc>
              <a:spcBef>
                <a:spcPts val="600"/>
              </a:spcBef>
              <a:buSzPct val="100000"/>
              <a:buFont typeface="Arial"/>
              <a:buChar char="​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6000" indent="-216000">
              <a:buClrTx/>
              <a:buFont typeface="Arial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96000" indent="-252000">
              <a:buClrTx/>
              <a:buFont typeface="Arial"/>
              <a:buChar char="–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539999" indent="-252000">
              <a:buClrTx/>
              <a:buFont typeface="Arial"/>
              <a:buChar char="–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0">
              <a:buClrTx/>
              <a:buFont typeface="Arial"/>
              <a:buChar char="​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58774" y="831881"/>
            <a:ext cx="3536525" cy="91659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Click to add editor name"/>
          <p:cNvSpPr txBox="1"/>
          <p:nvPr>
            <p:ph type="body" sz="quarter" idx="15"/>
          </p:nvPr>
        </p:nvSpPr>
        <p:spPr>
          <a:xfrm>
            <a:off x="414585" y="1758950"/>
            <a:ext cx="2226371" cy="2413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defTabSz="914400">
              <a:spcBef>
                <a:spcPts val="0"/>
              </a:spcBef>
              <a:defRPr sz="1600"/>
            </a:lvl1pPr>
          </a:lstStyle>
          <a:p>
            <a:pPr/>
            <a:r>
              <a:t>Click to add editor name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737600" y="6151879"/>
            <a:ext cx="2844800" cy="408941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spcBef>
                <a:spcPts val="0"/>
              </a:spcBef>
              <a:defRPr spc="0" sz="2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mage15.jpeg"/>
          <p:cNvSpPr/>
          <p:nvPr>
            <p:ph type="pic" sz="half" idx="13"/>
          </p:nvPr>
        </p:nvSpPr>
        <p:spPr>
          <a:xfrm>
            <a:off x="6096000" y="3430528"/>
            <a:ext cx="6096000" cy="34291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0" name="image18.jpeg"/>
          <p:cNvSpPr/>
          <p:nvPr>
            <p:ph type="pic" sz="half" idx="14"/>
          </p:nvPr>
        </p:nvSpPr>
        <p:spPr>
          <a:xfrm>
            <a:off x="6096000" y="-858"/>
            <a:ext cx="6096000" cy="34307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1" name="image13.jpeg"/>
          <p:cNvSpPr/>
          <p:nvPr>
            <p:ph type="pic" idx="15"/>
          </p:nvPr>
        </p:nvSpPr>
        <p:spPr>
          <a:xfrm>
            <a:off x="-6075497" y="-1"/>
            <a:ext cx="12185905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32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272160" y="628014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age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41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72160" y="628014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“Type a quote here.”"/>
          <p:cNvSpPr txBox="1"/>
          <p:nvPr>
            <p:ph type="body" sz="quarter" idx="13"/>
          </p:nvPr>
        </p:nvSpPr>
        <p:spPr>
          <a:xfrm>
            <a:off x="2545853" y="2910780"/>
            <a:ext cx="8452347" cy="66040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>
              <a:spcBef>
                <a:spcPts val="0"/>
              </a:spcBef>
              <a:defRPr i="1" sz="4000"/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50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50000" t="0" r="0" b="0"/>
          <a:stretch>
            <a:fillRect/>
          </a:stretch>
        </p:blipFill>
        <p:spPr>
          <a:xfrm>
            <a:off x="-7983" y="900000"/>
            <a:ext cx="2530989" cy="506986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–Johnny Appleseed"/>
          <p:cNvSpPr txBox="1"/>
          <p:nvPr>
            <p:ph type="body" sz="quarter" idx="14"/>
          </p:nvPr>
        </p:nvSpPr>
        <p:spPr>
          <a:xfrm>
            <a:off x="2495550" y="4381500"/>
            <a:ext cx="8452347" cy="3302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defRPr cap="all" spc="256" sz="1600">
                <a:solidFill>
                  <a:schemeClr val="accent3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272160" y="628014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4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2000" tIns="72000" rIns="72000" bIns="72000" anchor="ctr"/>
          <a:lstStyle/>
          <a:p>
            <a:pPr algn="ctr">
              <a:lnSpc>
                <a:spcPct val="94000"/>
              </a:lnSpc>
            </a:pPr>
          </a:p>
        </p:txBody>
      </p:sp>
      <p:pic>
        <p:nvPicPr>
          <p:cNvPr id="1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028" y="1790479"/>
            <a:ext cx="3271944" cy="327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737600" y="6151879"/>
            <a:ext cx="2844800" cy="408941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spcBef>
                <a:spcPts val="0"/>
              </a:spcBef>
              <a:defRPr spc="0" sz="2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image12.jpeg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615950" y="704850"/>
            <a:ext cx="10953750" cy="1028700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615950" y="349250"/>
            <a:ext cx="10953750" cy="355600"/>
          </a:xfrm>
          <a:prstGeom prst="rect">
            <a:avLst/>
          </a:prstGeom>
        </p:spPr>
        <p:txBody>
          <a:bodyPr/>
          <a:lstStyle>
            <a:lvl1pPr algn="ctr">
              <a:defRPr spc="319" sz="2000"/>
            </a:lvl1pPr>
            <a:lvl2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2pPr>
            <a:lvl3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3pPr>
            <a:lvl4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4pPr>
            <a:lvl5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272287" y="6280149"/>
            <a:ext cx="445009" cy="355601"/>
          </a:xfrm>
          <a:prstGeom prst="rect">
            <a:avLst/>
          </a:prstGeom>
        </p:spPr>
        <p:txBody>
          <a:bodyPr/>
          <a:lstStyle>
            <a:lvl1pPr>
              <a:defRPr spc="319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image23.jpeg"/>
          <p:cNvSpPr/>
          <p:nvPr>
            <p:ph type="pic" idx="13"/>
          </p:nvPr>
        </p:nvSpPr>
        <p:spPr>
          <a:xfrm>
            <a:off x="6096000" y="0"/>
            <a:ext cx="6096002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>
            <a:off x="622300" y="431800"/>
            <a:ext cx="4762500" cy="13017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half" idx="1"/>
          </p:nvPr>
        </p:nvSpPr>
        <p:spPr>
          <a:xfrm>
            <a:off x="622300" y="1981200"/>
            <a:ext cx="4762500" cy="4260850"/>
          </a:xfrm>
          <a:prstGeom prst="rect">
            <a:avLst/>
          </a:prstGeom>
        </p:spPr>
        <p:txBody>
          <a:bodyPr/>
          <a:lstStyle>
            <a:lvl1pPr marL="260046" indent="-260046" algn="ctr">
              <a:buClr>
                <a:srgbClr val="646464"/>
              </a:buClr>
              <a:buSzPct val="90000"/>
              <a:buChar char="•"/>
              <a:defRPr spc="319" sz="2000"/>
            </a:lvl1pPr>
            <a:lvl2pPr marL="806147" indent="-260047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defRPr spc="319" sz="2000"/>
            </a:lvl2pPr>
            <a:lvl3pPr marL="1352247" indent="-260047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buChar char="•"/>
              <a:defRPr spc="319" sz="2000"/>
            </a:lvl3pPr>
            <a:lvl4pPr marL="1898346" indent="-260046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buChar char="•"/>
              <a:defRPr spc="319" sz="2000"/>
            </a:lvl4pPr>
            <a:lvl5pPr marL="2444446" indent="-260046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buChar char="•"/>
              <a:defRPr spc="319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traight Connector 8"/>
          <p:cNvSpPr/>
          <p:nvPr/>
        </p:nvSpPr>
        <p:spPr>
          <a:xfrm flipV="1">
            <a:off x="349994" y="1066798"/>
            <a:ext cx="5434112" cy="4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272287" y="6273799"/>
            <a:ext cx="445009" cy="355601"/>
          </a:xfrm>
          <a:prstGeom prst="rect">
            <a:avLst/>
          </a:prstGeom>
        </p:spPr>
        <p:txBody>
          <a:bodyPr/>
          <a:lstStyle>
            <a:lvl1pPr>
              <a:defRPr spc="319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image23.jpeg"/>
          <p:cNvSpPr/>
          <p:nvPr>
            <p:ph type="pic" idx="13"/>
          </p:nvPr>
        </p:nvSpPr>
        <p:spPr>
          <a:xfrm>
            <a:off x="-10795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6464300" y="419100"/>
            <a:ext cx="4762500" cy="13017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5" name="Body Level One…"/>
          <p:cNvSpPr txBox="1"/>
          <p:nvPr>
            <p:ph type="body" sz="half" idx="1"/>
          </p:nvPr>
        </p:nvSpPr>
        <p:spPr>
          <a:xfrm>
            <a:off x="6731000" y="1981200"/>
            <a:ext cx="4762500" cy="4260850"/>
          </a:xfrm>
          <a:prstGeom prst="rect">
            <a:avLst/>
          </a:prstGeom>
        </p:spPr>
        <p:txBody>
          <a:bodyPr/>
          <a:lstStyle>
            <a:lvl1pPr marL="260046" indent="-260046" algn="ctr">
              <a:buClr>
                <a:srgbClr val="646464"/>
              </a:buClr>
              <a:buSzPct val="90000"/>
              <a:buChar char="•"/>
              <a:defRPr spc="319" sz="2000"/>
            </a:lvl1pPr>
            <a:lvl2pPr marL="806147" indent="-260047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defRPr spc="319" sz="2000"/>
            </a:lvl2pPr>
            <a:lvl3pPr marL="1352247" indent="-260047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buChar char="•"/>
              <a:defRPr spc="319" sz="2000"/>
            </a:lvl3pPr>
            <a:lvl4pPr marL="1898346" indent="-260046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buChar char="•"/>
              <a:defRPr spc="319" sz="2000"/>
            </a:lvl4pPr>
            <a:lvl5pPr marL="2444446" indent="-260046" algn="ctr" defTabSz="412750">
              <a:lnSpc>
                <a:spcPct val="100000"/>
              </a:lnSpc>
              <a:spcBef>
                <a:spcPts val="2200"/>
              </a:spcBef>
              <a:buClr>
                <a:srgbClr val="646464"/>
              </a:buClr>
              <a:buSzPct val="90000"/>
              <a:buChar char="•"/>
              <a:defRPr spc="319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traight Connector 8"/>
          <p:cNvSpPr/>
          <p:nvPr/>
        </p:nvSpPr>
        <p:spPr>
          <a:xfrm flipV="1">
            <a:off x="6293594" y="1069973"/>
            <a:ext cx="5434112" cy="4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272287" y="6273799"/>
            <a:ext cx="445009" cy="355601"/>
          </a:xfrm>
          <a:prstGeom prst="rect">
            <a:avLst/>
          </a:prstGeom>
        </p:spPr>
        <p:txBody>
          <a:bodyPr/>
          <a:lstStyle>
            <a:lvl1pPr>
              <a:defRPr spc="319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III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9"/>
          <p:cNvSpPr/>
          <p:nvPr>
            <p:ph type="pic" idx="13"/>
          </p:nvPr>
        </p:nvSpPr>
        <p:spPr>
          <a:xfrm>
            <a:off x="1847653" y="0"/>
            <a:ext cx="12196746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" name="Text Placeholder logo"/>
          <p:cNvSpPr/>
          <p:nvPr>
            <p:ph type="body" sz="quarter" idx="14"/>
          </p:nvPr>
        </p:nvSpPr>
        <p:spPr>
          <a:xfrm>
            <a:off x="10958400" y="6229772"/>
            <a:ext cx="860401" cy="3132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t"/>
          <a:lstStyle/>
          <a:p>
            <a:pPr algn="ctr" defTabSz="914400">
              <a:lnSpc>
                <a:spcPct val="94000"/>
              </a:lnSpc>
              <a:spcBef>
                <a:spcPts val="600"/>
              </a:spcBef>
              <a:buSzPct val="100000"/>
              <a:buFont typeface="Arial"/>
              <a:buChar char="​"/>
              <a:defRPr sz="100"/>
            </a:pPr>
          </a:p>
        </p:txBody>
      </p:sp>
      <p:sp>
        <p:nvSpPr>
          <p:cNvPr id="27" name="Body Level One…"/>
          <p:cNvSpPr/>
          <p:nvPr>
            <p:ph type="body" idx="1"/>
          </p:nvPr>
        </p:nvSpPr>
        <p:spPr>
          <a:xfrm>
            <a:off x="0" y="0"/>
            <a:ext cx="7689600" cy="688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1649" y="21600"/>
                </a:lnTo>
                <a:lnTo>
                  <a:pt x="0" y="21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 anchor="t"/>
          <a:lstStyle>
            <a:lvl1pPr defTabSz="914400">
              <a:lnSpc>
                <a:spcPct val="94000"/>
              </a:lnSpc>
              <a:spcBef>
                <a:spcPts val="600"/>
              </a:spcBef>
              <a:buSzPct val="100000"/>
              <a:buFont typeface="Arial"/>
              <a:buChar char="​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6000" indent="-216000">
              <a:buClrTx/>
              <a:buFont typeface="Arial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96000" indent="-252000">
              <a:buClrTx/>
              <a:buFont typeface="Arial"/>
              <a:buChar char="–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539999" indent="-252000">
              <a:buClrTx/>
              <a:buFont typeface="Arial"/>
              <a:buChar char="–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0">
              <a:buClrTx/>
              <a:buFont typeface="Arial"/>
              <a:buChar char="​"/>
              <a:def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358774" y="831881"/>
            <a:ext cx="6013151" cy="972153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9" name="Click to add editor name"/>
          <p:cNvSpPr txBox="1"/>
          <p:nvPr>
            <p:ph type="body" sz="quarter" idx="15"/>
          </p:nvPr>
        </p:nvSpPr>
        <p:spPr>
          <a:xfrm>
            <a:off x="414585" y="1758950"/>
            <a:ext cx="2226371" cy="2413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defTabSz="914400">
              <a:spcBef>
                <a:spcPts val="0"/>
              </a:spcBef>
              <a:defRPr sz="1600"/>
            </a:lvl1pPr>
          </a:lstStyle>
          <a:p>
            <a:pPr/>
            <a:r>
              <a:t>Click to add editor name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737600" y="6151879"/>
            <a:ext cx="2844800" cy="408941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400">
              <a:spcBef>
                <a:spcPts val="0"/>
              </a:spcBef>
              <a:defRPr spc="0" sz="2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12.jpeg"/>
          <p:cNvSpPr/>
          <p:nvPr>
            <p:ph type="pic" idx="13"/>
          </p:nvPr>
        </p:nvSpPr>
        <p:spPr>
          <a:xfrm>
            <a:off x="-2373" y="0"/>
            <a:ext cx="12196746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5950" y="704850"/>
            <a:ext cx="10953750" cy="10287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615950" y="349250"/>
            <a:ext cx="10953750" cy="355600"/>
          </a:xfrm>
          <a:prstGeom prst="rect">
            <a:avLst/>
          </a:prstGeom>
        </p:spPr>
        <p:txBody>
          <a:bodyPr/>
          <a:lstStyle>
            <a:lvl2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2pPr>
            <a:lvl3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3pPr>
            <a:lvl4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4pPr>
            <a:lvl5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0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272160" y="628014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 A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11.jpeg"/>
          <p:cNvSpPr/>
          <p:nvPr>
            <p:ph type="pic" idx="13"/>
          </p:nvPr>
        </p:nvSpPr>
        <p:spPr>
          <a:xfrm>
            <a:off x="0" y="947808"/>
            <a:ext cx="12192000" cy="68614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615950" y="704850"/>
            <a:ext cx="10953750" cy="1028700"/>
          </a:xfrm>
          <a:prstGeom prst="rect">
            <a:avLst/>
          </a:prstGeom>
        </p:spPr>
        <p:txBody>
          <a:bodyPr/>
          <a:lstStyle>
            <a:lvl1pPr algn="ctr" defTabSz="412750">
              <a:defRPr cap="none" sz="42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615950" y="349250"/>
            <a:ext cx="10953750" cy="355600"/>
          </a:xfrm>
          <a:prstGeom prst="rect">
            <a:avLst/>
          </a:prstGeom>
        </p:spPr>
        <p:txBody>
          <a:bodyPr/>
          <a:lstStyle>
            <a:lvl1pPr algn="ctr">
              <a:defRPr spc="319" sz="2000"/>
            </a:lvl1pPr>
            <a:lvl2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2pPr>
            <a:lvl3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3pPr>
            <a:lvl4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4pPr>
            <a:lvl5pPr marL="0" indent="0" algn="ctr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  <a:defRPr spc="319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1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272160" y="628014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23.jpeg"/>
          <p:cNvSpPr/>
          <p:nvPr>
            <p:ph type="pic" idx="13"/>
          </p:nvPr>
        </p:nvSpPr>
        <p:spPr>
          <a:xfrm>
            <a:off x="1790897" y="-1"/>
            <a:ext cx="12185906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622300" y="431800"/>
            <a:ext cx="4762500" cy="13017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622300" y="1981200"/>
            <a:ext cx="4762500" cy="4260850"/>
          </a:xfrm>
          <a:prstGeom prst="rect">
            <a:avLst/>
          </a:prstGeom>
        </p:spPr>
        <p:txBody>
          <a:bodyPr/>
          <a:lstStyle>
            <a:lvl2pPr defTabSz="412750">
              <a:lnSpc>
                <a:spcPct val="100000"/>
              </a:lnSpc>
              <a:spcBef>
                <a:spcPts val="2200"/>
              </a:spcBef>
            </a:lvl2pPr>
            <a:lvl3pPr defTabSz="412750">
              <a:lnSpc>
                <a:spcPct val="100000"/>
              </a:lnSpc>
              <a:spcBef>
                <a:spcPts val="2200"/>
              </a:spcBef>
            </a:lvl3pPr>
            <a:lvl4pPr defTabSz="412750">
              <a:lnSpc>
                <a:spcPct val="100000"/>
              </a:lnSpc>
              <a:spcBef>
                <a:spcPts val="2200"/>
              </a:spcBef>
            </a:lvl4pPr>
            <a:lvl5pPr defTabSz="412750">
              <a:lnSpc>
                <a:spcPct val="100000"/>
              </a:lnSpc>
              <a:spcBef>
                <a:spcPts val="2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1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traight Connector 8"/>
          <p:cNvSpPr/>
          <p:nvPr/>
        </p:nvSpPr>
        <p:spPr>
          <a:xfrm flipV="1">
            <a:off x="349995" y="1066799"/>
            <a:ext cx="5434110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272160" y="627379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mage"/>
          <p:cNvSpPr/>
          <p:nvPr>
            <p:ph type="pic" idx="13"/>
          </p:nvPr>
        </p:nvSpPr>
        <p:spPr>
          <a:xfrm>
            <a:off x="19049" y="-686109"/>
            <a:ext cx="12154090" cy="63816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1" name="Rectangle"/>
          <p:cNvSpPr/>
          <p:nvPr/>
        </p:nvSpPr>
        <p:spPr>
          <a:xfrm>
            <a:off x="8845412" y="3106937"/>
            <a:ext cx="2760543" cy="2955331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3">
                <a:alpha val="50000"/>
              </a:schemeClr>
            </a:solidFill>
            <a:miter lim="400000"/>
          </a:ln>
        </p:spPr>
        <p:txBody>
          <a:bodyPr lIns="72000" tIns="72000" rIns="72000" bIns="72000" anchor="ctr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82" name="Rectangle"/>
          <p:cNvSpPr/>
          <p:nvPr/>
        </p:nvSpPr>
        <p:spPr>
          <a:xfrm>
            <a:off x="6089511" y="3106937"/>
            <a:ext cx="2760544" cy="2955331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3">
                <a:alpha val="50000"/>
              </a:schemeClr>
            </a:solidFill>
            <a:miter lim="400000"/>
          </a:ln>
        </p:spPr>
        <p:txBody>
          <a:bodyPr lIns="72000" tIns="72000" rIns="72000" bIns="72000" anchor="ctr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83" name="Rectangle"/>
          <p:cNvSpPr/>
          <p:nvPr/>
        </p:nvSpPr>
        <p:spPr>
          <a:xfrm>
            <a:off x="3333611" y="3106937"/>
            <a:ext cx="2760544" cy="2955331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3">
                <a:alpha val="50000"/>
              </a:schemeClr>
            </a:solidFill>
            <a:miter lim="400000"/>
          </a:ln>
        </p:spPr>
        <p:txBody>
          <a:bodyPr lIns="72000" tIns="72000" rIns="72000" bIns="72000" anchor="ctr"/>
          <a:lstStyle/>
          <a:p>
            <a:pPr defTabSz="412750">
              <a:defRPr sz="4200">
                <a:latin typeface="DFDS Bold"/>
                <a:ea typeface="DFDS Bold"/>
                <a:cs typeface="DFDS Bold"/>
                <a:sym typeface="DFDS Bold"/>
              </a:defRPr>
            </a:pPr>
          </a:p>
        </p:txBody>
      </p:sp>
      <p:sp>
        <p:nvSpPr>
          <p:cNvPr id="84" name="Rectangle"/>
          <p:cNvSpPr/>
          <p:nvPr/>
        </p:nvSpPr>
        <p:spPr>
          <a:xfrm>
            <a:off x="565011" y="3106937"/>
            <a:ext cx="2760544" cy="2955331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3">
                <a:alpha val="50000"/>
              </a:schemeClr>
            </a:solidFill>
            <a:miter lim="400000"/>
          </a:ln>
        </p:spPr>
        <p:txBody>
          <a:bodyPr lIns="72000" tIns="72000" rIns="72000" bIns="72000" anchor="ctr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86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" name="Group"/>
          <p:cNvGrpSpPr/>
          <p:nvPr/>
        </p:nvGrpSpPr>
        <p:grpSpPr>
          <a:xfrm>
            <a:off x="3610826" y="3265126"/>
            <a:ext cx="943721" cy="838201"/>
            <a:chOff x="0" y="0"/>
            <a:chExt cx="943719" cy="838200"/>
          </a:xfrm>
        </p:grpSpPr>
        <p:sp>
          <p:nvSpPr>
            <p:cNvPr id="87" name="Rectangle"/>
            <p:cNvSpPr/>
            <p:nvPr/>
          </p:nvSpPr>
          <p:spPr>
            <a:xfrm>
              <a:off x="0" y="421"/>
              <a:ext cx="943720" cy="8373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4000"/>
                </a:lnSpc>
              </a:pPr>
            </a:p>
          </p:txBody>
        </p:sp>
        <p:sp>
          <p:nvSpPr>
            <p:cNvPr id="88" name="2"/>
            <p:cNvSpPr txBox="1"/>
            <p:nvPr/>
          </p:nvSpPr>
          <p:spPr>
            <a:xfrm>
              <a:off x="254562" y="0"/>
              <a:ext cx="434595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5500">
                  <a:solidFill>
                    <a:schemeClr val="accent1"/>
                  </a:solidFill>
                  <a:latin typeface="DFDS Bold"/>
                  <a:ea typeface="DFDS Bold"/>
                  <a:cs typeface="DFDS Bold"/>
                  <a:sym typeface="DFDS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2" name="Group"/>
          <p:cNvGrpSpPr/>
          <p:nvPr/>
        </p:nvGrpSpPr>
        <p:grpSpPr>
          <a:xfrm>
            <a:off x="6366501" y="3265126"/>
            <a:ext cx="943720" cy="838201"/>
            <a:chOff x="0" y="0"/>
            <a:chExt cx="943719" cy="838200"/>
          </a:xfrm>
        </p:grpSpPr>
        <p:sp>
          <p:nvSpPr>
            <p:cNvPr id="90" name="Rectangle"/>
            <p:cNvSpPr/>
            <p:nvPr/>
          </p:nvSpPr>
          <p:spPr>
            <a:xfrm>
              <a:off x="0" y="421"/>
              <a:ext cx="943720" cy="8373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4000"/>
                </a:lnSpc>
              </a:pPr>
            </a:p>
          </p:txBody>
        </p:sp>
        <p:sp>
          <p:nvSpPr>
            <p:cNvPr id="91" name="3"/>
            <p:cNvSpPr txBox="1"/>
            <p:nvPr/>
          </p:nvSpPr>
          <p:spPr>
            <a:xfrm>
              <a:off x="254562" y="0"/>
              <a:ext cx="434595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5500">
                  <a:solidFill>
                    <a:schemeClr val="accent1"/>
                  </a:solidFill>
                  <a:latin typeface="DFDS Bold"/>
                  <a:ea typeface="DFDS Bold"/>
                  <a:cs typeface="DFDS Bold"/>
                  <a:sym typeface="DFDS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5" name="Group"/>
          <p:cNvGrpSpPr/>
          <p:nvPr/>
        </p:nvGrpSpPr>
        <p:grpSpPr>
          <a:xfrm>
            <a:off x="9122175" y="3265126"/>
            <a:ext cx="943720" cy="838201"/>
            <a:chOff x="0" y="0"/>
            <a:chExt cx="943719" cy="838200"/>
          </a:xfrm>
        </p:grpSpPr>
        <p:sp>
          <p:nvSpPr>
            <p:cNvPr id="93" name="Rectangle"/>
            <p:cNvSpPr/>
            <p:nvPr/>
          </p:nvSpPr>
          <p:spPr>
            <a:xfrm>
              <a:off x="0" y="421"/>
              <a:ext cx="943720" cy="8373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4000"/>
                </a:lnSpc>
              </a:pPr>
            </a:p>
          </p:txBody>
        </p:sp>
        <p:sp>
          <p:nvSpPr>
            <p:cNvPr id="94" name="4"/>
            <p:cNvSpPr txBox="1"/>
            <p:nvPr/>
          </p:nvSpPr>
          <p:spPr>
            <a:xfrm>
              <a:off x="254562" y="0"/>
              <a:ext cx="434595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5500">
                  <a:solidFill>
                    <a:schemeClr val="accent1"/>
                  </a:solidFill>
                  <a:latin typeface="DFDS Bold"/>
                  <a:ea typeface="DFDS Bold"/>
                  <a:cs typeface="DFDS Bold"/>
                  <a:sym typeface="DFDS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8" name="Group"/>
          <p:cNvGrpSpPr/>
          <p:nvPr/>
        </p:nvGrpSpPr>
        <p:grpSpPr>
          <a:xfrm>
            <a:off x="842452" y="3265126"/>
            <a:ext cx="943720" cy="838201"/>
            <a:chOff x="0" y="0"/>
            <a:chExt cx="943719" cy="838200"/>
          </a:xfrm>
        </p:grpSpPr>
        <p:sp>
          <p:nvSpPr>
            <p:cNvPr id="96" name="Rectangle"/>
            <p:cNvSpPr/>
            <p:nvPr/>
          </p:nvSpPr>
          <p:spPr>
            <a:xfrm>
              <a:off x="0" y="421"/>
              <a:ext cx="943720" cy="8373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lnSpc>
                  <a:spcPct val="94000"/>
                </a:lnSpc>
              </a:pPr>
            </a:p>
          </p:txBody>
        </p:sp>
        <p:sp>
          <p:nvSpPr>
            <p:cNvPr id="97" name="1"/>
            <p:cNvSpPr txBox="1"/>
            <p:nvPr/>
          </p:nvSpPr>
          <p:spPr>
            <a:xfrm>
              <a:off x="254562" y="0"/>
              <a:ext cx="434595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5500">
                  <a:solidFill>
                    <a:schemeClr val="accent1"/>
                  </a:solidFill>
                  <a:latin typeface="DFDS Bold"/>
                  <a:ea typeface="DFDS Bold"/>
                  <a:cs typeface="DFDS Bold"/>
                  <a:sym typeface="DFDS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272587" y="6285496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Straight Connector 8"/>
          <p:cNvSpPr/>
          <p:nvPr/>
        </p:nvSpPr>
        <p:spPr>
          <a:xfrm>
            <a:off x="361200" y="1071762"/>
            <a:ext cx="11469600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94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15.jpeg"/>
          <p:cNvSpPr/>
          <p:nvPr>
            <p:ph type="pic" idx="13"/>
          </p:nvPr>
        </p:nvSpPr>
        <p:spPr>
          <a:xfrm>
            <a:off x="195" y="0"/>
            <a:ext cx="12191610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514350" y="3028950"/>
            <a:ext cx="5073650" cy="2095500"/>
          </a:xfrm>
          <a:prstGeom prst="rect">
            <a:avLst/>
          </a:prstGeom>
        </p:spPr>
        <p:txBody>
          <a:bodyPr/>
          <a:lstStyle>
            <a:lvl1pPr algn="ctr" defTabSz="412750">
              <a:defRPr cap="none" sz="42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514350" y="2406650"/>
            <a:ext cx="5073650" cy="622300"/>
          </a:xfrm>
          <a:prstGeom prst="rect">
            <a:avLst/>
          </a:prstGeom>
        </p:spPr>
        <p:txBody>
          <a:bodyPr/>
          <a:lstStyle>
            <a:lvl2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2pPr>
            <a:lvl3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3pPr>
            <a:lvl4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4pPr>
            <a:lvl5pPr marL="0" indent="0" defTabSz="412750">
              <a:lnSpc>
                <a:spcPct val="100000"/>
              </a:lnSpc>
              <a:spcBef>
                <a:spcPts val="2200"/>
              </a:spcBef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0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277189" y="6285496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–Johnny Appleseed"/>
          <p:cNvSpPr txBox="1"/>
          <p:nvPr>
            <p:ph type="body" sz="quarter" idx="13"/>
          </p:nvPr>
        </p:nvSpPr>
        <p:spPr>
          <a:xfrm>
            <a:off x="1187450" y="2082800"/>
            <a:ext cx="9810750" cy="330200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cap="all" spc="256" sz="1600">
                <a:solidFill>
                  <a:schemeClr val="accent3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9" name="“Type a quote here.”"/>
          <p:cNvSpPr txBox="1"/>
          <p:nvPr>
            <p:ph type="body" sz="quarter" idx="14"/>
          </p:nvPr>
        </p:nvSpPr>
        <p:spPr>
          <a:xfrm>
            <a:off x="1187450" y="869949"/>
            <a:ext cx="9810750" cy="66040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>
              <a:spcBef>
                <a:spcPts val="0"/>
              </a:spcBef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20" name="Image"/>
          <p:cNvSpPr/>
          <p:nvPr>
            <p:ph type="pic" idx="15"/>
          </p:nvPr>
        </p:nvSpPr>
        <p:spPr>
          <a:xfrm>
            <a:off x="0" y="1268015"/>
            <a:ext cx="12192000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21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272160" y="6280149"/>
            <a:ext cx="445263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15950" y="431800"/>
            <a:ext cx="10953750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15950" y="1422400"/>
            <a:ext cx="1095375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normAutofit fontScale="100000" lnSpcReduction="0"/>
          </a:bodyPr>
          <a:lstStyle>
            <a:lvl2pPr marL="571977" indent="-190977" defTabSz="914400">
              <a:lnSpc>
                <a:spcPct val="94000"/>
              </a:lnSpc>
              <a:spcBef>
                <a:spcPts val="600"/>
              </a:spcBef>
              <a:buClr>
                <a:schemeClr val="accent3"/>
              </a:buClr>
              <a:buSzPct val="150000"/>
            </a:lvl2pPr>
            <a:lvl3pPr marL="972552" indent="-210552" defTabSz="914400">
              <a:lnSpc>
                <a:spcPct val="94000"/>
              </a:lnSpc>
              <a:spcBef>
                <a:spcPts val="600"/>
              </a:spcBef>
              <a:buClr>
                <a:schemeClr val="accent3"/>
              </a:buClr>
              <a:buSzPct val="100000"/>
              <a:buChar char="-"/>
            </a:lvl3pPr>
            <a:lvl4pPr marL="1353552" indent="-210552" defTabSz="914400">
              <a:lnSpc>
                <a:spcPct val="94000"/>
              </a:lnSpc>
              <a:spcBef>
                <a:spcPts val="600"/>
              </a:spcBef>
              <a:buClr>
                <a:schemeClr val="accent3"/>
              </a:buClr>
              <a:buSzPct val="100000"/>
              <a:buChar char="-"/>
            </a:lvl4pPr>
            <a:lvl5pPr marL="1734552" indent="-210552" defTabSz="914400">
              <a:lnSpc>
                <a:spcPct val="94000"/>
              </a:lnSpc>
              <a:spcBef>
                <a:spcPts val="600"/>
              </a:spcBef>
              <a:buClr>
                <a:schemeClr val="accent3"/>
              </a:buClr>
              <a:buSzPct val="100000"/>
              <a:buChar char="-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476" y="6231092"/>
            <a:ext cx="860950" cy="312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traight Connector 8"/>
          <p:cNvSpPr/>
          <p:nvPr/>
        </p:nvSpPr>
        <p:spPr>
          <a:xfrm>
            <a:off x="361200" y="1071762"/>
            <a:ext cx="11469600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 algn="ctr">
              <a:lnSpc>
                <a:spcPct val="94000"/>
              </a:lnSpc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272587" y="6276032"/>
            <a:ext cx="445263" cy="35560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ctr" defTabSz="412750">
              <a:spcBef>
                <a:spcPts val="2200"/>
              </a:spcBef>
              <a:defRPr spc="319" sz="20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solidFill>
            <a:srgbClr val="FFFFFF"/>
          </a:solidFill>
          <a:uFillTx/>
          <a:latin typeface="DFDS Bold"/>
          <a:ea typeface="DFDS Bold"/>
          <a:cs typeface="DFDS Bold"/>
          <a:sym typeface="DFDS Bold"/>
        </a:defRPr>
      </a:lvl9pPr>
    </p:titleStyle>
    <p:bodyStyle>
      <a:lvl1pPr marL="0" marR="0" indent="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1pPr>
      <a:lvl2pPr marL="901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2pPr>
      <a:lvl3pPr marL="1536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3pPr>
      <a:lvl4pPr marL="2171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4pPr>
      <a:lvl5pPr marL="2806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5pPr>
      <a:lvl6pPr marL="3441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6pPr>
      <a:lvl7pPr marL="4076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7pPr>
      <a:lvl8pPr marL="4711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8pPr>
      <a:lvl9pPr marL="5346700" marR="0" indent="-266700" algn="l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90000"/>
        <a:buFontTx/>
        <a:buChar char="•"/>
        <a:tabLst/>
        <a:defRPr b="0" baseline="0" cap="none" i="0" spc="0" strike="noStrike" sz="2100" u="none">
          <a:solidFill>
            <a:srgbClr val="FFFFFF"/>
          </a:solidFill>
          <a:uFillTx/>
          <a:latin typeface="+mn-lt"/>
          <a:ea typeface="+mn-ea"/>
          <a:cs typeface="+mn-cs"/>
          <a:sym typeface="DFDS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1pPr>
      <a:lvl2pPr marL="0" marR="0" indent="2286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2pPr>
      <a:lvl3pPr marL="0" marR="0" indent="4572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3pPr>
      <a:lvl4pPr marL="0" marR="0" indent="6858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4pPr>
      <a:lvl5pPr marL="0" marR="0" indent="9144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5pPr>
      <a:lvl6pPr marL="0" marR="0" indent="11430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6pPr>
      <a:lvl7pPr marL="0" marR="0" indent="13716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7pPr>
      <a:lvl8pPr marL="0" marR="0" indent="16002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8pPr>
      <a:lvl9pPr marL="0" marR="0" indent="1828800" algn="ctr" defTabSz="412750" rtl="0" latinLnBrk="0">
        <a:lnSpc>
          <a:spcPct val="100000"/>
        </a:lnSpc>
        <a:spcBef>
          <a:spcPts val="2200"/>
        </a:spcBef>
        <a:spcAft>
          <a:spcPts val="0"/>
        </a:spcAft>
        <a:buClrTx/>
        <a:buSzTx/>
        <a:buFontTx/>
        <a:buNone/>
        <a:tabLst/>
        <a:defRPr b="0" baseline="0" cap="none" i="0" spc="319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DFDS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wslabs/amazon-eks-ami/blob/master/files/docker-daemon.json#L4-L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Placeholder 9" descr="Picture Placeholder 9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9" t="0" r="9" b="0"/>
          <a:stretch>
            <a:fillRect/>
          </a:stretch>
        </p:blipFill>
        <p:spPr>
          <a:xfrm>
            <a:off x="12700" y="0"/>
            <a:ext cx="12189601" cy="6858000"/>
          </a:xfrm>
          <a:prstGeom prst="rect">
            <a:avLst/>
          </a:prstGeom>
        </p:spPr>
      </p:pic>
      <p:sp>
        <p:nvSpPr>
          <p:cNvPr id="207" name="Text Placeholder logo"/>
          <p:cNvSpPr/>
          <p:nvPr>
            <p:ph type="body" idx="14"/>
          </p:nvPr>
        </p:nvSpPr>
        <p:spPr>
          <a:prstGeom prst="rect">
            <a:avLst/>
          </a:prstGeom>
          <a:blipFill>
            <a:blip r:embed="rId3"/>
          </a:blipFill>
        </p:spPr>
        <p:txBody>
          <a:bodyPr/>
          <a:lstStyle/>
          <a:p>
            <a:pPr algn="ctr" defTabSz="914400">
              <a:lnSpc>
                <a:spcPct val="94000"/>
              </a:lnSpc>
              <a:spcBef>
                <a:spcPts val="600"/>
              </a:spcBef>
              <a:buSzPct val="100000"/>
              <a:buFont typeface="Arial"/>
              <a:buChar char="​"/>
              <a:defRPr sz="100"/>
            </a:pPr>
          </a:p>
        </p:txBody>
      </p:sp>
      <p:sp>
        <p:nvSpPr>
          <p:cNvPr id="208" name="Body"/>
          <p:cNvSpPr/>
          <p:nvPr>
            <p:ph type="body" sz="half" idx="1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4942" y="21600"/>
                </a:lnTo>
                <a:lnTo>
                  <a:pt x="0" y="21579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/>
          </a:p>
        </p:txBody>
      </p:sp>
      <p:sp>
        <p:nvSpPr>
          <p:cNvPr id="209" name="LOGGING i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2988"/>
            </a:pPr>
            <a:r>
              <a:t>LOGGING in</a:t>
            </a:r>
          </a:p>
          <a:p>
            <a:pPr defTabSz="758951">
              <a:defRPr sz="2988"/>
            </a:pPr>
            <a:r>
              <a:t>Kubernetes</a:t>
            </a:r>
          </a:p>
        </p:txBody>
      </p:sp>
      <p:sp>
        <p:nvSpPr>
          <p:cNvPr id="210" name="Click to add editor name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editor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KUBECTL LOGs - eas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KUBECTL LOGs - easy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367964" y="6276032"/>
            <a:ext cx="25450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Single Container Pods"/>
          <p:cNvSpPr txBox="1"/>
          <p:nvPr/>
        </p:nvSpPr>
        <p:spPr>
          <a:xfrm>
            <a:off x="592385" y="1549400"/>
            <a:ext cx="258715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Single Container Pods</a:t>
            </a:r>
          </a:p>
        </p:txBody>
      </p:sp>
      <p:sp>
        <p:nvSpPr>
          <p:cNvPr id="215" name="kubectl logs &lt;pod name&gt;"/>
          <p:cNvSpPr txBox="1"/>
          <p:nvPr/>
        </p:nvSpPr>
        <p:spPr>
          <a:xfrm>
            <a:off x="3843201" y="1549400"/>
            <a:ext cx="3687026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6">
                    <a:satOff val="-1027"/>
                    <a:lumOff val="25196"/>
                  </a:schemeClr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lvl1pPr>
          </a:lstStyle>
          <a:p>
            <a:pPr/>
            <a:r>
              <a:t>kubectl logs &lt;pod name&gt;</a:t>
            </a:r>
          </a:p>
        </p:txBody>
      </p:sp>
      <p:sp>
        <p:nvSpPr>
          <p:cNvPr id="216" name="Multi Container Pods"/>
          <p:cNvSpPr txBox="1"/>
          <p:nvPr/>
        </p:nvSpPr>
        <p:spPr>
          <a:xfrm>
            <a:off x="696398" y="2755900"/>
            <a:ext cx="2483143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Multi Container Pods</a:t>
            </a:r>
          </a:p>
        </p:txBody>
      </p:sp>
      <p:sp>
        <p:nvSpPr>
          <p:cNvPr id="217" name="kubectl logs &lt;pod name&gt; -c &lt;container name&gt;"/>
          <p:cNvSpPr txBox="1"/>
          <p:nvPr/>
        </p:nvSpPr>
        <p:spPr>
          <a:xfrm>
            <a:off x="3843201" y="2755900"/>
            <a:ext cx="688209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6">
                    <a:satOff val="-1027"/>
                    <a:lumOff val="25196"/>
                  </a:schemeClr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lvl1pPr>
          </a:lstStyle>
          <a:p>
            <a:pPr/>
            <a:r>
              <a:t>kubectl logs &lt;pod name&gt; -c &lt;container name&gt;</a:t>
            </a:r>
          </a:p>
        </p:txBody>
      </p:sp>
      <p:sp>
        <p:nvSpPr>
          <p:cNvPr id="218" name="Stopped Pod?"/>
          <p:cNvSpPr txBox="1"/>
          <p:nvPr/>
        </p:nvSpPr>
        <p:spPr>
          <a:xfrm>
            <a:off x="1527702" y="3962400"/>
            <a:ext cx="165183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Stopped Pod?</a:t>
            </a:r>
          </a:p>
        </p:txBody>
      </p:sp>
      <p:sp>
        <p:nvSpPr>
          <p:cNvPr id="219" name="kubectl logs &lt;pod name&gt; --previous"/>
          <p:cNvSpPr txBox="1"/>
          <p:nvPr/>
        </p:nvSpPr>
        <p:spPr>
          <a:xfrm>
            <a:off x="3843201" y="3962400"/>
            <a:ext cx="5444313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6">
                    <a:satOff val="-1027"/>
                    <a:lumOff val="25196"/>
                  </a:schemeClr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lvl1pPr>
          </a:lstStyle>
          <a:p>
            <a:pPr/>
            <a:r>
              <a:t>kubectl logs &lt;pod name&gt; --previous</a:t>
            </a:r>
          </a:p>
        </p:txBody>
      </p:sp>
      <p:sp>
        <p:nvSpPr>
          <p:cNvPr id="220" name="Follow mode (tail)"/>
          <p:cNvSpPr txBox="1"/>
          <p:nvPr/>
        </p:nvSpPr>
        <p:spPr>
          <a:xfrm>
            <a:off x="909758" y="5162550"/>
            <a:ext cx="2269783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Follow mode (tail) </a:t>
            </a:r>
          </a:p>
        </p:txBody>
      </p:sp>
      <p:sp>
        <p:nvSpPr>
          <p:cNvPr id="221" name="kubectl logs -f &lt;pod name&gt;"/>
          <p:cNvSpPr txBox="1"/>
          <p:nvPr/>
        </p:nvSpPr>
        <p:spPr>
          <a:xfrm>
            <a:off x="3843201" y="5168900"/>
            <a:ext cx="4166286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6">
                    <a:satOff val="-1027"/>
                    <a:lumOff val="25196"/>
                  </a:schemeClr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lvl1pPr>
          </a:lstStyle>
          <a:p>
            <a:pPr/>
            <a:r>
              <a:t>kubectl logs -f &lt;pod name&gt;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KUBECTL LOGS - advanc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KUBECTL LOGS - advanced</a:t>
            </a:r>
          </a:p>
        </p:txBody>
      </p:sp>
      <p:sp>
        <p:nvSpPr>
          <p:cNvPr id="224" name="kubectl logs my-pod                                 # dump pod logs (stdou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484">
              <a:lnSpc>
                <a:spcPts val="2900"/>
              </a:lnSpc>
              <a:spcBef>
                <a:spcPts val="0"/>
              </a:spcBef>
              <a:defRPr sz="1358">
                <a:solidFill>
                  <a:srgbClr val="0000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my-pod </a:t>
            </a:r>
            <a:r>
              <a:t>                                </a:t>
            </a:r>
            <a:r>
              <a:rPr i="1">
                <a:solidFill>
                  <a:srgbClr val="008800"/>
                </a:solidFill>
              </a:rPr>
              <a:t># dump pod logs (stdout)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-l name=myLabel</a:t>
            </a:r>
            <a:r>
              <a:rPr>
                <a:solidFill>
                  <a:srgbClr val="000000"/>
                </a:solidFill>
              </a:rPr>
              <a:t>                        </a:t>
            </a:r>
            <a:r>
              <a:rPr i="1"/>
              <a:t># dump pod logs, with label name=myLabel (stdout)</a:t>
            </a:r>
            <a:endParaRPr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my-pod --previous   </a:t>
            </a:r>
            <a:r>
              <a:rPr i="0">
                <a:solidFill>
                  <a:srgbClr val="000000"/>
                </a:solidFill>
              </a:rPr>
              <a:t>                   </a:t>
            </a:r>
            <a:r>
              <a:t># dump pod logs (stdout) for a previous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                                                    #  instantiation of a container</a:t>
            </a:r>
            <a:endParaRPr i="0"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my-pod -c my-container </a:t>
            </a:r>
            <a:r>
              <a:rPr i="0">
                <a:solidFill>
                  <a:srgbClr val="000000"/>
                </a:solidFill>
              </a:rPr>
              <a:t>                </a:t>
            </a:r>
            <a:r>
              <a:t># dump pod container logs (stdout, 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                                                    #  multi-container case)</a:t>
            </a:r>
            <a:endParaRPr i="0"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-l name=myLabel -c my-container  </a:t>
            </a:r>
            <a:r>
              <a:rPr>
                <a:solidFill>
                  <a:srgbClr val="000000"/>
                </a:solidFill>
              </a:rPr>
              <a:t>      </a:t>
            </a:r>
            <a:r>
              <a:rPr i="1"/>
              <a:t># dump pod logs, with label name=myLabel (stdout)</a:t>
            </a:r>
            <a:endParaRPr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my-pod -c my-container --previous </a:t>
            </a:r>
            <a:r>
              <a:rPr i="0">
                <a:solidFill>
                  <a:srgbClr val="000000"/>
                </a:solidFill>
              </a:rPr>
              <a:t>     </a:t>
            </a:r>
            <a:r>
              <a:t># dump pod container logs (stdout, 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                                                    #  multi-container case) for a previous 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                                                    #  instantiation of a container</a:t>
            </a:r>
            <a:endParaRPr i="0"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sz="1358">
                <a:solidFill>
                  <a:srgbClr val="0000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-f my-pod </a:t>
            </a:r>
            <a:r>
              <a:t>                             </a:t>
            </a:r>
            <a:r>
              <a:rPr i="1">
                <a:solidFill>
                  <a:srgbClr val="008800"/>
                </a:solidFill>
              </a:rPr>
              <a:t># stream pod logs (stdout)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-f my-pod -c my-container </a:t>
            </a:r>
            <a:r>
              <a:rPr i="0">
                <a:solidFill>
                  <a:srgbClr val="000000"/>
                </a:solidFill>
              </a:rPr>
              <a:t>             </a:t>
            </a:r>
            <a:r>
              <a:t># stream pod container logs (stdout, 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                                                    #  multi-container case)</a:t>
            </a:r>
            <a:endParaRPr i="0"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-f -l name=myLabel --all-containers  </a:t>
            </a:r>
            <a:r>
              <a:rPr i="0">
                <a:solidFill>
                  <a:srgbClr val="000000"/>
                </a:solidFill>
              </a:rPr>
              <a:t>  </a:t>
            </a:r>
            <a:r>
              <a:t># stream all pods logs with label 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                                                    #  name=myLabel (stdout)</a:t>
            </a:r>
            <a:endParaRPr i="0">
              <a:solidFill>
                <a:srgbClr val="000000"/>
              </a:solidFill>
            </a:endParaRP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my-pod --tail=#lines</a:t>
            </a:r>
            <a:r>
              <a:rPr i="0">
                <a:solidFill>
                  <a:srgbClr val="000000"/>
                </a:solidFill>
              </a:rPr>
              <a:t>                    </a:t>
            </a:r>
            <a:r>
              <a:t># tail length —OR—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my-pod --since=16h  </a:t>
            </a:r>
            <a:r>
              <a:rPr i="0">
                <a:solidFill>
                  <a:srgbClr val="000000"/>
                </a:solidFill>
              </a:rPr>
              <a:t>                    </a:t>
            </a:r>
            <a:r>
              <a:t># logs since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rPr i="0">
                <a:solidFill>
                  <a:schemeClr val="accent6">
                    <a:satOff val="-1027"/>
                    <a:lumOff val="25196"/>
                  </a:schemeClr>
                </a:solidFill>
              </a:rPr>
              <a:t>kubectl logs svc/my-service     </a:t>
            </a:r>
            <a:r>
              <a:rPr i="0">
                <a:solidFill>
                  <a:srgbClr val="000000"/>
                </a:solidFill>
              </a:rPr>
              <a:t>                    </a:t>
            </a:r>
            <a:r>
              <a:t># see combined logs from all pods under a service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rgbClr val="008800"/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# Less frequently used suffix parameters</a:t>
            </a:r>
          </a:p>
          <a:p>
            <a:pPr defTabSz="443484">
              <a:lnSpc>
                <a:spcPts val="2900"/>
              </a:lnSpc>
              <a:spcBef>
                <a:spcPts val="0"/>
              </a:spcBef>
              <a:defRPr i="1" sz="1358">
                <a:solidFill>
                  <a:schemeClr val="accent6">
                    <a:satOff val="-1027"/>
                    <a:lumOff val="25196"/>
                  </a:schemeClr>
                </a:solidFill>
                <a:latin typeface="Source Code Pro for Powerline"/>
                <a:ea typeface="Source Code Pro for Powerline"/>
                <a:cs typeface="Source Code Pro for Powerline"/>
                <a:sym typeface="Source Code Pro for Powerline"/>
              </a:defRPr>
            </a:pPr>
            <a:r>
              <a:t>--since-time, --max-log-requests, --ignore-errors, --limit-bytes, --pod-running-timeout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367964" y="6276032"/>
            <a:ext cx="25450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TENTION and R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RETENTION and ROTATION</a:t>
            </a:r>
          </a:p>
        </p:txBody>
      </p:sp>
      <p:sp>
        <p:nvSpPr>
          <p:cNvPr id="228" name="No retention per 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228600">
              <a:buSzPct val="100000"/>
              <a:buAutoNum type="arabicPeriod" startAt="1"/>
            </a:pPr>
            <a:r>
              <a:t>No retention per se</a:t>
            </a:r>
          </a:p>
          <a:p>
            <a:pPr marL="495300" indent="-228600">
              <a:buSzPct val="100000"/>
              <a:buAutoNum type="arabicPeriod" startAt="1"/>
            </a:pPr>
            <a:r>
              <a:t>Based directly on container runtime functionality</a:t>
            </a:r>
          </a:p>
          <a:p>
            <a:pPr marL="495300" indent="-228600">
              <a:buSzPct val="100000"/>
              <a:buAutoNum type="arabicPeriod" startAt="1"/>
            </a:pPr>
            <a:r>
              <a:t>So in EKS you are seeing the raw docker logs</a:t>
            </a:r>
          </a:p>
          <a:p>
            <a:pPr marL="495300" indent="-228600">
              <a:buSzPct val="100000"/>
              <a:buAutoNum type="arabicPeriod" startAt="1"/>
            </a:pPr>
            <a:r>
              <a:t>EKS Default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https://github.com/awslabs/amazon-eks-ami/blob/master/files/docker-daemon.json#L4-L7</a:t>
            </a:r>
            <a:r>
              <a:t>)</a:t>
            </a:r>
          </a:p>
          <a:p>
            <a:pPr lvl="1" marL="863600" indent="-228600">
              <a:buClrTx/>
              <a:buSzPct val="100000"/>
              <a:buAutoNum type="arabicPeriod" startAt="1"/>
            </a:pPr>
            <a:r>
              <a:t>10x10 MiB of logs so 100MiB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367964" y="6276032"/>
            <a:ext cx="254509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FDS PowerPoint Template 16_9 logo bottom">
  <a:themeElements>
    <a:clrScheme name="DFDS PowerPoint Template 16_9 logo bottom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2B45"/>
      </a:accent1>
      <a:accent2>
        <a:srgbClr val="1B5786"/>
      </a:accent2>
      <a:accent3>
        <a:srgbClr val="F6861F"/>
      </a:accent3>
      <a:accent4>
        <a:srgbClr val="6D6F71"/>
      </a:accent4>
      <a:accent5>
        <a:srgbClr val="33739A"/>
      </a:accent5>
      <a:accent6>
        <a:srgbClr val="2B88D2"/>
      </a:accent6>
      <a:hlink>
        <a:srgbClr val="0000FF"/>
      </a:hlink>
      <a:folHlink>
        <a:srgbClr val="FF00FF"/>
      </a:folHlink>
    </a:clrScheme>
    <a:fontScheme name="DFDS PowerPoint Template 16_9 logo bottom">
      <a:majorFont>
        <a:latin typeface="DFDS Regular"/>
        <a:ea typeface="DFDS Regular"/>
        <a:cs typeface="DFDS Regular"/>
      </a:majorFont>
      <a:minorFont>
        <a:latin typeface="DFDS Regular"/>
        <a:ea typeface="DFDS Regular"/>
        <a:cs typeface="DFDS Regular"/>
      </a:minorFont>
    </a:fontScheme>
    <a:fmtScheme name="DFDS PowerPoint Template 16_9 logo bot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FD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FD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FDS PowerPoint Template 16_9 logo bottom">
  <a:themeElements>
    <a:clrScheme name="DFDS PowerPoint Template 16_9 logo bott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B45"/>
      </a:accent1>
      <a:accent2>
        <a:srgbClr val="1B5786"/>
      </a:accent2>
      <a:accent3>
        <a:srgbClr val="F6861F"/>
      </a:accent3>
      <a:accent4>
        <a:srgbClr val="6D6F71"/>
      </a:accent4>
      <a:accent5>
        <a:srgbClr val="33739A"/>
      </a:accent5>
      <a:accent6>
        <a:srgbClr val="2B88D2"/>
      </a:accent6>
      <a:hlink>
        <a:srgbClr val="0000FF"/>
      </a:hlink>
      <a:folHlink>
        <a:srgbClr val="FF00FF"/>
      </a:folHlink>
    </a:clrScheme>
    <a:fontScheme name="DFDS PowerPoint Template 16_9 logo bottom">
      <a:majorFont>
        <a:latin typeface="DFDS Regular"/>
        <a:ea typeface="DFDS Regular"/>
        <a:cs typeface="DFDS Regular"/>
      </a:majorFont>
      <a:minorFont>
        <a:latin typeface="DFDS Regular"/>
        <a:ea typeface="DFDS Regular"/>
        <a:cs typeface="DFDS Regular"/>
      </a:minorFont>
    </a:fontScheme>
    <a:fmtScheme name="DFDS PowerPoint Template 16_9 logo bot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72000" tIns="72000" rIns="72000" bIns="720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FD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FD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8C37B6A87DD4EA404FE2F3352C5F4" ma:contentTypeVersion="2" ma:contentTypeDescription="Create a new document." ma:contentTypeScope="" ma:versionID="5e62d9941118d0b794382aaec42c7a3f">
  <xsd:schema xmlns:xsd="http://www.w3.org/2001/XMLSchema" xmlns:xs="http://www.w3.org/2001/XMLSchema" xmlns:p="http://schemas.microsoft.com/office/2006/metadata/properties" xmlns:ns2="ed9fdd3a-256c-4162-b3a3-30afcdfe5f96" targetNamespace="http://schemas.microsoft.com/office/2006/metadata/properties" ma:root="true" ma:fieldsID="ced3e1199e44e59e3fd8b80e2d084a8a" ns2:_="">
    <xsd:import namespace="ed9fdd3a-256c-4162-b3a3-30afcdfe5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fdd3a-256c-4162-b3a3-30afcdfe5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9FFA6-FFF0-4367-8226-BDD2FCF3E331}"/>
</file>

<file path=customXml/itemProps2.xml><?xml version="1.0" encoding="utf-8"?>
<ds:datastoreItem xmlns:ds="http://schemas.openxmlformats.org/officeDocument/2006/customXml" ds:itemID="{6F4C1FED-4A62-4CED-AB09-F1A246A8F6FF}"/>
</file>

<file path=customXml/itemProps3.xml><?xml version="1.0" encoding="utf-8"?>
<ds:datastoreItem xmlns:ds="http://schemas.openxmlformats.org/officeDocument/2006/customXml" ds:itemID="{998C7B64-97E3-4D72-A300-398620D440A5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0x010100F4A8C37B6A87DD4EA404FE2F3352C5F4</vt:lpwstr>
  </property>
</Properties>
</file>