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1" r:id="rId17"/>
    <p:sldId id="442" r:id="rId18"/>
    <p:sldId id="448" r:id="rId19"/>
    <p:sldId id="443" r:id="rId20"/>
    <p:sldId id="444" r:id="rId21"/>
    <p:sldId id="445" r:id="rId22"/>
    <p:sldId id="423" r:id="rId23"/>
    <p:sldId id="416" r:id="rId24"/>
    <p:sldId id="446" r:id="rId25"/>
    <p:sldId id="439" r:id="rId26"/>
    <p:sldId id="440" r:id="rId27"/>
    <p:sldId id="438" r:id="rId28"/>
    <p:sldId id="477" r:id="rId29"/>
    <p:sldId id="478" r:id="rId30"/>
    <p:sldId id="464" r:id="rId31"/>
    <p:sldId id="476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FDS" panose="020B0604020202020204" charset="0"/>
      <p:regular r:id="rId39"/>
      <p:bold r:id="rId40"/>
      <p:italic r:id="rId41"/>
    </p:embeddedFont>
    <p:embeddedFont>
      <p:font typeface="DFDS Bold" panose="020B0604020202020204" charset="0"/>
      <p:bold r:id="rId42"/>
    </p:embeddedFont>
    <p:embeddedFont>
      <p:font typeface="DFDS Light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25/09/2020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25/09/2020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25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45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44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Extensibility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7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endParaRPr lang="en-US" sz="2100" dirty="0"/>
          </a:p>
          <a:p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endParaRPr lang="en-US" sz="2100" dirty="0"/>
          </a:p>
          <a:p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endParaRPr lang="en-US" sz="2100" dirty="0"/>
          </a:p>
          <a:p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36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 err="1"/>
              <a:t>MinionsJS</a:t>
            </a:r>
            <a:r>
              <a:rPr lang="en-US" sz="2100" dirty="0"/>
              <a:t> achieve this through providing a “opinionated wrapper” around the lit-elements framework, a simple plugin API and a number of “extension points” to ensure compatibility with mainstream frameworks such as React, Angular and </a:t>
            </a:r>
            <a:r>
              <a:rPr lang="en-US" sz="2100" dirty="0" err="1"/>
              <a:t>VueJS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818</Words>
  <Application>Microsoft Office PowerPoint</Application>
  <PresentationFormat>Widescreen</PresentationFormat>
  <Paragraphs>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DFDS</vt:lpstr>
      <vt:lpstr>Arial</vt:lpstr>
      <vt:lpstr>DFDS Bold</vt:lpstr>
      <vt:lpstr>Calibri</vt:lpstr>
      <vt:lpstr>DFDS Light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2020-09-25T10:18:05Z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