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72" r:id="rId5"/>
    <p:sldId id="257" r:id="rId6"/>
    <p:sldId id="421" r:id="rId7"/>
    <p:sldId id="423" r:id="rId8"/>
    <p:sldId id="422" r:id="rId9"/>
    <p:sldId id="424" r:id="rId10"/>
    <p:sldId id="418" r:id="rId11"/>
    <p:sldId id="427" r:id="rId12"/>
    <p:sldId id="426" r:id="rId13"/>
    <p:sldId id="428" r:id="rId14"/>
    <p:sldId id="425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FDS" panose="00000500000000000000" pitchFamily="2" charset="0"/>
      <p:regular r:id="rId22"/>
      <p:bold r:id="rId23"/>
      <p:italic r:id="rId24"/>
    </p:embeddedFont>
    <p:embeddedFont>
      <p:font typeface="DFDS Bold" panose="00000800000000000000" pitchFamily="2" charset="0"/>
      <p:bold r:id="rId25"/>
    </p:embeddedFont>
    <p:embeddedFont>
      <p:font typeface="DFDS Light" panose="00000400000000000000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380" autoAdjust="0"/>
  </p:normalViewPr>
  <p:slideViewPr>
    <p:cSldViewPr snapToGrid="0" showGuides="1">
      <p:cViewPr varScale="1">
        <p:scale>
          <a:sx n="154" d="100"/>
          <a:sy n="154" d="100"/>
        </p:scale>
        <p:origin x="426" y="186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23/09/2019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23 September 2019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23 September 2019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23 September 2019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23 September 2019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www.impactmapping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 err="1"/>
              <a:t>Impact</a:t>
            </a:r>
            <a:r>
              <a:rPr lang="da-DK" sz="9000" dirty="0"/>
              <a:t> </a:t>
            </a:r>
            <a:r>
              <a:rPr lang="da-DK" sz="9000" dirty="0" err="1"/>
              <a:t>mapping</a:t>
            </a:r>
            <a:r>
              <a:rPr lang="da-DK" sz="9000" dirty="0"/>
              <a:t> IN 5 simple steps</a:t>
            </a:r>
            <a:br>
              <a:rPr lang="da-DK" sz="9000" dirty="0"/>
            </a:br>
            <a:br>
              <a:rPr lang="da-DK" dirty="0"/>
            </a:br>
            <a:r>
              <a:rPr lang="da-DK" sz="1400" dirty="0" err="1"/>
              <a:t>U</a:t>
            </a:r>
            <a:r>
              <a:rPr lang="da-DK" sz="1400" cap="none" dirty="0" err="1"/>
              <a:t>pdated</a:t>
            </a:r>
            <a:r>
              <a:rPr lang="da-DK" sz="1400" cap="none" dirty="0"/>
              <a:t> 23 September 2019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3109BF9-39F2-424D-871D-C8872C93D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36478"/>
            <a:ext cx="6096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A6808-CDB9-4EE7-AC5A-436C941BC620}"/>
              </a:ext>
            </a:extLst>
          </p:cNvPr>
          <p:cNvSpPr txBox="1"/>
          <p:nvPr/>
        </p:nvSpPr>
        <p:spPr>
          <a:xfrm>
            <a:off x="4360505" y="5436932"/>
            <a:ext cx="4217437" cy="1225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2100" b="1" dirty="0"/>
              <a:t>More info @ </a:t>
            </a:r>
            <a:r>
              <a:rPr lang="da-DK" sz="2100" b="1" dirty="0">
                <a:hlinkClick r:id="rId4"/>
              </a:rPr>
              <a:t>impactmapping.org</a:t>
            </a:r>
            <a:endParaRPr lang="da-DK" sz="2100" b="1" dirty="0"/>
          </a:p>
        </p:txBody>
      </p:sp>
    </p:spTree>
    <p:extLst>
      <p:ext uri="{BB962C8B-B14F-4D97-AF65-F5344CB8AC3E}">
        <p14:creationId xmlns:p14="http://schemas.microsoft.com/office/powerpoint/2010/main" val="252976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</a:t>
              </a:r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590CF9F-3F25-4DB2-9D68-A1085C5A4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423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#1 &gt; WHY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&amp; put in the </a:t>
            </a:r>
            <a:r>
              <a:rPr lang="en-GB" sz="3200" dirty="0" err="1"/>
              <a:t>center</a:t>
            </a:r>
            <a:r>
              <a:rPr lang="en-GB" sz="3200" dirty="0"/>
              <a:t> of a flip-chart a goal you want to achieve (satisfying SMART criteria would be great). It answers the first question: </a:t>
            </a:r>
            <a:r>
              <a:rPr lang="en-GB" sz="3200" b="1" dirty="0"/>
              <a:t>WHY</a:t>
            </a:r>
            <a:r>
              <a:rPr lang="en-GB" sz="3200" dirty="0"/>
              <a:t> do we do this?”.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Good example: “Get 1M users”.</a:t>
            </a:r>
          </a:p>
        </p:txBody>
      </p:sp>
    </p:spTree>
    <p:extLst>
      <p:ext uri="{BB962C8B-B14F-4D97-AF65-F5344CB8AC3E}">
        <p14:creationId xmlns:p14="http://schemas.microsoft.com/office/powerpoint/2010/main" val="89532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#2 &gt; WHO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questions: </a:t>
            </a:r>
            <a:r>
              <a:rPr lang="en-GB" sz="3200" b="1" dirty="0"/>
              <a:t>WHO</a:t>
            </a:r>
            <a:r>
              <a:rPr lang="en-GB" sz="3200" dirty="0"/>
              <a:t> can produce the desired effect? </a:t>
            </a:r>
            <a:r>
              <a:rPr lang="en-GB" sz="3200" b="1" dirty="0"/>
              <a:t>WHO</a:t>
            </a:r>
            <a:r>
              <a:rPr lang="en-GB" sz="3200" dirty="0"/>
              <a:t> can obstruct it? WHO are the consumers or users of our product? </a:t>
            </a:r>
            <a:r>
              <a:rPr lang="en-GB" sz="3200" b="1" dirty="0"/>
              <a:t>WHO</a:t>
            </a:r>
            <a:r>
              <a:rPr lang="en-GB" sz="3200" dirty="0"/>
              <a:t> will be impacted by it?</a:t>
            </a:r>
            <a:br>
              <a:rPr lang="en-GB" sz="3200" dirty="0"/>
            </a:br>
            <a:r>
              <a:rPr lang="en-GB" sz="3200" dirty="0"/>
              <a:t>Here we think about real groups of people, not tech abstracts.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Good examples: “Active Users”, “Our Marketing Guys”, “External Advertising Agency”.</a:t>
            </a:r>
          </a:p>
        </p:txBody>
      </p:sp>
    </p:spTree>
    <p:extLst>
      <p:ext uri="{BB962C8B-B14F-4D97-AF65-F5344CB8AC3E}">
        <p14:creationId xmlns:p14="http://schemas.microsoft.com/office/powerpoint/2010/main" val="18162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#3 &gt; HOW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questions: </a:t>
            </a:r>
            <a:r>
              <a:rPr lang="en-GB" sz="3200" b="1" dirty="0"/>
              <a:t>HOW</a:t>
            </a:r>
            <a:r>
              <a:rPr lang="en-GB" sz="3200" dirty="0"/>
              <a:t> should our actors’ behaviour change? </a:t>
            </a:r>
            <a:r>
              <a:rPr lang="en-GB" sz="3200" b="1" dirty="0"/>
              <a:t>HOW</a:t>
            </a:r>
            <a:r>
              <a:rPr lang="en-GB" sz="3200" dirty="0"/>
              <a:t> can they help us to achieve the goal? </a:t>
            </a:r>
            <a:r>
              <a:rPr lang="en-GB" sz="3200" b="1" dirty="0"/>
              <a:t>HOW</a:t>
            </a:r>
            <a:r>
              <a:rPr lang="en-GB" sz="3200" dirty="0"/>
              <a:t> can they obstruct or prevent us from succeeding?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Good examples: “Recommending/posting (by Active Users)” or “Organise PR event (by Our Marketing Guys)”.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Notice that we still don’t talk about features. We talk about real people and their actions.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2701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#4 &gt; WHAT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question: </a:t>
            </a:r>
            <a:r>
              <a:rPr lang="en-GB" sz="3200" b="1" dirty="0"/>
              <a:t>WHAT</a:t>
            </a:r>
            <a:r>
              <a:rPr lang="en-GB" sz="3200" dirty="0"/>
              <a:t> can we do, as an organisation or a delivery team, to support the required impacts?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Notice that even here we talk not only about features but try to open all possible ideas (because very often it’s much cheaper to achieve something without even writing a single line of code).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Good examples: “Content to share/post about (to support Posting)”, “Invites (to support PR event.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6651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#5 &gt; WHEN?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ABAFA6-55A9-4077-BB45-9A77C68C1DD2}"/>
              </a:ext>
            </a:extLst>
          </p:cNvPr>
          <p:cNvSpPr/>
          <p:nvPr/>
        </p:nvSpPr>
        <p:spPr>
          <a:xfrm>
            <a:off x="1399592" y="1263702"/>
            <a:ext cx="9803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Remember that this technique shouldn’t be done by a lonely Product Owner. This technique is a very powerful facilitation method </a:t>
            </a:r>
            <a:r>
              <a:rPr lang="en-GB" sz="3200" b="1" dirty="0"/>
              <a:t>WHEN</a:t>
            </a:r>
            <a:r>
              <a:rPr lang="en-GB" sz="3200" dirty="0"/>
              <a:t> used in a rich group discussion (at least an overall product development team but ideally plus all more or less involved stakeholders).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13868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7CC0CCE-551E-4C4D-AA43-0ED253F10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74" y="1591631"/>
            <a:ext cx="8397551" cy="44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7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A39A96-97E5-4279-8B2B-20D72F2C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0" y="1585718"/>
            <a:ext cx="7067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4745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BD4264CB9094CA7944F610D2D7DCA" ma:contentTypeVersion="7" ma:contentTypeDescription="Create a new document." ma:contentTypeScope="" ma:versionID="fa67c00a52acd51247ad97f6d4755a90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7fb7be3e25bdbb5fed5cd7f028f2cc13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A220DC-5E11-4E30-9DA1-C47F517A1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220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DFDS Bold</vt:lpstr>
      <vt:lpstr>Calibri</vt:lpstr>
      <vt:lpstr>DFDS Light</vt:lpstr>
      <vt:lpstr>DFDS</vt:lpstr>
      <vt:lpstr>Arial</vt:lpstr>
      <vt:lpstr>DFDS PowerPoint Template 16_9 logo top</vt:lpstr>
      <vt:lpstr>Impact mapping IN 5 simple steps  Updated 23 September 2019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2019-09-23T08:56:57Z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2019-09-23T08:47:48.5125003Z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Extended_MSFT_Method">
    <vt:lpwstr>Automatic</vt:lpwstr>
  </property>
  <property fmtid="{D5CDD505-2E9C-101B-9397-08002B2CF9AE}" pid="12" name="Sensitivity">
    <vt:lpwstr>Public</vt:lpwstr>
  </property>
</Properties>
</file>