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72" r:id="rId5"/>
    <p:sldId id="257" r:id="rId6"/>
    <p:sldId id="462" r:id="rId7"/>
    <p:sldId id="506" r:id="rId8"/>
    <p:sldId id="498" r:id="rId9"/>
    <p:sldId id="485" r:id="rId10"/>
    <p:sldId id="477" r:id="rId11"/>
    <p:sldId id="479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FDS" panose="020B0604020202020204" charset="0"/>
      <p:regular r:id="rId19"/>
      <p:bold r:id="rId20"/>
      <p:italic r:id="rId21"/>
    </p:embeddedFont>
    <p:embeddedFont>
      <p:font typeface="DFDS Bold" panose="020B0604020202020204" charset="0"/>
      <p:bold r:id="rId22"/>
    </p:embeddedFont>
    <p:embeddedFont>
      <p:font typeface="DFDS Light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4" autoAdjust="0"/>
    <p:restoredTop sz="73450" autoAdjust="0"/>
  </p:normalViewPr>
  <p:slideViewPr>
    <p:cSldViewPr snapToGrid="0" showGuides="1">
      <p:cViewPr varScale="1">
        <p:scale>
          <a:sx n="84" d="100"/>
          <a:sy n="84" d="100"/>
        </p:scale>
        <p:origin x="1344" y="108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305CD8-162D-42EB-A2D8-5851BACC788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Projects</a:t>
          </a:r>
          <a:endParaRPr lang="en-US" dirty="0"/>
        </a:p>
      </dgm:t>
    </dgm:pt>
    <dgm:pt modelId="{5ABF9D48-8E98-4C99-859C-39110AAB2E64}" type="parTrans" cxnId="{9D6CC551-1375-429D-8C50-3693AF3C90BC}">
      <dgm:prSet/>
      <dgm:spPr/>
      <dgm:t>
        <a:bodyPr/>
        <a:lstStyle/>
        <a:p>
          <a:endParaRPr lang="en-US"/>
        </a:p>
      </dgm:t>
    </dgm:pt>
    <dgm:pt modelId="{BBBC1F02-8394-4958-B87A-7269B9401BC0}" type="sibTrans" cxnId="{9D6CC551-1375-429D-8C50-3693AF3C90BC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Pipelines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7FE7A56F-0316-4DBA-AA74-9E1D390FDB86}">
      <dgm:prSet/>
      <dgm:spPr/>
      <dgm:t>
        <a:bodyPr/>
        <a:lstStyle/>
        <a:p>
          <a:r>
            <a:rPr lang="en-US" dirty="0"/>
            <a:t>Azure DevOps</a:t>
          </a:r>
        </a:p>
      </dgm:t>
    </dgm:pt>
    <dgm:pt modelId="{34D7FB62-34CF-45FB-8365-5308288C927E}" type="parTrans" cxnId="{32063605-C25C-4765-8FA5-BCC1972F3C82}">
      <dgm:prSet/>
      <dgm:spPr/>
      <dgm:t>
        <a:bodyPr/>
        <a:lstStyle/>
        <a:p>
          <a:endParaRPr lang="da-DK"/>
        </a:p>
      </dgm:t>
    </dgm:pt>
    <dgm:pt modelId="{608A1172-30F8-46C5-A182-A41F40D0F34A}" type="sibTrans" cxnId="{32063605-C25C-4765-8FA5-BCC1972F3C82}">
      <dgm:prSet/>
      <dgm:spPr/>
      <dgm:t>
        <a:bodyPr/>
        <a:lstStyle/>
        <a:p>
          <a:endParaRPr lang="da-DK"/>
        </a:p>
      </dgm:t>
    </dgm:pt>
    <dgm:pt modelId="{C36D72CF-97D2-4B56-813F-A9F68EDB49B0}">
      <dgm:prSet/>
      <dgm:spPr/>
      <dgm:t>
        <a:bodyPr/>
        <a:lstStyle/>
        <a:p>
          <a:r>
            <a:rPr lang="en-US" dirty="0"/>
            <a:t>Repos</a:t>
          </a:r>
        </a:p>
      </dgm:t>
    </dgm:pt>
    <dgm:pt modelId="{3BF1DF93-B213-4198-913A-E6870E40CF24}" type="parTrans" cxnId="{8D23ADD4-DED0-4076-86E6-EA1EF0BCE53D}">
      <dgm:prSet/>
      <dgm:spPr/>
      <dgm:t>
        <a:bodyPr/>
        <a:lstStyle/>
        <a:p>
          <a:endParaRPr lang="da-DK"/>
        </a:p>
      </dgm:t>
    </dgm:pt>
    <dgm:pt modelId="{16B6210A-9E33-4EA8-9B96-E139ADCDA0E8}" type="sibTrans" cxnId="{8D23ADD4-DED0-4076-86E6-EA1EF0BCE53D}">
      <dgm:prSet/>
      <dgm:spPr/>
      <dgm:t>
        <a:bodyPr/>
        <a:lstStyle/>
        <a:p>
          <a:endParaRPr lang="da-DK"/>
        </a:p>
      </dgm:t>
    </dgm:pt>
    <dgm:pt modelId="{D5A57CF4-65A3-46D4-AB37-31986B7A276F}">
      <dgm:prSet/>
      <dgm:spPr/>
      <dgm:t>
        <a:bodyPr/>
        <a:lstStyle/>
        <a:p>
          <a:r>
            <a:rPr lang="en-US" dirty="0"/>
            <a:t>Boards</a:t>
          </a:r>
        </a:p>
      </dgm:t>
    </dgm:pt>
    <dgm:pt modelId="{4D681834-10C9-4B62-9D79-DA7804090D5A}" type="parTrans" cxnId="{29EA60C3-ABE7-4AC8-B4FE-7C9D1B1F77CE}">
      <dgm:prSet/>
      <dgm:spPr/>
      <dgm:t>
        <a:bodyPr/>
        <a:lstStyle/>
        <a:p>
          <a:endParaRPr lang="da-DK"/>
        </a:p>
      </dgm:t>
    </dgm:pt>
    <dgm:pt modelId="{8E16DD0F-BD82-4E94-A192-FF146A6EB72B}" type="sibTrans" cxnId="{29EA60C3-ABE7-4AC8-B4FE-7C9D1B1F77CE}">
      <dgm:prSet/>
      <dgm:spPr/>
      <dgm:t>
        <a:bodyPr/>
        <a:lstStyle/>
        <a:p>
          <a:endParaRPr lang="da-DK"/>
        </a:p>
      </dgm:t>
    </dgm:pt>
    <dgm:pt modelId="{459EA93E-52E4-420A-85A8-370556D1A832}">
      <dgm:prSet/>
      <dgm:spPr/>
      <dgm:t>
        <a:bodyPr/>
        <a:lstStyle/>
        <a:p>
          <a:r>
            <a:rPr lang="en-US" dirty="0"/>
            <a:t>Artifacts</a:t>
          </a:r>
        </a:p>
      </dgm:t>
    </dgm:pt>
    <dgm:pt modelId="{61067D4E-F4F1-4A11-925E-A81563BCA32A}" type="parTrans" cxnId="{71FF771C-0128-47D9-87C7-A8BB0551C53C}">
      <dgm:prSet/>
      <dgm:spPr/>
      <dgm:t>
        <a:bodyPr/>
        <a:lstStyle/>
        <a:p>
          <a:endParaRPr lang="da-DK"/>
        </a:p>
      </dgm:t>
    </dgm:pt>
    <dgm:pt modelId="{7FAAD9CF-944D-4135-855A-B53AE8D37DA4}" type="sibTrans" cxnId="{71FF771C-0128-47D9-87C7-A8BB0551C53C}">
      <dgm:prSet/>
      <dgm:spPr/>
      <dgm:t>
        <a:bodyPr/>
        <a:lstStyle/>
        <a:p>
          <a:endParaRPr lang="da-DK"/>
        </a:p>
      </dgm:t>
    </dgm:pt>
    <dgm:pt modelId="{79D8F0BA-97E2-453F-845A-B751BAC91B4E}">
      <dgm:prSet/>
      <dgm:spPr/>
      <dgm:t>
        <a:bodyPr/>
        <a:lstStyle/>
        <a:p>
          <a:r>
            <a:rPr lang="en-US" dirty="0"/>
            <a:t>Organizations</a:t>
          </a:r>
        </a:p>
      </dgm:t>
    </dgm:pt>
    <dgm:pt modelId="{E3F9F5A2-AFAD-4E06-B3BA-CFAFA1084DE7}" type="parTrans" cxnId="{6DD912C1-854F-447B-97AD-9C8028D6A77E}">
      <dgm:prSet/>
      <dgm:spPr/>
      <dgm:t>
        <a:bodyPr/>
        <a:lstStyle/>
        <a:p>
          <a:endParaRPr lang="da-DK"/>
        </a:p>
      </dgm:t>
    </dgm:pt>
    <dgm:pt modelId="{C250A218-625B-49F9-A3CB-2CE189D91418}" type="sibTrans" cxnId="{6DD912C1-854F-447B-97AD-9C8028D6A77E}">
      <dgm:prSet/>
      <dgm:spPr/>
      <dgm:t>
        <a:bodyPr/>
        <a:lstStyle/>
        <a:p>
          <a:endParaRPr lang="da-DK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023EE649-D501-4243-BBD6-15F7682770C8}" type="pres">
      <dgm:prSet presAssocID="{7FE7A56F-0316-4DBA-AA74-9E1D390FDB86}" presName="textNode" presStyleLbl="node1" presStyleIdx="0" presStyleCnt="7">
        <dgm:presLayoutVars>
          <dgm:bulletEnabled val="1"/>
        </dgm:presLayoutVars>
      </dgm:prSet>
      <dgm:spPr/>
    </dgm:pt>
    <dgm:pt modelId="{67A78DE7-8CF2-458E-B62D-64C6745362C9}" type="pres">
      <dgm:prSet presAssocID="{608A1172-30F8-46C5-A182-A41F40D0F34A}" presName="sibTrans" presStyleCnt="0"/>
      <dgm:spPr/>
    </dgm:pt>
    <dgm:pt modelId="{EC3366B9-7CC4-4D93-AE2B-E851D39F76A6}" type="pres">
      <dgm:prSet presAssocID="{79D8F0BA-97E2-453F-845A-B751BAC91B4E}" presName="textNode" presStyleLbl="node1" presStyleIdx="1" presStyleCnt="7">
        <dgm:presLayoutVars>
          <dgm:bulletEnabled val="1"/>
        </dgm:presLayoutVars>
      </dgm:prSet>
      <dgm:spPr/>
    </dgm:pt>
    <dgm:pt modelId="{AA7CE243-F3DB-4BC4-8CE6-D04B49B12845}" type="pres">
      <dgm:prSet presAssocID="{C250A218-625B-49F9-A3CB-2CE189D91418}" presName="sibTrans" presStyleCnt="0"/>
      <dgm:spPr/>
    </dgm:pt>
    <dgm:pt modelId="{85DB3C2C-F0EF-4458-B722-8D5D0E262489}" type="pres">
      <dgm:prSet presAssocID="{B2305CD8-162D-42EB-A2D8-5851BACC788E}" presName="textNode" presStyleLbl="node1" presStyleIdx="2" presStyleCnt="7">
        <dgm:presLayoutVars>
          <dgm:bulletEnabled val="1"/>
        </dgm:presLayoutVars>
      </dgm:prSet>
      <dgm:spPr/>
    </dgm:pt>
    <dgm:pt modelId="{76B92DBE-B947-4F9B-82D4-47F043ED7639}" type="pres">
      <dgm:prSet presAssocID="{BBBC1F02-8394-4958-B87A-7269B9401BC0}" presName="sibTrans" presStyleCnt="0"/>
      <dgm:spPr/>
    </dgm:pt>
    <dgm:pt modelId="{D1ABB850-5378-4BB1-A6BD-E4F17F09F5C5}" type="pres">
      <dgm:prSet presAssocID="{D5A57CF4-65A3-46D4-AB37-31986B7A276F}" presName="textNode" presStyleLbl="node1" presStyleIdx="3" presStyleCnt="7">
        <dgm:presLayoutVars>
          <dgm:bulletEnabled val="1"/>
        </dgm:presLayoutVars>
      </dgm:prSet>
      <dgm:spPr/>
    </dgm:pt>
    <dgm:pt modelId="{B0789378-B9C1-41E8-81B7-65395B2B22A4}" type="pres">
      <dgm:prSet presAssocID="{8E16DD0F-BD82-4E94-A192-FF146A6EB72B}" presName="sibTrans" presStyleCnt="0"/>
      <dgm:spPr/>
    </dgm:pt>
    <dgm:pt modelId="{73AF9431-A068-4651-90FA-B607007530FF}" type="pres">
      <dgm:prSet presAssocID="{C36D72CF-97D2-4B56-813F-A9F68EDB49B0}" presName="textNode" presStyleLbl="node1" presStyleIdx="4" presStyleCnt="7">
        <dgm:presLayoutVars>
          <dgm:bulletEnabled val="1"/>
        </dgm:presLayoutVars>
      </dgm:prSet>
      <dgm:spPr/>
    </dgm:pt>
    <dgm:pt modelId="{F57BA2EC-F9E0-4706-B365-8FCABCDA890D}" type="pres">
      <dgm:prSet presAssocID="{16B6210A-9E33-4EA8-9B96-E139ADCDA0E8}" presName="sibTrans" presStyleCnt="0"/>
      <dgm:spPr/>
    </dgm:pt>
    <dgm:pt modelId="{234D0A35-B628-40DB-880F-F41E6740D644}" type="pres">
      <dgm:prSet presAssocID="{98B7283A-9D77-415B-8ECC-D43E3D24679E}" presName="textNode" presStyleLbl="node1" presStyleIdx="5" presStyleCnt="7">
        <dgm:presLayoutVars>
          <dgm:bulletEnabled val="1"/>
        </dgm:presLayoutVars>
      </dgm:prSet>
      <dgm:spPr/>
    </dgm:pt>
    <dgm:pt modelId="{881B7C73-A8EF-4885-BF8B-6026A74AE474}" type="pres">
      <dgm:prSet presAssocID="{FF3CB658-A6E4-4B4C-A697-C79D8C4B601A}" presName="sibTrans" presStyleCnt="0"/>
      <dgm:spPr/>
    </dgm:pt>
    <dgm:pt modelId="{D261368C-88C8-4E66-90FD-5837BED2D67D}" type="pres">
      <dgm:prSet presAssocID="{459EA93E-52E4-420A-85A8-370556D1A832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32063605-C25C-4765-8FA5-BCC1972F3C82}" srcId="{33F6CF7F-7C05-4CC7-A03E-2BDBDEBE5051}" destId="{7FE7A56F-0316-4DBA-AA74-9E1D390FDB86}" srcOrd="0" destOrd="0" parTransId="{34D7FB62-34CF-45FB-8365-5308288C927E}" sibTransId="{608A1172-30F8-46C5-A182-A41F40D0F34A}"/>
    <dgm:cxn modelId="{71FF771C-0128-47D9-87C7-A8BB0551C53C}" srcId="{33F6CF7F-7C05-4CC7-A03E-2BDBDEBE5051}" destId="{459EA93E-52E4-420A-85A8-370556D1A832}" srcOrd="6" destOrd="0" parTransId="{61067D4E-F4F1-4A11-925E-A81563BCA32A}" sibTransId="{7FAAD9CF-944D-4135-855A-B53AE8D37DA4}"/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3E39926B-C35A-448A-933B-E0A38C68A6EC}" type="presOf" srcId="{459EA93E-52E4-420A-85A8-370556D1A832}" destId="{D261368C-88C8-4E66-90FD-5837BED2D67D}" srcOrd="0" destOrd="0" presId="urn:microsoft.com/office/officeart/2005/8/layout/hProcess9"/>
    <dgm:cxn modelId="{AB6A2F6D-8157-4178-AEC2-F31BC8AC7BF9}" type="presOf" srcId="{B2305CD8-162D-42EB-A2D8-5851BACC788E}" destId="{85DB3C2C-F0EF-4458-B722-8D5D0E262489}" srcOrd="0" destOrd="0" presId="urn:microsoft.com/office/officeart/2005/8/layout/hProcess9"/>
    <dgm:cxn modelId="{9D6CC551-1375-429D-8C50-3693AF3C90BC}" srcId="{33F6CF7F-7C05-4CC7-A03E-2BDBDEBE5051}" destId="{B2305CD8-162D-42EB-A2D8-5851BACC788E}" srcOrd="2" destOrd="0" parTransId="{5ABF9D48-8E98-4C99-859C-39110AAB2E64}" sibTransId="{BBBC1F02-8394-4958-B87A-7269B9401BC0}"/>
    <dgm:cxn modelId="{B895C679-6E6A-4411-B827-D0ED5298A9B4}" type="presOf" srcId="{7FE7A56F-0316-4DBA-AA74-9E1D390FDB86}" destId="{023EE649-D501-4243-BBD6-15F7682770C8}" srcOrd="0" destOrd="0" presId="urn:microsoft.com/office/officeart/2005/8/layout/hProcess9"/>
    <dgm:cxn modelId="{1F8F1E9B-67B5-4610-BF5D-FF3476352B5A}" type="presOf" srcId="{79D8F0BA-97E2-453F-845A-B751BAC91B4E}" destId="{EC3366B9-7CC4-4D93-AE2B-E851D39F76A6}" srcOrd="0" destOrd="0" presId="urn:microsoft.com/office/officeart/2005/8/layout/hProcess9"/>
    <dgm:cxn modelId="{6F178BB8-59BA-40A1-A4F2-49FE4320F44E}" type="presOf" srcId="{C36D72CF-97D2-4B56-813F-A9F68EDB49B0}" destId="{73AF9431-A068-4651-90FA-B607007530FF}" srcOrd="0" destOrd="0" presId="urn:microsoft.com/office/officeart/2005/8/layout/hProcess9"/>
    <dgm:cxn modelId="{6DD912C1-854F-447B-97AD-9C8028D6A77E}" srcId="{33F6CF7F-7C05-4CC7-A03E-2BDBDEBE5051}" destId="{79D8F0BA-97E2-453F-845A-B751BAC91B4E}" srcOrd="1" destOrd="0" parTransId="{E3F9F5A2-AFAD-4E06-B3BA-CFAFA1084DE7}" sibTransId="{C250A218-625B-49F9-A3CB-2CE189D91418}"/>
    <dgm:cxn modelId="{29EA60C3-ABE7-4AC8-B4FE-7C9D1B1F77CE}" srcId="{33F6CF7F-7C05-4CC7-A03E-2BDBDEBE5051}" destId="{D5A57CF4-65A3-46D4-AB37-31986B7A276F}" srcOrd="3" destOrd="0" parTransId="{4D681834-10C9-4B62-9D79-DA7804090D5A}" sibTransId="{8E16DD0F-BD82-4E94-A192-FF146A6EB72B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8D23ADD4-DED0-4076-86E6-EA1EF0BCE53D}" srcId="{33F6CF7F-7C05-4CC7-A03E-2BDBDEBE5051}" destId="{C36D72CF-97D2-4B56-813F-A9F68EDB49B0}" srcOrd="4" destOrd="0" parTransId="{3BF1DF93-B213-4198-913A-E6870E40CF24}" sibTransId="{16B6210A-9E33-4EA8-9B96-E139ADCDA0E8}"/>
    <dgm:cxn modelId="{A21E44DF-D340-4618-85AD-5CB7598FF8F2}" srcId="{33F6CF7F-7C05-4CC7-A03E-2BDBDEBE5051}" destId="{98B7283A-9D77-415B-8ECC-D43E3D24679E}" srcOrd="5" destOrd="0" parTransId="{45B8345C-AE24-4FBB-9082-486D5F57FEB7}" sibTransId="{FF3CB658-A6E4-4B4C-A697-C79D8C4B601A}"/>
    <dgm:cxn modelId="{00E22FE1-B989-4426-B6B1-8E9A2E1F5CA2}" type="presOf" srcId="{D5A57CF4-65A3-46D4-AB37-31986B7A276F}" destId="{D1ABB850-5378-4BB1-A6BD-E4F17F09F5C5}" srcOrd="0" destOrd="0" presId="urn:microsoft.com/office/officeart/2005/8/layout/hProcess9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D509389A-5F2B-44BD-AE84-C420434530C5}" type="presParOf" srcId="{A7B82D27-447E-4FAD-A4BB-CED5622127D4}" destId="{023EE649-D501-4243-BBD6-15F7682770C8}" srcOrd="0" destOrd="0" presId="urn:microsoft.com/office/officeart/2005/8/layout/hProcess9"/>
    <dgm:cxn modelId="{99ACA1EB-3811-42D0-8869-792E6817F65C}" type="presParOf" srcId="{A7B82D27-447E-4FAD-A4BB-CED5622127D4}" destId="{67A78DE7-8CF2-458E-B62D-64C6745362C9}" srcOrd="1" destOrd="0" presId="urn:microsoft.com/office/officeart/2005/8/layout/hProcess9"/>
    <dgm:cxn modelId="{28514752-CB25-4982-9885-29FB6F339BAA}" type="presParOf" srcId="{A7B82D27-447E-4FAD-A4BB-CED5622127D4}" destId="{EC3366B9-7CC4-4D93-AE2B-E851D39F76A6}" srcOrd="2" destOrd="0" presId="urn:microsoft.com/office/officeart/2005/8/layout/hProcess9"/>
    <dgm:cxn modelId="{CB50BE11-DDE4-4791-A741-E31EFA01AEFB}" type="presParOf" srcId="{A7B82D27-447E-4FAD-A4BB-CED5622127D4}" destId="{AA7CE243-F3DB-4BC4-8CE6-D04B49B12845}" srcOrd="3" destOrd="0" presId="urn:microsoft.com/office/officeart/2005/8/layout/hProcess9"/>
    <dgm:cxn modelId="{156C8833-B39A-459B-892D-A0D3C411963C}" type="presParOf" srcId="{A7B82D27-447E-4FAD-A4BB-CED5622127D4}" destId="{85DB3C2C-F0EF-4458-B722-8D5D0E262489}" srcOrd="4" destOrd="0" presId="urn:microsoft.com/office/officeart/2005/8/layout/hProcess9"/>
    <dgm:cxn modelId="{540DB7D9-CEDA-42FA-A009-6BB93A844627}" type="presParOf" srcId="{A7B82D27-447E-4FAD-A4BB-CED5622127D4}" destId="{76B92DBE-B947-4F9B-82D4-47F043ED7639}" srcOrd="5" destOrd="0" presId="urn:microsoft.com/office/officeart/2005/8/layout/hProcess9"/>
    <dgm:cxn modelId="{F5EDF93F-2EA3-4692-85B3-06C6B9D9BAB2}" type="presParOf" srcId="{A7B82D27-447E-4FAD-A4BB-CED5622127D4}" destId="{D1ABB850-5378-4BB1-A6BD-E4F17F09F5C5}" srcOrd="6" destOrd="0" presId="urn:microsoft.com/office/officeart/2005/8/layout/hProcess9"/>
    <dgm:cxn modelId="{E46BBFC7-45C8-4165-B7DE-AEECA4DCC5D0}" type="presParOf" srcId="{A7B82D27-447E-4FAD-A4BB-CED5622127D4}" destId="{B0789378-B9C1-41E8-81B7-65395B2B22A4}" srcOrd="7" destOrd="0" presId="urn:microsoft.com/office/officeart/2005/8/layout/hProcess9"/>
    <dgm:cxn modelId="{5CC87988-D980-4AF2-835E-DD341D88ED42}" type="presParOf" srcId="{A7B82D27-447E-4FAD-A4BB-CED5622127D4}" destId="{73AF9431-A068-4651-90FA-B607007530FF}" srcOrd="8" destOrd="0" presId="urn:microsoft.com/office/officeart/2005/8/layout/hProcess9"/>
    <dgm:cxn modelId="{2AAB9298-E1C1-4BF0-BD4F-A05BD365347A}" type="presParOf" srcId="{A7B82D27-447E-4FAD-A4BB-CED5622127D4}" destId="{F57BA2EC-F9E0-4706-B365-8FCABCDA890D}" srcOrd="9" destOrd="0" presId="urn:microsoft.com/office/officeart/2005/8/layout/hProcess9"/>
    <dgm:cxn modelId="{11D91A5E-A690-4D65-83F5-AF161CDA8173}" type="presParOf" srcId="{A7B82D27-447E-4FAD-A4BB-CED5622127D4}" destId="{234D0A35-B628-40DB-880F-F41E6740D644}" srcOrd="10" destOrd="0" presId="urn:microsoft.com/office/officeart/2005/8/layout/hProcess9"/>
    <dgm:cxn modelId="{7EE886E6-F6AC-4A6D-954C-C1B94BCE0BAD}" type="presParOf" srcId="{A7B82D27-447E-4FAD-A4BB-CED5622127D4}" destId="{881B7C73-A8EF-4885-BF8B-6026A74AE474}" srcOrd="11" destOrd="0" presId="urn:microsoft.com/office/officeart/2005/8/layout/hProcess9"/>
    <dgm:cxn modelId="{647669B9-FEA1-4366-A8C8-D5615F80C2B7}" type="presParOf" srcId="{A7B82D27-447E-4FAD-A4BB-CED5622127D4}" destId="{D261368C-88C8-4E66-90FD-5837BED2D67D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841932" y="0"/>
          <a:ext cx="9541904" cy="372617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EE649-D501-4243-BBD6-15F7682770C8}">
      <dsp:nvSpPr>
        <dsp:cNvPr id="0" name=""/>
        <dsp:cNvSpPr/>
      </dsp:nvSpPr>
      <dsp:spPr>
        <a:xfrm>
          <a:off x="10277" y="1117853"/>
          <a:ext cx="1478589" cy="14904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Azure DevOps</a:t>
          </a:r>
        </a:p>
      </dsp:txBody>
      <dsp:txXfrm>
        <a:off x="82456" y="1190032"/>
        <a:ext cx="1334231" cy="1346113"/>
      </dsp:txXfrm>
    </dsp:sp>
    <dsp:sp modelId="{EC3366B9-7CC4-4D93-AE2B-E851D39F76A6}">
      <dsp:nvSpPr>
        <dsp:cNvPr id="0" name=""/>
        <dsp:cNvSpPr/>
      </dsp:nvSpPr>
      <dsp:spPr>
        <a:xfrm>
          <a:off x="1631381" y="1117853"/>
          <a:ext cx="1478589" cy="14904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Organizations</a:t>
          </a:r>
        </a:p>
      </dsp:txBody>
      <dsp:txXfrm>
        <a:off x="1703560" y="1190032"/>
        <a:ext cx="1334231" cy="1346113"/>
      </dsp:txXfrm>
    </dsp:sp>
    <dsp:sp modelId="{85DB3C2C-F0EF-4458-B722-8D5D0E262489}">
      <dsp:nvSpPr>
        <dsp:cNvPr id="0" name=""/>
        <dsp:cNvSpPr/>
      </dsp:nvSpPr>
      <dsp:spPr>
        <a:xfrm>
          <a:off x="3252485" y="1117853"/>
          <a:ext cx="1478589" cy="14904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Projects</a:t>
          </a:r>
          <a:endParaRPr lang="en-US" sz="1500" kern="1200" dirty="0"/>
        </a:p>
      </dsp:txBody>
      <dsp:txXfrm>
        <a:off x="3324664" y="1190032"/>
        <a:ext cx="1334231" cy="1346113"/>
      </dsp:txXfrm>
    </dsp:sp>
    <dsp:sp modelId="{D1ABB850-5378-4BB1-A6BD-E4F17F09F5C5}">
      <dsp:nvSpPr>
        <dsp:cNvPr id="0" name=""/>
        <dsp:cNvSpPr/>
      </dsp:nvSpPr>
      <dsp:spPr>
        <a:xfrm>
          <a:off x="4873590" y="1117853"/>
          <a:ext cx="1478589" cy="14904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Boards</a:t>
          </a:r>
        </a:p>
      </dsp:txBody>
      <dsp:txXfrm>
        <a:off x="4945769" y="1190032"/>
        <a:ext cx="1334231" cy="1346113"/>
      </dsp:txXfrm>
    </dsp:sp>
    <dsp:sp modelId="{73AF9431-A068-4651-90FA-B607007530FF}">
      <dsp:nvSpPr>
        <dsp:cNvPr id="0" name=""/>
        <dsp:cNvSpPr/>
      </dsp:nvSpPr>
      <dsp:spPr>
        <a:xfrm>
          <a:off x="6494694" y="1117853"/>
          <a:ext cx="1478589" cy="14904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Repos</a:t>
          </a:r>
        </a:p>
      </dsp:txBody>
      <dsp:txXfrm>
        <a:off x="6566873" y="1190032"/>
        <a:ext cx="1334231" cy="1346113"/>
      </dsp:txXfrm>
    </dsp:sp>
    <dsp:sp modelId="{234D0A35-B628-40DB-880F-F41E6740D644}">
      <dsp:nvSpPr>
        <dsp:cNvPr id="0" name=""/>
        <dsp:cNvSpPr/>
      </dsp:nvSpPr>
      <dsp:spPr>
        <a:xfrm>
          <a:off x="8115798" y="1117853"/>
          <a:ext cx="1478589" cy="14904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Pipelines</a:t>
          </a:r>
        </a:p>
      </dsp:txBody>
      <dsp:txXfrm>
        <a:off x="8187977" y="1190032"/>
        <a:ext cx="1334231" cy="1346113"/>
      </dsp:txXfrm>
    </dsp:sp>
    <dsp:sp modelId="{D261368C-88C8-4E66-90FD-5837BED2D67D}">
      <dsp:nvSpPr>
        <dsp:cNvPr id="0" name=""/>
        <dsp:cNvSpPr/>
      </dsp:nvSpPr>
      <dsp:spPr>
        <a:xfrm>
          <a:off x="9736902" y="1117853"/>
          <a:ext cx="1478589" cy="14904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Artifacts</a:t>
          </a:r>
        </a:p>
      </dsp:txBody>
      <dsp:txXfrm>
        <a:off x="9809081" y="1190032"/>
        <a:ext cx="1334231" cy="1346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14/10/2020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14/10/2020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1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13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65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14 October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14 October 2020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14 October 2020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14 October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Azure Devops</a:t>
            </a:r>
            <a:br>
              <a:rPr lang="da-DK" sz="9000" dirty="0"/>
            </a:br>
            <a:r>
              <a:rPr lang="da-DK" sz="9000" dirty="0"/>
              <a:t>DEEP-DIVE</a:t>
            </a:r>
            <a:br>
              <a:rPr lang="da-DK" sz="9000" dirty="0"/>
            </a:br>
            <a:br>
              <a:rPr lang="da-DK" sz="9000" dirty="0"/>
            </a:br>
            <a:r>
              <a:rPr lang="da-DK" sz="1400" dirty="0"/>
              <a:t>U</a:t>
            </a:r>
            <a:r>
              <a:rPr lang="da-DK" sz="1400" cap="none" dirty="0"/>
              <a:t>pdated 14 October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277165"/>
              </p:ext>
            </p:extLst>
          </p:nvPr>
        </p:nvGraphicFramePr>
        <p:xfrm>
          <a:off x="501410" y="2000250"/>
          <a:ext cx="11225770" cy="3726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ADODD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757BC5-FD58-4092-9D20-A0775832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3EE649-D501-4243-BBD6-15F768277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C3366B9-7CC4-4D93-AE2B-E851D39F7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DB3C2C-F0EF-4458-B722-8D5D0E262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1ABB850-5378-4BB1-A6BD-E4F17F09F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3AF9431-A068-4651-90FA-B607007530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61368C-88C8-4E66-90FD-5837BED2D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ADODD &gt; Azure DevOps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868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ADODD &gt; Azure DevOps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2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ADODD &gt; Azure DevOps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ADODD &gt; Organizations &gt; Code Kata #1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4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ADODD &gt; Organizations &gt; Lab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DF66D6C-4FDB-4361-99A8-EE2075D45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30842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ADODD &gt; Feedback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28E48B-4CAB-47B0-98B4-B6732F7224BD}"/>
              </a:ext>
            </a:extLst>
          </p:cNvPr>
          <p:cNvSpPr/>
          <p:nvPr/>
        </p:nvSpPr>
        <p:spPr>
          <a:xfrm>
            <a:off x="549211" y="3185720"/>
            <a:ext cx="11093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4800" dirty="0"/>
              <a:t>https://airtable.com/shrDUlkEelfraVzON</a:t>
            </a:r>
          </a:p>
        </p:txBody>
      </p:sp>
    </p:spTree>
    <p:extLst>
      <p:ext uri="{BB962C8B-B14F-4D97-AF65-F5344CB8AC3E}">
        <p14:creationId xmlns:p14="http://schemas.microsoft.com/office/powerpoint/2010/main" val="1151304650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68</Words>
  <Application>Microsoft Office PowerPoint</Application>
  <PresentationFormat>Widescreen</PresentationFormat>
  <Paragraphs>20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DFDS</vt:lpstr>
      <vt:lpstr>Arial</vt:lpstr>
      <vt:lpstr>Calibri</vt:lpstr>
      <vt:lpstr>DFDS Bold</vt:lpstr>
      <vt:lpstr>DFDS Light</vt:lpstr>
      <vt:lpstr>DFDS PowerPoint Template 16_9 logo top</vt:lpstr>
      <vt:lpstr>Azure Devops DEEP-DIVE  Updated 14 October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2020-10-14T14:49:02Z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