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3648" r:id="rId4"/>
  </p:sldMasterIdLst>
  <p:notesMasterIdLst>
    <p:notesMasterId r:id="rId37"/>
  </p:notesMasterIdLst>
  <p:handoutMasterIdLst>
    <p:handoutMasterId r:id="rId38"/>
  </p:handoutMasterIdLst>
  <p:sldIdLst>
    <p:sldId id="372" r:id="rId5"/>
    <p:sldId id="257" r:id="rId6"/>
    <p:sldId id="470" r:id="rId7"/>
    <p:sldId id="483" r:id="rId8"/>
    <p:sldId id="484" r:id="rId9"/>
    <p:sldId id="482" r:id="rId10"/>
    <p:sldId id="462" r:id="rId11"/>
    <p:sldId id="498" r:id="rId12"/>
    <p:sldId id="480" r:id="rId13"/>
    <p:sldId id="463" r:id="rId14"/>
    <p:sldId id="442" r:id="rId15"/>
    <p:sldId id="485" r:id="rId16"/>
    <p:sldId id="486" r:id="rId17"/>
    <p:sldId id="487" r:id="rId18"/>
    <p:sldId id="488" r:id="rId19"/>
    <p:sldId id="489" r:id="rId20"/>
    <p:sldId id="490" r:id="rId21"/>
    <p:sldId id="491" r:id="rId22"/>
    <p:sldId id="492" r:id="rId23"/>
    <p:sldId id="493" r:id="rId24"/>
    <p:sldId id="494" r:id="rId25"/>
    <p:sldId id="495" r:id="rId26"/>
    <p:sldId id="496" r:id="rId27"/>
    <p:sldId id="497" r:id="rId28"/>
    <p:sldId id="464" r:id="rId29"/>
    <p:sldId id="499" r:id="rId30"/>
    <p:sldId id="501" r:id="rId31"/>
    <p:sldId id="477" r:id="rId32"/>
    <p:sldId id="478" r:id="rId33"/>
    <p:sldId id="500" r:id="rId34"/>
    <p:sldId id="479" r:id="rId35"/>
    <p:sldId id="476" r:id="rId36"/>
  </p:sldIdLst>
  <p:sldSz cx="12192000" cy="6858000"/>
  <p:notesSz cx="6858000" cy="9144000"/>
  <p:embeddedFontLst>
    <p:embeddedFont>
      <p:font typeface="Calibri" panose="020F0502020204030204" pitchFamily="34" charset="0"/>
      <p:regular r:id="rId39"/>
      <p:bold r:id="rId40"/>
      <p:italic r:id="rId41"/>
      <p:boldItalic r:id="rId42"/>
    </p:embeddedFont>
    <p:embeddedFont>
      <p:font typeface="DFDS" panose="020B0604020202020204" charset="0"/>
      <p:regular r:id="rId43"/>
      <p:bold r:id="rId44"/>
      <p:italic r:id="rId45"/>
    </p:embeddedFont>
    <p:embeddedFont>
      <p:font typeface="DFDS Bold" panose="020B0604020202020204" charset="0"/>
      <p:bold r:id="rId46"/>
    </p:embeddedFont>
    <p:embeddedFont>
      <p:font typeface="DFDS Light" panose="020B0604020202020204" charset="0"/>
      <p:regular r:id="rId4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33" userDrawn="1">
          <p15:clr>
            <a:srgbClr val="A4A3A4"/>
          </p15:clr>
        </p15:guide>
        <p15:guide id="2" pos="2865" userDrawn="1">
          <p15:clr>
            <a:srgbClr val="A4A3A4"/>
          </p15:clr>
        </p15:guide>
        <p15:guide id="3" orient="horz" pos="346" userDrawn="1">
          <p15:clr>
            <a:srgbClr val="A4A3A4"/>
          </p15:clr>
        </p15:guide>
        <p15:guide id="4" orient="horz" pos="663" userDrawn="1">
          <p15:clr>
            <a:srgbClr val="A4A3A4"/>
          </p15:clr>
        </p15:guide>
        <p15:guide id="7" pos="4679" userDrawn="1">
          <p15:clr>
            <a:srgbClr val="A4A3A4"/>
          </p15:clr>
        </p15:guide>
        <p15:guide id="8" pos="1731" userDrawn="1">
          <p15:clr>
            <a:srgbClr val="A4A3A4"/>
          </p15:clr>
        </p15:guide>
        <p15:guide id="9" pos="4861" userDrawn="1">
          <p15:clr>
            <a:srgbClr val="A4A3A4"/>
          </p15:clr>
        </p15:guide>
        <p15:guide id="10" pos="1663" userDrawn="1">
          <p15:clr>
            <a:srgbClr val="A4A3A4"/>
          </p15:clr>
        </p15:guide>
        <p15:guide id="11" pos="5292" userDrawn="1">
          <p15:clr>
            <a:srgbClr val="A4A3A4"/>
          </p15:clr>
        </p15:guide>
        <p15:guide id="12" pos="3840" userDrawn="1">
          <p15:clr>
            <a:srgbClr val="A4A3A4"/>
          </p15:clr>
        </p15:guide>
        <p15:guide id="13" orient="horz" pos="527" userDrawn="1">
          <p15:clr>
            <a:srgbClr val="A4A3A4"/>
          </p15:clr>
        </p15:guide>
        <p15:guide id="14" pos="2797" userDrawn="1">
          <p15:clr>
            <a:srgbClr val="A4A3A4"/>
          </p15:clr>
        </p15:guide>
        <p15:guide id="15" orient="horz" pos="3816" userDrawn="1">
          <p15:clr>
            <a:srgbClr val="A4A3A4"/>
          </p15:clr>
        </p15:guide>
        <p15:guide id="16" pos="6357" userDrawn="1">
          <p15:clr>
            <a:srgbClr val="A4A3A4"/>
          </p15:clr>
        </p15:guide>
        <p15:guide id="17" pos="5904" userDrawn="1">
          <p15:clr>
            <a:srgbClr val="A4A3A4"/>
          </p15:clr>
        </p15:guide>
        <p15:guide id="18" orient="horz" pos="1275" userDrawn="1">
          <p15:clr>
            <a:srgbClr val="A4A3A4"/>
          </p15:clr>
        </p15:guide>
        <p15:guide id="19" pos="2320" userDrawn="1">
          <p15:clr>
            <a:srgbClr val="A4A3A4"/>
          </p15:clr>
        </p15:guide>
        <p15:guide id="20" pos="5836" userDrawn="1">
          <p15:clr>
            <a:srgbClr val="A4A3A4"/>
          </p15:clr>
        </p15:guide>
        <p15:guide id="21" pos="2457" userDrawn="1">
          <p15:clr>
            <a:srgbClr val="A4A3A4"/>
          </p15:clr>
        </p15:guide>
        <p15:guide id="22" pos="4475" userDrawn="1">
          <p15:clr>
            <a:srgbClr val="A4A3A4"/>
          </p15:clr>
        </p15:guide>
        <p15:guide id="23" pos="6947" userDrawn="1">
          <p15:clr>
            <a:srgbClr val="A4A3A4"/>
          </p15:clr>
        </p15:guide>
        <p15:guide id="24" pos="4407" userDrawn="1">
          <p15:clr>
            <a:srgbClr val="A4A3A4"/>
          </p15:clr>
        </p15:guide>
        <p15:guide id="25" orient="horz" pos="2160" userDrawn="1">
          <p15:clr>
            <a:srgbClr val="A4A3A4"/>
          </p15:clr>
        </p15:guide>
        <p15:guide id="26" pos="1504" userDrawn="1">
          <p15:clr>
            <a:srgbClr val="A4A3A4"/>
          </p15:clr>
        </p15:guide>
        <p15:guide id="27" orient="horz" pos="2727" userDrawn="1">
          <p15:clr>
            <a:srgbClr val="A4A3A4"/>
          </p15:clr>
        </p15:guide>
        <p15:guide id="28" orient="horz" pos="2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DBF4"/>
    <a:srgbClr val="C4DBF3"/>
    <a:srgbClr val="ADDDF5"/>
    <a:srgbClr val="3C536F"/>
    <a:srgbClr val="A9C0E5"/>
    <a:srgbClr val="002B45"/>
    <a:srgbClr val="44546A"/>
    <a:srgbClr val="4D6B7D"/>
    <a:srgbClr val="FFE8D2"/>
    <a:srgbClr val="ABD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4" autoAdjust="0"/>
    <p:restoredTop sz="73450" autoAdjust="0"/>
  </p:normalViewPr>
  <p:slideViewPr>
    <p:cSldViewPr snapToGrid="0" showGuides="1">
      <p:cViewPr varScale="1">
        <p:scale>
          <a:sx n="84" d="100"/>
          <a:sy n="84" d="100"/>
        </p:scale>
        <p:origin x="1344" y="108"/>
      </p:cViewPr>
      <p:guideLst>
        <p:guide orient="horz" pos="4133"/>
        <p:guide pos="2865"/>
        <p:guide orient="horz" pos="346"/>
        <p:guide orient="horz" pos="663"/>
        <p:guide pos="4679"/>
        <p:guide pos="1731"/>
        <p:guide pos="4861"/>
        <p:guide pos="1663"/>
        <p:guide pos="5292"/>
        <p:guide pos="3840"/>
        <p:guide orient="horz" pos="527"/>
        <p:guide pos="2797"/>
        <p:guide orient="horz" pos="3816"/>
        <p:guide pos="6357"/>
        <p:guide pos="5904"/>
        <p:guide orient="horz" pos="1275"/>
        <p:guide pos="2320"/>
        <p:guide pos="5836"/>
        <p:guide pos="2457"/>
        <p:guide pos="4475"/>
        <p:guide pos="6947"/>
        <p:guide pos="4407"/>
        <p:guide orient="horz" pos="2160"/>
        <p:guide pos="1504"/>
        <p:guide orient="horz" pos="2727"/>
        <p:guide orient="horz" pos="2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4" d="100"/>
          <a:sy n="64" d="100"/>
        </p:scale>
        <p:origin x="2832"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46" Type="http://schemas.openxmlformats.org/officeDocument/2006/relationships/font" Target="fonts/font8.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6.fntdata"/><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5.fntdata"/><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F6CF7F-7C05-4CC7-A03E-2BDBDEBE5051}"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6FEB98AE-C4F2-4058-B403-4EB01BEF754A}">
      <dgm:prSet/>
      <dgm:spPr/>
      <dgm:t>
        <a:bodyPr/>
        <a:lstStyle/>
        <a:p>
          <a:r>
            <a:rPr lang="en-US" dirty="0"/>
            <a:t>Big picture</a:t>
          </a:r>
        </a:p>
      </dgm:t>
    </dgm:pt>
    <dgm:pt modelId="{60938E6F-044B-41B4-989D-7D3473D4DA17}" type="parTrans" cxnId="{A6AF26EB-9C67-4650-85A4-E8FBA13DFB42}">
      <dgm:prSet/>
      <dgm:spPr/>
      <dgm:t>
        <a:bodyPr/>
        <a:lstStyle/>
        <a:p>
          <a:endParaRPr lang="en-US"/>
        </a:p>
      </dgm:t>
    </dgm:pt>
    <dgm:pt modelId="{09F7D9FA-04CC-4ABE-A7AC-AAD64CC13FCB}" type="sibTrans" cxnId="{A6AF26EB-9C67-4650-85A4-E8FBA13DFB42}">
      <dgm:prSet/>
      <dgm:spPr/>
      <dgm:t>
        <a:bodyPr/>
        <a:lstStyle/>
        <a:p>
          <a:endParaRPr lang="en-US"/>
        </a:p>
      </dgm:t>
    </dgm:pt>
    <dgm:pt modelId="{B2305CD8-162D-42EB-A2D8-5851BACC788E}">
      <dgm:prSet/>
      <dgm:spPr/>
      <dgm:t>
        <a:bodyPr/>
        <a:lstStyle/>
        <a:p>
          <a:r>
            <a:rPr lang="en-US" dirty="0">
              <a:solidFill>
                <a:schemeClr val="bg1"/>
              </a:solidFill>
            </a:rPr>
            <a:t>Github.com</a:t>
          </a:r>
          <a:endParaRPr lang="en-US" dirty="0"/>
        </a:p>
      </dgm:t>
    </dgm:pt>
    <dgm:pt modelId="{5ABF9D48-8E98-4C99-859C-39110AAB2E64}" type="parTrans" cxnId="{9D6CC551-1375-429D-8C50-3693AF3C90BC}">
      <dgm:prSet/>
      <dgm:spPr/>
      <dgm:t>
        <a:bodyPr/>
        <a:lstStyle/>
        <a:p>
          <a:endParaRPr lang="en-US"/>
        </a:p>
      </dgm:t>
    </dgm:pt>
    <dgm:pt modelId="{BBBC1F02-8394-4958-B87A-7269B9401BC0}" type="sibTrans" cxnId="{9D6CC551-1375-429D-8C50-3693AF3C90BC}">
      <dgm:prSet/>
      <dgm:spPr/>
      <dgm:t>
        <a:bodyPr/>
        <a:lstStyle/>
        <a:p>
          <a:endParaRPr lang="en-US"/>
        </a:p>
      </dgm:t>
    </dgm:pt>
    <dgm:pt modelId="{98B7283A-9D77-415B-8ECC-D43E3D24679E}">
      <dgm:prSet/>
      <dgm:spPr/>
      <dgm:t>
        <a:bodyPr/>
        <a:lstStyle/>
        <a:p>
          <a:r>
            <a:rPr lang="en-US" dirty="0"/>
            <a:t>Q&amp;A</a:t>
          </a:r>
        </a:p>
      </dgm:t>
    </dgm:pt>
    <dgm:pt modelId="{45B8345C-AE24-4FBB-9082-486D5F57FEB7}" type="parTrans" cxnId="{A21E44DF-D340-4618-85AD-5CB7598FF8F2}">
      <dgm:prSet/>
      <dgm:spPr/>
      <dgm:t>
        <a:bodyPr/>
        <a:lstStyle/>
        <a:p>
          <a:endParaRPr lang="en-US"/>
        </a:p>
      </dgm:t>
    </dgm:pt>
    <dgm:pt modelId="{FF3CB658-A6E4-4B4C-A697-C79D8C4B601A}" type="sibTrans" cxnId="{A21E44DF-D340-4618-85AD-5CB7598FF8F2}">
      <dgm:prSet/>
      <dgm:spPr/>
      <dgm:t>
        <a:bodyPr/>
        <a:lstStyle/>
        <a:p>
          <a:endParaRPr lang="en-US"/>
        </a:p>
      </dgm:t>
    </dgm:pt>
    <dgm:pt modelId="{7FE7A56F-0316-4DBA-AA74-9E1D390FDB86}">
      <dgm:prSet/>
      <dgm:spPr/>
      <dgm:t>
        <a:bodyPr/>
        <a:lstStyle/>
        <a:p>
          <a:r>
            <a:rPr lang="en-US" dirty="0"/>
            <a:t>Git</a:t>
          </a:r>
        </a:p>
      </dgm:t>
    </dgm:pt>
    <dgm:pt modelId="{34D7FB62-34CF-45FB-8365-5308288C927E}" type="parTrans" cxnId="{32063605-C25C-4765-8FA5-BCC1972F3C82}">
      <dgm:prSet/>
      <dgm:spPr/>
      <dgm:t>
        <a:bodyPr/>
        <a:lstStyle/>
        <a:p>
          <a:endParaRPr lang="da-DK"/>
        </a:p>
      </dgm:t>
    </dgm:pt>
    <dgm:pt modelId="{608A1172-30F8-46C5-A182-A41F40D0F34A}" type="sibTrans" cxnId="{32063605-C25C-4765-8FA5-BCC1972F3C82}">
      <dgm:prSet/>
      <dgm:spPr/>
      <dgm:t>
        <a:bodyPr/>
        <a:lstStyle/>
        <a:p>
          <a:endParaRPr lang="da-DK"/>
        </a:p>
      </dgm:t>
    </dgm:pt>
    <dgm:pt modelId="{30AECAEA-DECC-4ABA-8EAC-6241F74EAB92}" type="pres">
      <dgm:prSet presAssocID="{33F6CF7F-7C05-4CC7-A03E-2BDBDEBE5051}" presName="CompostProcess" presStyleCnt="0">
        <dgm:presLayoutVars>
          <dgm:dir/>
          <dgm:resizeHandles val="exact"/>
        </dgm:presLayoutVars>
      </dgm:prSet>
      <dgm:spPr/>
    </dgm:pt>
    <dgm:pt modelId="{71757BC5-FD58-4092-9D20-A0775832EB03}" type="pres">
      <dgm:prSet presAssocID="{33F6CF7F-7C05-4CC7-A03E-2BDBDEBE5051}" presName="arrow" presStyleLbl="bgShp" presStyleIdx="0" presStyleCnt="1"/>
      <dgm:spPr/>
    </dgm:pt>
    <dgm:pt modelId="{A7B82D27-447E-4FAD-A4BB-CED5622127D4}" type="pres">
      <dgm:prSet presAssocID="{33F6CF7F-7C05-4CC7-A03E-2BDBDEBE5051}" presName="linearProcess" presStyleCnt="0"/>
      <dgm:spPr/>
    </dgm:pt>
    <dgm:pt modelId="{4290901C-A830-48F6-853B-7274D824E05D}" type="pres">
      <dgm:prSet presAssocID="{6FEB98AE-C4F2-4058-B403-4EB01BEF754A}" presName="textNode" presStyleLbl="node1" presStyleIdx="0" presStyleCnt="4">
        <dgm:presLayoutVars>
          <dgm:bulletEnabled val="1"/>
        </dgm:presLayoutVars>
      </dgm:prSet>
      <dgm:spPr/>
    </dgm:pt>
    <dgm:pt modelId="{5A9A8B9F-EC33-4AA8-ADA3-57E89ACE8AC2}" type="pres">
      <dgm:prSet presAssocID="{09F7D9FA-04CC-4ABE-A7AC-AAD64CC13FCB}" presName="sibTrans" presStyleCnt="0"/>
      <dgm:spPr/>
    </dgm:pt>
    <dgm:pt modelId="{023EE649-D501-4243-BBD6-15F7682770C8}" type="pres">
      <dgm:prSet presAssocID="{7FE7A56F-0316-4DBA-AA74-9E1D390FDB86}" presName="textNode" presStyleLbl="node1" presStyleIdx="1" presStyleCnt="4">
        <dgm:presLayoutVars>
          <dgm:bulletEnabled val="1"/>
        </dgm:presLayoutVars>
      </dgm:prSet>
      <dgm:spPr/>
    </dgm:pt>
    <dgm:pt modelId="{67A78DE7-8CF2-458E-B62D-64C6745362C9}" type="pres">
      <dgm:prSet presAssocID="{608A1172-30F8-46C5-A182-A41F40D0F34A}" presName="sibTrans" presStyleCnt="0"/>
      <dgm:spPr/>
    </dgm:pt>
    <dgm:pt modelId="{85DB3C2C-F0EF-4458-B722-8D5D0E262489}" type="pres">
      <dgm:prSet presAssocID="{B2305CD8-162D-42EB-A2D8-5851BACC788E}" presName="textNode" presStyleLbl="node1" presStyleIdx="2" presStyleCnt="4">
        <dgm:presLayoutVars>
          <dgm:bulletEnabled val="1"/>
        </dgm:presLayoutVars>
      </dgm:prSet>
      <dgm:spPr/>
    </dgm:pt>
    <dgm:pt modelId="{76B92DBE-B947-4F9B-82D4-47F043ED7639}" type="pres">
      <dgm:prSet presAssocID="{BBBC1F02-8394-4958-B87A-7269B9401BC0}" presName="sibTrans" presStyleCnt="0"/>
      <dgm:spPr/>
    </dgm:pt>
    <dgm:pt modelId="{234D0A35-B628-40DB-880F-F41E6740D644}" type="pres">
      <dgm:prSet presAssocID="{98B7283A-9D77-415B-8ECC-D43E3D24679E}" presName="textNode" presStyleLbl="node1" presStyleIdx="3" presStyleCnt="4">
        <dgm:presLayoutVars>
          <dgm:bulletEnabled val="1"/>
        </dgm:presLayoutVars>
      </dgm:prSet>
      <dgm:spPr/>
    </dgm:pt>
  </dgm:ptLst>
  <dgm:cxnLst>
    <dgm:cxn modelId="{32063605-C25C-4765-8FA5-BCC1972F3C82}" srcId="{33F6CF7F-7C05-4CC7-A03E-2BDBDEBE5051}" destId="{7FE7A56F-0316-4DBA-AA74-9E1D390FDB86}" srcOrd="1" destOrd="0" parTransId="{34D7FB62-34CF-45FB-8365-5308288C927E}" sibTransId="{608A1172-30F8-46C5-A182-A41F40D0F34A}"/>
    <dgm:cxn modelId="{858C7720-720E-4A21-8571-FD64FA9A0289}" type="presOf" srcId="{98B7283A-9D77-415B-8ECC-D43E3D24679E}" destId="{234D0A35-B628-40DB-880F-F41E6740D644}" srcOrd="0" destOrd="0" presId="urn:microsoft.com/office/officeart/2005/8/layout/hProcess9"/>
    <dgm:cxn modelId="{E1B9E04B-8008-4913-B329-79CEBEB9A2DB}" type="presOf" srcId="{6FEB98AE-C4F2-4058-B403-4EB01BEF754A}" destId="{4290901C-A830-48F6-853B-7274D824E05D}" srcOrd="0" destOrd="0" presId="urn:microsoft.com/office/officeart/2005/8/layout/hProcess9"/>
    <dgm:cxn modelId="{AB6A2F6D-8157-4178-AEC2-F31BC8AC7BF9}" type="presOf" srcId="{B2305CD8-162D-42EB-A2D8-5851BACC788E}" destId="{85DB3C2C-F0EF-4458-B722-8D5D0E262489}" srcOrd="0" destOrd="0" presId="urn:microsoft.com/office/officeart/2005/8/layout/hProcess9"/>
    <dgm:cxn modelId="{9D6CC551-1375-429D-8C50-3693AF3C90BC}" srcId="{33F6CF7F-7C05-4CC7-A03E-2BDBDEBE5051}" destId="{B2305CD8-162D-42EB-A2D8-5851BACC788E}" srcOrd="2" destOrd="0" parTransId="{5ABF9D48-8E98-4C99-859C-39110AAB2E64}" sibTransId="{BBBC1F02-8394-4958-B87A-7269B9401BC0}"/>
    <dgm:cxn modelId="{B895C679-6E6A-4411-B827-D0ED5298A9B4}" type="presOf" srcId="{7FE7A56F-0316-4DBA-AA74-9E1D390FDB86}" destId="{023EE649-D501-4243-BBD6-15F7682770C8}" srcOrd="0" destOrd="0" presId="urn:microsoft.com/office/officeart/2005/8/layout/hProcess9"/>
    <dgm:cxn modelId="{5E9C0AD3-74C1-42F9-85AA-D1B627E22478}" type="presOf" srcId="{33F6CF7F-7C05-4CC7-A03E-2BDBDEBE5051}" destId="{30AECAEA-DECC-4ABA-8EAC-6241F74EAB92}" srcOrd="0" destOrd="0" presId="urn:microsoft.com/office/officeart/2005/8/layout/hProcess9"/>
    <dgm:cxn modelId="{A21E44DF-D340-4618-85AD-5CB7598FF8F2}" srcId="{33F6CF7F-7C05-4CC7-A03E-2BDBDEBE5051}" destId="{98B7283A-9D77-415B-8ECC-D43E3D24679E}" srcOrd="3" destOrd="0" parTransId="{45B8345C-AE24-4FBB-9082-486D5F57FEB7}" sibTransId="{FF3CB658-A6E4-4B4C-A697-C79D8C4B601A}"/>
    <dgm:cxn modelId="{A6AF26EB-9C67-4650-85A4-E8FBA13DFB42}" srcId="{33F6CF7F-7C05-4CC7-A03E-2BDBDEBE5051}" destId="{6FEB98AE-C4F2-4058-B403-4EB01BEF754A}" srcOrd="0" destOrd="0" parTransId="{60938E6F-044B-41B4-989D-7D3473D4DA17}" sibTransId="{09F7D9FA-04CC-4ABE-A7AC-AAD64CC13FCB}"/>
    <dgm:cxn modelId="{1C7FAAD5-BF38-41B7-8CE1-C8A583D5DDA5}" type="presParOf" srcId="{30AECAEA-DECC-4ABA-8EAC-6241F74EAB92}" destId="{71757BC5-FD58-4092-9D20-A0775832EB03}" srcOrd="0" destOrd="0" presId="urn:microsoft.com/office/officeart/2005/8/layout/hProcess9"/>
    <dgm:cxn modelId="{63DFE9FC-9462-4295-8E1C-54780EE12D0E}" type="presParOf" srcId="{30AECAEA-DECC-4ABA-8EAC-6241F74EAB92}" destId="{A7B82D27-447E-4FAD-A4BB-CED5622127D4}" srcOrd="1" destOrd="0" presId="urn:microsoft.com/office/officeart/2005/8/layout/hProcess9"/>
    <dgm:cxn modelId="{15FC901B-2F50-4E56-82E9-462E9F1AB88F}" type="presParOf" srcId="{A7B82D27-447E-4FAD-A4BB-CED5622127D4}" destId="{4290901C-A830-48F6-853B-7274D824E05D}" srcOrd="0" destOrd="0" presId="urn:microsoft.com/office/officeart/2005/8/layout/hProcess9"/>
    <dgm:cxn modelId="{FF5C38F6-6EFB-46D4-8494-8A26DAD799F4}" type="presParOf" srcId="{A7B82D27-447E-4FAD-A4BB-CED5622127D4}" destId="{5A9A8B9F-EC33-4AA8-ADA3-57E89ACE8AC2}" srcOrd="1" destOrd="0" presId="urn:microsoft.com/office/officeart/2005/8/layout/hProcess9"/>
    <dgm:cxn modelId="{D509389A-5F2B-44BD-AE84-C420434530C5}" type="presParOf" srcId="{A7B82D27-447E-4FAD-A4BB-CED5622127D4}" destId="{023EE649-D501-4243-BBD6-15F7682770C8}" srcOrd="2" destOrd="0" presId="urn:microsoft.com/office/officeart/2005/8/layout/hProcess9"/>
    <dgm:cxn modelId="{99ACA1EB-3811-42D0-8869-792E6817F65C}" type="presParOf" srcId="{A7B82D27-447E-4FAD-A4BB-CED5622127D4}" destId="{67A78DE7-8CF2-458E-B62D-64C6745362C9}" srcOrd="3" destOrd="0" presId="urn:microsoft.com/office/officeart/2005/8/layout/hProcess9"/>
    <dgm:cxn modelId="{156C8833-B39A-459B-892D-A0D3C411963C}" type="presParOf" srcId="{A7B82D27-447E-4FAD-A4BB-CED5622127D4}" destId="{85DB3C2C-F0EF-4458-B722-8D5D0E262489}" srcOrd="4" destOrd="0" presId="urn:microsoft.com/office/officeart/2005/8/layout/hProcess9"/>
    <dgm:cxn modelId="{540DB7D9-CEDA-42FA-A009-6BB93A844627}" type="presParOf" srcId="{A7B82D27-447E-4FAD-A4BB-CED5622127D4}" destId="{76B92DBE-B947-4F9B-82D4-47F043ED7639}" srcOrd="5" destOrd="0" presId="urn:microsoft.com/office/officeart/2005/8/layout/hProcess9"/>
    <dgm:cxn modelId="{11D91A5E-A690-4D65-83F5-AF161CDA8173}" type="presParOf" srcId="{A7B82D27-447E-4FAD-A4BB-CED5622127D4}" destId="{234D0A35-B628-40DB-880F-F41E6740D644}"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57BC5-FD58-4092-9D20-A0775832EB03}">
      <dsp:nvSpPr>
        <dsp:cNvPr id="0" name=""/>
        <dsp:cNvSpPr/>
      </dsp:nvSpPr>
      <dsp:spPr>
        <a:xfrm>
          <a:off x="771428" y="0"/>
          <a:ext cx="8742861" cy="286232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90901C-A830-48F6-853B-7274D824E05D}">
      <dsp:nvSpPr>
        <dsp:cNvPr id="0" name=""/>
        <dsp:cNvSpPr/>
      </dsp:nvSpPr>
      <dsp:spPr>
        <a:xfrm>
          <a:off x="7721" y="858696"/>
          <a:ext cx="2371321" cy="11449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Big picture</a:t>
          </a:r>
        </a:p>
      </dsp:txBody>
      <dsp:txXfrm>
        <a:off x="63612" y="914587"/>
        <a:ext cx="2259539" cy="1033147"/>
      </dsp:txXfrm>
    </dsp:sp>
    <dsp:sp modelId="{023EE649-D501-4243-BBD6-15F7682770C8}">
      <dsp:nvSpPr>
        <dsp:cNvPr id="0" name=""/>
        <dsp:cNvSpPr/>
      </dsp:nvSpPr>
      <dsp:spPr>
        <a:xfrm>
          <a:off x="2640706" y="858696"/>
          <a:ext cx="2371321" cy="11449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Git</a:t>
          </a:r>
        </a:p>
      </dsp:txBody>
      <dsp:txXfrm>
        <a:off x="2696597" y="914587"/>
        <a:ext cx="2259539" cy="1033147"/>
      </dsp:txXfrm>
    </dsp:sp>
    <dsp:sp modelId="{85DB3C2C-F0EF-4458-B722-8D5D0E262489}">
      <dsp:nvSpPr>
        <dsp:cNvPr id="0" name=""/>
        <dsp:cNvSpPr/>
      </dsp:nvSpPr>
      <dsp:spPr>
        <a:xfrm>
          <a:off x="5273691" y="858696"/>
          <a:ext cx="2371321" cy="11449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solidFill>
                <a:schemeClr val="bg1"/>
              </a:solidFill>
            </a:rPr>
            <a:t>Github.com</a:t>
          </a:r>
          <a:endParaRPr lang="en-US" sz="3100" kern="1200" dirty="0"/>
        </a:p>
      </dsp:txBody>
      <dsp:txXfrm>
        <a:off x="5329582" y="914587"/>
        <a:ext cx="2259539" cy="1033147"/>
      </dsp:txXfrm>
    </dsp:sp>
    <dsp:sp modelId="{234D0A35-B628-40DB-880F-F41E6740D644}">
      <dsp:nvSpPr>
        <dsp:cNvPr id="0" name=""/>
        <dsp:cNvSpPr/>
      </dsp:nvSpPr>
      <dsp:spPr>
        <a:xfrm>
          <a:off x="7906675" y="858696"/>
          <a:ext cx="2371321" cy="11449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Q&amp;A</a:t>
          </a:r>
        </a:p>
      </dsp:txBody>
      <dsp:txXfrm>
        <a:off x="7962566" y="914587"/>
        <a:ext cx="2259539" cy="103314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540F470-726F-426E-889A-8E92A4693460}" type="datetimeFigureOut">
              <a:rPr lang="en-GB" smtClean="0"/>
              <a:t>06/10/2020</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BB878E9-47B1-4362-B238-A547D75475E0}" type="slidenum">
              <a:rPr lang="en-GB" smtClean="0"/>
              <a:t>‹#›</a:t>
            </a:fld>
            <a:endParaRPr lang="en-GB" dirty="0"/>
          </a:p>
        </p:txBody>
      </p:sp>
    </p:spTree>
    <p:extLst>
      <p:ext uri="{BB962C8B-B14F-4D97-AF65-F5344CB8AC3E}">
        <p14:creationId xmlns:p14="http://schemas.microsoft.com/office/powerpoint/2010/main" val="4223847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fld id="{CD72A38B-F9FA-4036-A084-652409E98F08}" type="datetimeFigureOut">
              <a:rPr lang="en-GB" smtClean="0"/>
              <a:pPr/>
              <a:t>06/10/2020</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fld id="{49436F85-577F-4A92-A47F-D540A2BCC821}" type="slidenum">
              <a:rPr lang="en-GB" smtClean="0"/>
              <a:pPr/>
              <a:t>‹#›</a:t>
            </a:fld>
            <a:endParaRPr lang="en-GB" dirty="0"/>
          </a:p>
        </p:txBody>
      </p:sp>
    </p:spTree>
    <p:extLst>
      <p:ext uri="{BB962C8B-B14F-4D97-AF65-F5344CB8AC3E}">
        <p14:creationId xmlns:p14="http://schemas.microsoft.com/office/powerpoint/2010/main" val="3378091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9436F85-577F-4A92-A47F-D540A2BCC821}" type="slidenum">
              <a:rPr lang="en-GB" smtClean="0"/>
              <a:pPr/>
              <a:t>1</a:t>
            </a:fld>
            <a:endParaRPr lang="en-GB" dirty="0"/>
          </a:p>
        </p:txBody>
      </p:sp>
    </p:spTree>
    <p:extLst>
      <p:ext uri="{BB962C8B-B14F-4D97-AF65-F5344CB8AC3E}">
        <p14:creationId xmlns:p14="http://schemas.microsoft.com/office/powerpoint/2010/main" val="644985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Big Picture =&gt; </a:t>
            </a:r>
            <a:r>
              <a:rPr lang="en-US" b="0" dirty="0"/>
              <a:t>What is version control?</a:t>
            </a:r>
          </a:p>
          <a:p>
            <a:endParaRPr lang="en-US" b="0" dirty="0"/>
          </a:p>
          <a:p>
            <a:r>
              <a:rPr lang="en-US" b="1" dirty="0"/>
              <a:t>Git =&gt; </a:t>
            </a:r>
            <a:r>
              <a:rPr lang="en-US" b="0" dirty="0"/>
              <a:t>What is Git?</a:t>
            </a:r>
          </a:p>
          <a:p>
            <a:endParaRPr lang="en-US" b="0" dirty="0"/>
          </a:p>
          <a:p>
            <a:r>
              <a:rPr lang="en-US" b="1" dirty="0"/>
              <a:t>Github.com =&gt; </a:t>
            </a:r>
            <a:r>
              <a:rPr lang="en-US" b="0" dirty="0"/>
              <a:t>Why are we using Github.com?</a:t>
            </a:r>
          </a:p>
          <a:p>
            <a:endParaRPr lang="en-US" b="0" dirty="0"/>
          </a:p>
          <a:p>
            <a:r>
              <a:rPr lang="en-US" b="1" dirty="0"/>
              <a:t>Q/A =&gt; </a:t>
            </a:r>
            <a:r>
              <a:rPr lang="en-US" b="0" dirty="0"/>
              <a:t>Questions?</a:t>
            </a:r>
            <a:endParaRPr lang="da-DK" b="1"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a:t>
            </a:fld>
            <a:endParaRPr lang="en-GB" dirty="0"/>
          </a:p>
        </p:txBody>
      </p:sp>
    </p:spTree>
    <p:extLst>
      <p:ext uri="{BB962C8B-B14F-4D97-AF65-F5344CB8AC3E}">
        <p14:creationId xmlns:p14="http://schemas.microsoft.com/office/powerpoint/2010/main" val="39271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4</a:t>
            </a:fld>
            <a:endParaRPr lang="en-GB" dirty="0"/>
          </a:p>
        </p:txBody>
      </p:sp>
    </p:spTree>
    <p:extLst>
      <p:ext uri="{BB962C8B-B14F-4D97-AF65-F5344CB8AC3E}">
        <p14:creationId xmlns:p14="http://schemas.microsoft.com/office/powerpoint/2010/main" val="1568161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7</a:t>
            </a:fld>
            <a:endParaRPr lang="en-GB" dirty="0"/>
          </a:p>
        </p:txBody>
      </p:sp>
    </p:spTree>
    <p:extLst>
      <p:ext uri="{BB962C8B-B14F-4D97-AF65-F5344CB8AC3E}">
        <p14:creationId xmlns:p14="http://schemas.microsoft.com/office/powerpoint/2010/main" val="882130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Free =&gt; </a:t>
            </a:r>
            <a:r>
              <a:rPr lang="en-US" sz="1200" dirty="0"/>
              <a:t>Git is released under GPL’s (General Public License) open source license.</a:t>
            </a:r>
          </a:p>
          <a:p>
            <a:endParaRPr lang="en-US" sz="1200" b="1" dirty="0"/>
          </a:p>
          <a:p>
            <a:r>
              <a:rPr lang="en-US" sz="1200" b="1" dirty="0"/>
              <a:t>Fast =&gt; </a:t>
            </a:r>
            <a:r>
              <a:rPr lang="en-US" sz="1200" b="0" dirty="0"/>
              <a:t>Performance tests done by Mozilla showed it was an order of magnitude faster than other version control systems.</a:t>
            </a:r>
          </a:p>
          <a:p>
            <a:endParaRPr lang="en-US" sz="1200" b="0" dirty="0"/>
          </a:p>
          <a:p>
            <a:r>
              <a:rPr lang="en-US" sz="1200" b="1" dirty="0"/>
              <a:t>Scalable =&gt; </a:t>
            </a:r>
            <a:r>
              <a:rPr lang="en-US" sz="1200" b="0" dirty="0"/>
              <a:t>Git is very scalable and will easily handle all the future needs of DFDS</a:t>
            </a:r>
          </a:p>
          <a:p>
            <a:endParaRPr lang="en-US" sz="1200" b="0" dirty="0"/>
          </a:p>
          <a:p>
            <a:r>
              <a:rPr lang="da-DK" b="1" dirty="0"/>
              <a:t>Reliable =&gt; </a:t>
            </a:r>
            <a:r>
              <a:rPr lang="en-US" b="0" dirty="0"/>
              <a:t>Every contributor has its own local repository, so in the events of a system crash, data can be recovered from any of the local repositories.</a:t>
            </a:r>
          </a:p>
          <a:p>
            <a:endParaRPr lang="en-US" b="0" dirty="0"/>
          </a:p>
          <a:p>
            <a:r>
              <a:rPr lang="da-DK" b="1" dirty="0"/>
              <a:t>Secure =&gt; </a:t>
            </a:r>
            <a:r>
              <a:rPr lang="en-US" b="0" dirty="0"/>
              <a:t>Git uses the SHA1 (Secure Hash Function) to name and identify objects within its repository. Every file and commit is check-summed and retrieved by its checksum at the time of checkout. The Git history is stored in such a way that the ID of a particular version (a commit in Git terms) depends upon the complete development history leading up to that commit. Once it is published, it is not possible to change the old versions without it being noticed.</a:t>
            </a:r>
          </a:p>
          <a:p>
            <a:endParaRPr lang="en-US" b="0" dirty="0"/>
          </a:p>
          <a:p>
            <a:r>
              <a:rPr lang="da-DK" b="1" dirty="0"/>
              <a:t>Economical </a:t>
            </a:r>
            <a:r>
              <a:rPr lang="en-US" b="1" dirty="0"/>
              <a:t>=&gt; </a:t>
            </a:r>
            <a:r>
              <a:rPr lang="en-US" b="0" dirty="0"/>
              <a:t>In case of centralized version control systems, the central server needs to be powerful enough to serve requests of the entire team. For smaller teams, it is not an issue, but as the team size grows, the hardware  limitations of the server can be a performance bottleneck. Decentralized version control systems don’t interact with the server unless they need to push or pull changes. All the heavy lifting happens on the client side.</a:t>
            </a:r>
            <a:endParaRPr lang="da-DK" b="0"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9</a:t>
            </a:fld>
            <a:endParaRPr lang="en-GB" dirty="0"/>
          </a:p>
        </p:txBody>
      </p:sp>
    </p:spTree>
    <p:extLst>
      <p:ext uri="{BB962C8B-B14F-4D97-AF65-F5344CB8AC3E}">
        <p14:creationId xmlns:p14="http://schemas.microsoft.com/office/powerpoint/2010/main" val="3139792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b="0"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26</a:t>
            </a:fld>
            <a:endParaRPr lang="en-GB" dirty="0"/>
          </a:p>
        </p:txBody>
      </p:sp>
    </p:spTree>
    <p:extLst>
      <p:ext uri="{BB962C8B-B14F-4D97-AF65-F5344CB8AC3E}">
        <p14:creationId xmlns:p14="http://schemas.microsoft.com/office/powerpoint/2010/main" val="1833540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b="0"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27</a:t>
            </a:fld>
            <a:endParaRPr lang="en-GB" dirty="0"/>
          </a:p>
        </p:txBody>
      </p:sp>
    </p:spTree>
    <p:extLst>
      <p:ext uri="{BB962C8B-B14F-4D97-AF65-F5344CB8AC3E}">
        <p14:creationId xmlns:p14="http://schemas.microsoft.com/office/powerpoint/2010/main" val="5848976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I">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12192" y="0"/>
            <a:ext cx="12189600" cy="6858000"/>
          </a:xfrm>
        </p:spPr>
        <p:txBody>
          <a:bodyPr tIns="612000" anchor="ctr" anchorCtr="0"/>
          <a:lstStyle>
            <a:lvl1pPr algn="ctr">
              <a:tabLst/>
              <a:defRPr baseline="0"/>
            </a:lvl1pPr>
          </a:lstStyle>
          <a:p>
            <a:r>
              <a:rPr lang="en-GB" noProof="0" dirty="0"/>
              <a:t>Click on icon and insert image</a:t>
            </a:r>
          </a:p>
        </p:txBody>
      </p:sp>
      <p:sp>
        <p:nvSpPr>
          <p:cNvPr id="36" name="Text Placeholder blå trekant"/>
          <p:cNvSpPr>
            <a:spLocks noGrp="1"/>
          </p:cNvSpPr>
          <p:nvPr>
            <p:ph type="body" sz="quarter" idx="18" hasCustomPrompt="1"/>
          </p:nvPr>
        </p:nvSpPr>
        <p:spPr>
          <a:xfrm>
            <a:off x="0" y="-1"/>
            <a:ext cx="4676400" cy="6863953"/>
          </a:xfrm>
          <a:custGeom>
            <a:avLst/>
            <a:gdLst>
              <a:gd name="connsiteX0" fmla="*/ 0 w 4676400"/>
              <a:gd name="connsiteY0" fmla="*/ 0 h 6858000"/>
              <a:gd name="connsiteX1" fmla="*/ 4676400 w 4676400"/>
              <a:gd name="connsiteY1" fmla="*/ 0 h 6858000"/>
              <a:gd name="connsiteX2" fmla="*/ 4676400 w 4676400"/>
              <a:gd name="connsiteY2" fmla="*/ 6858000 h 6858000"/>
              <a:gd name="connsiteX3" fmla="*/ 0 w 4676400"/>
              <a:gd name="connsiteY3" fmla="*/ 6858000 h 6858000"/>
              <a:gd name="connsiteX4" fmla="*/ 0 w 4676400"/>
              <a:gd name="connsiteY4" fmla="*/ 0 h 6858000"/>
              <a:gd name="connsiteX0" fmla="*/ 0 w 4676400"/>
              <a:gd name="connsiteY0" fmla="*/ 0 h 6886876"/>
              <a:gd name="connsiteX1" fmla="*/ 4676400 w 4676400"/>
              <a:gd name="connsiteY1" fmla="*/ 0 h 6886876"/>
              <a:gd name="connsiteX2" fmla="*/ 720417 w 4676400"/>
              <a:gd name="connsiteY2" fmla="*/ 6886876 h 6886876"/>
              <a:gd name="connsiteX3" fmla="*/ 0 w 4676400"/>
              <a:gd name="connsiteY3" fmla="*/ 6858000 h 6886876"/>
              <a:gd name="connsiteX4" fmla="*/ 0 w 4676400"/>
              <a:gd name="connsiteY4" fmla="*/ 0 h 6886876"/>
              <a:gd name="connsiteX0" fmla="*/ 0 w 4676400"/>
              <a:gd name="connsiteY0" fmla="*/ 0 h 6863953"/>
              <a:gd name="connsiteX1" fmla="*/ 4676400 w 4676400"/>
              <a:gd name="connsiteY1" fmla="*/ 0 h 6863953"/>
              <a:gd name="connsiteX2" fmla="*/ 720417 w 4676400"/>
              <a:gd name="connsiteY2" fmla="*/ 6863953 h 6863953"/>
              <a:gd name="connsiteX3" fmla="*/ 0 w 4676400"/>
              <a:gd name="connsiteY3" fmla="*/ 6858000 h 6863953"/>
              <a:gd name="connsiteX4" fmla="*/ 0 w 4676400"/>
              <a:gd name="connsiteY4" fmla="*/ 0 h 6863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6400" h="6863953">
                <a:moveTo>
                  <a:pt x="0" y="0"/>
                </a:moveTo>
                <a:lnTo>
                  <a:pt x="4676400" y="0"/>
                </a:lnTo>
                <a:lnTo>
                  <a:pt x="720417" y="6863953"/>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dirty="0"/>
              <a:t>.</a:t>
            </a:r>
          </a:p>
        </p:txBody>
      </p:sp>
      <p:sp>
        <p:nvSpPr>
          <p:cNvPr id="2" name="Title 1"/>
          <p:cNvSpPr>
            <a:spLocks noGrp="1"/>
          </p:cNvSpPr>
          <p:nvPr>
            <p:ph type="ctrTitle" hasCustomPrompt="1"/>
          </p:nvPr>
        </p:nvSpPr>
        <p:spPr>
          <a:xfrm>
            <a:off x="358774" y="831881"/>
            <a:ext cx="3029318"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5" y="1949504"/>
            <a:ext cx="2567305"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34" name="Text Placeholder logo"/>
          <p:cNvSpPr>
            <a:spLocks noGrp="1"/>
          </p:cNvSpPr>
          <p:nvPr>
            <p:ph type="body" sz="quarter" idx="19"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191674"/>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9" name="Pladsholder til diasnummer 5">
            <a:extLst>
              <a:ext uri="{FF2B5EF4-FFF2-40B4-BE49-F238E27FC236}">
                <a16:creationId xmlns:a16="http://schemas.microsoft.com/office/drawing/2014/main" id="{77C56E99-434F-4322-94CC-F04E4ED58225}"/>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3872338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dirty="0"/>
              <a:t>Click to add title max two lines</a:t>
            </a:r>
          </a:p>
        </p:txBody>
      </p:sp>
      <p:sp>
        <p:nvSpPr>
          <p:cNvPr id="3" name="Content Placeholder 2"/>
          <p:cNvSpPr>
            <a:spLocks noGrp="1"/>
          </p:cNvSpPr>
          <p:nvPr>
            <p:ph idx="1" hasCustomPrompt="1"/>
          </p:nvPr>
        </p:nvSpPr>
        <p:spPr>
          <a:xfrm>
            <a:off x="358775" y="1231900"/>
            <a:ext cx="11469600" cy="4921250"/>
          </a:xfrm>
        </p:spPr>
        <p:txBody>
          <a:bodyPr/>
          <a:lstStyle>
            <a:lvl1pPr>
              <a:defRPr/>
            </a:lvl1pPr>
          </a:lstStyle>
          <a:p>
            <a:pPr lvl="0"/>
            <a:r>
              <a:rPr lang="en-GB" dirty="0"/>
              <a:t>Click to add text, table, chart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Text Placeholder 4"/>
          <p:cNvSpPr>
            <a:spLocks noGrp="1"/>
          </p:cNvSpPr>
          <p:nvPr>
            <p:ph type="body" sz="quarter" idx="10"/>
          </p:nvPr>
        </p:nvSpPr>
        <p:spPr>
          <a:xfrm>
            <a:off x="-3001963" y="2115263"/>
            <a:ext cx="2224088" cy="1187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Tree>
    <p:extLst>
      <p:ext uri="{BB962C8B-B14F-4D97-AF65-F5344CB8AC3E}">
        <p14:creationId xmlns:p14="http://schemas.microsoft.com/office/powerpoint/2010/main" val="71407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II">
    <p:spTree>
      <p:nvGrpSpPr>
        <p:cNvPr id="1" name=""/>
        <p:cNvGrpSpPr/>
        <p:nvPr/>
      </p:nvGrpSpPr>
      <p:grpSpPr>
        <a:xfrm>
          <a:off x="0" y="0"/>
          <a:ext cx="0" cy="0"/>
          <a:chOff x="0" y="0"/>
          <a:chExt cx="0" cy="0"/>
        </a:xfrm>
      </p:grpSpPr>
      <p:sp>
        <p:nvSpPr>
          <p:cNvPr id="6" name="Rectangle 5"/>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sp>
        <p:nvSpPr>
          <p:cNvPr id="2" name="Title 1"/>
          <p:cNvSpPr>
            <a:spLocks noGrp="1"/>
          </p:cNvSpPr>
          <p:nvPr>
            <p:ph type="title" hasCustomPrompt="1"/>
          </p:nvPr>
        </p:nvSpPr>
        <p:spPr/>
        <p:txBody>
          <a:bodyPr/>
          <a:lstStyle>
            <a:lvl1pPr>
              <a:defRPr>
                <a:solidFill>
                  <a:schemeClr val="bg1"/>
                </a:solidFill>
              </a:defRPr>
            </a:lvl1pPr>
          </a:lstStyle>
          <a:p>
            <a:r>
              <a:rPr lang="en-GB" dirty="0"/>
              <a:t>Click to add title max two lines</a:t>
            </a:r>
          </a:p>
        </p:txBody>
      </p:sp>
      <p:sp>
        <p:nvSpPr>
          <p:cNvPr id="3" name="Content Placeholder 2"/>
          <p:cNvSpPr>
            <a:spLocks noGrp="1"/>
          </p:cNvSpPr>
          <p:nvPr>
            <p:ph idx="1" hasCustomPrompt="1"/>
          </p:nvPr>
        </p:nvSpPr>
        <p:spPr/>
        <p:txBody>
          <a:bodyPr/>
          <a:lstStyle>
            <a:lvl1pPr>
              <a:defRPr>
                <a:solidFill>
                  <a:schemeClr val="bg1"/>
                </a:solidFill>
              </a:defRPr>
            </a:lvl1pPr>
            <a:lvl2pP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marL="0" indent="0">
              <a:buClrTx/>
              <a:buFont typeface="Arial" panose="020B0604020202020204" pitchFamily="34" charset="0"/>
              <a:buChar char="​"/>
              <a:defRPr>
                <a:solidFill>
                  <a:schemeClr val="bg1"/>
                </a:solidFill>
              </a:defRPr>
            </a:lvl5pPr>
            <a:lvl6pPr marL="0" indent="0">
              <a:buClrTx/>
              <a:buFont typeface="Arial" panose="020B0604020202020204" pitchFamily="34" charset="0"/>
              <a:buChar char="​"/>
              <a:defRPr>
                <a:solidFill>
                  <a:schemeClr val="bg1"/>
                </a:solidFill>
              </a:defRPr>
            </a:lvl6pPr>
            <a:lvl7pPr marL="0" indent="0">
              <a:buClrTx/>
              <a:buFont typeface="Arial" panose="020B0604020202020204" pitchFamily="34" charset="0"/>
              <a:buChar char="​"/>
              <a:defRPr sz="1000">
                <a:solidFill>
                  <a:schemeClr val="bg1"/>
                </a:solidFill>
              </a:defRPr>
            </a:lvl7pPr>
            <a:lvl8pPr marL="0" indent="0">
              <a:buClrTx/>
              <a:buFont typeface="Arial" panose="020B0604020202020204" pitchFamily="34" charset="0"/>
              <a:buChar char="​"/>
              <a:defRPr sz="1000">
                <a:solidFill>
                  <a:schemeClr val="bg1"/>
                </a:solidFill>
              </a:defRPr>
            </a:lvl8pPr>
            <a:lvl9pPr marL="0" indent="0">
              <a:buClrTx/>
              <a:buFont typeface="Arial" panose="020B0604020202020204" pitchFamily="34" charset="0"/>
              <a:buChar char="​"/>
              <a:defRPr sz="1000">
                <a:solidFill>
                  <a:schemeClr val="bg1"/>
                </a:solidFill>
              </a:defRPr>
            </a:lvl9pPr>
          </a:lstStyle>
          <a:p>
            <a:pPr lvl="0"/>
            <a:r>
              <a:rPr lang="en-GB" dirty="0"/>
              <a:t>Click to add text, table, chart</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6 level</a:t>
            </a:r>
          </a:p>
          <a:p>
            <a:pPr lvl="6"/>
            <a:r>
              <a:rPr lang="en-GB" dirty="0"/>
              <a:t>7</a:t>
            </a:r>
          </a:p>
          <a:p>
            <a:pPr lvl="7"/>
            <a:r>
              <a:rPr lang="en-GB" dirty="0"/>
              <a:t>8</a:t>
            </a:r>
          </a:p>
          <a:p>
            <a:pPr lvl="8"/>
            <a:r>
              <a:rPr lang="en-GB" dirty="0"/>
              <a:t>9</a:t>
            </a:r>
          </a:p>
        </p:txBody>
      </p:sp>
      <p:pic>
        <p:nvPicPr>
          <p:cNvPr id="7"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9477" y="374400"/>
            <a:ext cx="860949" cy="312009"/>
          </a:xfrm>
          <a:prstGeom prst="rect">
            <a:avLst/>
          </a:prstGeom>
        </p:spPr>
      </p:pic>
      <p:cxnSp>
        <p:nvCxnSpPr>
          <p:cNvPr id="8" name="Straight Connector 7"/>
          <p:cNvCxnSpPr/>
          <p:nvPr userDrawn="1"/>
        </p:nvCxnSpPr>
        <p:spPr>
          <a:xfrm>
            <a:off x="360000" y="917143"/>
            <a:ext cx="1146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hidden="1"/>
          <p:cNvSpPr>
            <a:spLocks noGrp="1"/>
          </p:cNvSpPr>
          <p:nvPr>
            <p:ph type="dt" sz="half" idx="10"/>
          </p:nvPr>
        </p:nvSpPr>
        <p:spPr/>
        <p:txBody>
          <a:bodyPr/>
          <a:lstStyle/>
          <a:p>
            <a:fld id="{CAE15A36-EF7C-49E1-9E28-DC0261021B88}" type="datetime4">
              <a:rPr lang="en-GB" smtClean="0"/>
              <a:t>06 October 2020</a:t>
            </a:fld>
            <a:endParaRPr lang="en-GB" dirty="0"/>
          </a:p>
        </p:txBody>
      </p:sp>
      <p:sp>
        <p:nvSpPr>
          <p:cNvPr id="5" name="Footer Placeholder 4" hidden="1"/>
          <p:cNvSpPr>
            <a:spLocks noGrp="1"/>
          </p:cNvSpPr>
          <p:nvPr>
            <p:ph type="ftr" sz="quarter" idx="11"/>
          </p:nvPr>
        </p:nvSpPr>
        <p:spPr/>
        <p:txBody>
          <a:bodyPr/>
          <a:lstStyle/>
          <a:p>
            <a:endParaRPr lang="en-GB" dirty="0"/>
          </a:p>
        </p:txBody>
      </p:sp>
      <p:sp>
        <p:nvSpPr>
          <p:cNvPr id="9" name="Pladsholder til diasnummer 5">
            <a:extLst>
              <a:ext uri="{FF2B5EF4-FFF2-40B4-BE49-F238E27FC236}">
                <a16:creationId xmlns:a16="http://schemas.microsoft.com/office/drawing/2014/main" id="{E4DB5CC0-3980-4243-BB79-9A20CC9B01FF}"/>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357271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Headline and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5556250" cy="320892"/>
          </a:xfrm>
        </p:spPr>
        <p:txBody>
          <a:bodyPr lIns="0" rIns="0" anchor="ctr" anchorCtr="0"/>
          <a:lstStyle>
            <a:lvl1pPr marL="0" indent="0">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7" name="Content Placeholder 3"/>
          <p:cNvSpPr>
            <a:spLocks noGrp="1"/>
          </p:cNvSpPr>
          <p:nvPr>
            <p:ph sz="quarter" idx="13"/>
          </p:nvPr>
        </p:nvSpPr>
        <p:spPr>
          <a:xfrm>
            <a:off x="358775" y="1492250"/>
            <a:ext cx="5554800" cy="462915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6276975" y="1113272"/>
            <a:ext cx="5556250" cy="320892"/>
          </a:xfrm>
        </p:spPr>
        <p:txBody>
          <a:bodyPr lIns="0" tIns="0" rIns="0" bIns="0" anchor="ctr" anchorCtr="0"/>
          <a:lstStyle>
            <a:lvl1pPr marL="0" indent="0">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5"/>
          <p:cNvSpPr>
            <a:spLocks noGrp="1"/>
          </p:cNvSpPr>
          <p:nvPr>
            <p:ph sz="quarter" idx="14"/>
          </p:nvPr>
        </p:nvSpPr>
        <p:spPr>
          <a:xfrm>
            <a:off x="6276975" y="1494421"/>
            <a:ext cx="5554800" cy="4629150"/>
          </a:xfrm>
        </p:spPr>
        <p:txBody>
          <a:bodyPr wrap="square"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Pladsholder til dato 1" hidden="1"/>
          <p:cNvSpPr>
            <a:spLocks noGrp="1"/>
          </p:cNvSpPr>
          <p:nvPr>
            <p:ph type="dt" sz="half" idx="15"/>
          </p:nvPr>
        </p:nvSpPr>
        <p:spPr/>
        <p:txBody>
          <a:bodyPr/>
          <a:lstStyle/>
          <a:p>
            <a:fld id="{73A80043-8D1A-4EE7-8835-0FA45918CF0B}" type="datetime4">
              <a:rPr lang="en-GB" smtClean="0"/>
              <a:t>06 October 2020</a:t>
            </a:fld>
            <a:endParaRPr lang="en-GB" dirty="0"/>
          </a:p>
        </p:txBody>
      </p:sp>
      <p:sp>
        <p:nvSpPr>
          <p:cNvPr id="4" name="Pladsholder til sidefod 3" hidden="1"/>
          <p:cNvSpPr>
            <a:spLocks noGrp="1"/>
          </p:cNvSpPr>
          <p:nvPr>
            <p:ph type="ftr" sz="quarter" idx="16"/>
          </p:nvPr>
        </p:nvSpPr>
        <p:spPr/>
        <p:txBody>
          <a:bodyPr/>
          <a:lstStyle/>
          <a:p>
            <a:endParaRPr lang="en-GB" dirty="0"/>
          </a:p>
        </p:txBody>
      </p:sp>
    </p:spTree>
    <p:extLst>
      <p:ext uri="{BB962C8B-B14F-4D97-AF65-F5344CB8AC3E}">
        <p14:creationId xmlns:p14="http://schemas.microsoft.com/office/powerpoint/2010/main" val="2977019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ored Headline and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7" name="Content Placeholder 3"/>
          <p:cNvSpPr>
            <a:spLocks noGrp="1"/>
          </p:cNvSpPr>
          <p:nvPr>
            <p:ph sz="quarter" idx="13"/>
          </p:nvPr>
        </p:nvSpPr>
        <p:spPr>
          <a:xfrm>
            <a:off x="358775" y="1492250"/>
            <a:ext cx="5554800" cy="462915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6276975" y="1113272"/>
            <a:ext cx="5556250" cy="320892"/>
          </a:xfrm>
          <a:solidFill>
            <a:schemeClr val="accent1"/>
          </a:solidFill>
        </p:spPr>
        <p:txBody>
          <a:bodyPr lIns="72000" tIns="0" rIns="72000" bIns="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5"/>
          <p:cNvSpPr>
            <a:spLocks noGrp="1"/>
          </p:cNvSpPr>
          <p:nvPr>
            <p:ph sz="quarter" idx="14"/>
          </p:nvPr>
        </p:nvSpPr>
        <p:spPr>
          <a:xfrm>
            <a:off x="6276975" y="1494421"/>
            <a:ext cx="5554800" cy="462915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297067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our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3"/>
          <p:cNvSpPr>
            <a:spLocks noGrp="1"/>
          </p:cNvSpPr>
          <p:nvPr>
            <p:ph sz="quarter" idx="17"/>
          </p:nvPr>
        </p:nvSpPr>
        <p:spPr>
          <a:xfrm>
            <a:off x="358774" y="1492249"/>
            <a:ext cx="3582000" cy="128880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4303285" y="1113272"/>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2" name="Content Placeholder 5"/>
          <p:cNvSpPr>
            <a:spLocks noGrp="1"/>
          </p:cNvSpPr>
          <p:nvPr>
            <p:ph sz="quarter" idx="18"/>
          </p:nvPr>
        </p:nvSpPr>
        <p:spPr>
          <a:xfrm>
            <a:off x="4303285" y="1494422"/>
            <a:ext cx="3582000" cy="128880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6"/>
          <p:cNvSpPr>
            <a:spLocks noGrp="1"/>
          </p:cNvSpPr>
          <p:nvPr>
            <p:ph type="body" sz="quarter" idx="13" hasCustomPrompt="1"/>
          </p:nvPr>
        </p:nvSpPr>
        <p:spPr>
          <a:xfrm>
            <a:off x="8246553" y="1102043"/>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3" name="Content Placeholder 7"/>
          <p:cNvSpPr>
            <a:spLocks noGrp="1"/>
          </p:cNvSpPr>
          <p:nvPr>
            <p:ph sz="quarter" idx="19"/>
          </p:nvPr>
        </p:nvSpPr>
        <p:spPr>
          <a:xfrm>
            <a:off x="8246553" y="1494422"/>
            <a:ext cx="3582000" cy="128880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Text Placeholder 8"/>
          <p:cNvSpPr>
            <a:spLocks noGrp="1"/>
          </p:cNvSpPr>
          <p:nvPr>
            <p:ph type="body" sz="quarter" idx="16" hasCustomPrompt="1"/>
          </p:nvPr>
        </p:nvSpPr>
        <p:spPr>
          <a:xfrm>
            <a:off x="358775" y="2953837"/>
            <a:ext cx="114744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4" name="Content Placeholder 9"/>
          <p:cNvSpPr>
            <a:spLocks noGrp="1"/>
          </p:cNvSpPr>
          <p:nvPr>
            <p:ph sz="quarter" idx="20"/>
          </p:nvPr>
        </p:nvSpPr>
        <p:spPr>
          <a:xfrm>
            <a:off x="358775" y="3349592"/>
            <a:ext cx="11469600" cy="280440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697668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Contents colored headlin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5" name="Text Placeholder 4"/>
          <p:cNvSpPr>
            <a:spLocks noGrp="1"/>
          </p:cNvSpPr>
          <p:nvPr>
            <p:ph type="body" sz="quarter" idx="3" hasCustomPrompt="1"/>
          </p:nvPr>
        </p:nvSpPr>
        <p:spPr>
          <a:xfrm>
            <a:off x="4303285" y="1113272"/>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2" name="Text Placeholder 6"/>
          <p:cNvSpPr>
            <a:spLocks noGrp="1"/>
          </p:cNvSpPr>
          <p:nvPr>
            <p:ph type="body" sz="quarter" idx="13" hasCustomPrompt="1"/>
          </p:nvPr>
        </p:nvSpPr>
        <p:spPr>
          <a:xfrm>
            <a:off x="8246553" y="1102043"/>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6" name="Text Placeholder 8"/>
          <p:cNvSpPr>
            <a:spLocks noGrp="1"/>
          </p:cNvSpPr>
          <p:nvPr>
            <p:ph type="body" sz="quarter" idx="16" hasCustomPrompt="1"/>
          </p:nvPr>
        </p:nvSpPr>
        <p:spPr>
          <a:xfrm>
            <a:off x="358775" y="2953837"/>
            <a:ext cx="114744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3"/>
          <p:cNvSpPr>
            <a:spLocks noGrp="1"/>
          </p:cNvSpPr>
          <p:nvPr>
            <p:ph sz="quarter" idx="17"/>
          </p:nvPr>
        </p:nvSpPr>
        <p:spPr>
          <a:xfrm>
            <a:off x="358774" y="1492249"/>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5"/>
          <p:cNvSpPr>
            <a:spLocks noGrp="1"/>
          </p:cNvSpPr>
          <p:nvPr>
            <p:ph sz="quarter" idx="18"/>
          </p:nvPr>
        </p:nvSpPr>
        <p:spPr>
          <a:xfrm>
            <a:off x="4303285" y="1494422"/>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19"/>
          </p:nvPr>
        </p:nvSpPr>
        <p:spPr>
          <a:xfrm>
            <a:off x="8246553" y="1494422"/>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9"/>
          <p:cNvSpPr>
            <a:spLocks noGrp="1"/>
          </p:cNvSpPr>
          <p:nvPr>
            <p:ph sz="quarter" idx="20"/>
          </p:nvPr>
        </p:nvSpPr>
        <p:spPr>
          <a:xfrm>
            <a:off x="358775" y="3349592"/>
            <a:ext cx="11469600" cy="2804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661156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ntents - one Imag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4" name="Content Placeholder 3"/>
          <p:cNvSpPr>
            <a:spLocks noGrp="1"/>
          </p:cNvSpPr>
          <p:nvPr>
            <p:ph sz="half" idx="2" hasCustomPrompt="1"/>
          </p:nvPr>
        </p:nvSpPr>
        <p:spPr>
          <a:xfrm>
            <a:off x="358775" y="1494423"/>
            <a:ext cx="3582000" cy="1287279"/>
          </a:xfrm>
        </p:spPr>
        <p:txBody>
          <a:bodyPr/>
          <a:lstStyle>
            <a:lvl1pPr>
              <a:defRPr sz="1200"/>
            </a:lvl1pPr>
            <a:lvl2pPr>
              <a:defRPr sz="1200"/>
            </a:lvl2pPr>
            <a:lvl3pPr>
              <a:defRPr sz="1200"/>
            </a:lvl3pPr>
            <a:lvl4pPr>
              <a:defRPr sz="1200"/>
            </a:lvl4pPr>
            <a:lvl5pPr>
              <a:defRPr sz="1200"/>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Text Placeholder 4"/>
          <p:cNvSpPr>
            <a:spLocks noGrp="1"/>
          </p:cNvSpPr>
          <p:nvPr>
            <p:ph type="body" sz="quarter" idx="3" hasCustomPrompt="1"/>
          </p:nvPr>
        </p:nvSpPr>
        <p:spPr>
          <a:xfrm>
            <a:off x="4303285" y="1113272"/>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5"/>
          <p:cNvSpPr>
            <a:spLocks noGrp="1"/>
          </p:cNvSpPr>
          <p:nvPr>
            <p:ph sz="quarter" idx="4" hasCustomPrompt="1"/>
          </p:nvPr>
        </p:nvSpPr>
        <p:spPr>
          <a:xfrm>
            <a:off x="4303285" y="1494422"/>
            <a:ext cx="3582000" cy="1287280"/>
          </a:xfrm>
        </p:spPr>
        <p:txBody>
          <a:bodyPr/>
          <a:lstStyle>
            <a:lvl1pPr>
              <a:defRPr sz="1200"/>
            </a:lvl1pPr>
            <a:lvl2pPr>
              <a:defRPr sz="1200"/>
            </a:lvl2pPr>
            <a:lvl3pPr>
              <a:defRPr sz="1200"/>
            </a:lvl3pPr>
            <a:lvl4pPr>
              <a:defRPr sz="1200"/>
            </a:lvl4pPr>
            <a:lvl5pPr>
              <a:defRPr sz="1200"/>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2" name="Text Placeholder 6"/>
          <p:cNvSpPr>
            <a:spLocks noGrp="1"/>
          </p:cNvSpPr>
          <p:nvPr>
            <p:ph type="body" sz="quarter" idx="13" hasCustomPrompt="1"/>
          </p:nvPr>
        </p:nvSpPr>
        <p:spPr>
          <a:xfrm>
            <a:off x="8246553" y="1102043"/>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7"/>
          <p:cNvSpPr>
            <a:spLocks noGrp="1"/>
          </p:cNvSpPr>
          <p:nvPr>
            <p:ph sz="quarter" idx="14" hasCustomPrompt="1"/>
          </p:nvPr>
        </p:nvSpPr>
        <p:spPr>
          <a:xfrm>
            <a:off x="8246553" y="1494422"/>
            <a:ext cx="3582000" cy="1287280"/>
          </a:xfrm>
        </p:spPr>
        <p:txBody>
          <a:bodyPr/>
          <a:lstStyle>
            <a:lvl1pPr>
              <a:defRPr sz="1200"/>
            </a:lvl1pPr>
            <a:lvl2pPr>
              <a:defRPr sz="1200"/>
            </a:lvl2pPr>
            <a:lvl3pPr>
              <a:defRPr sz="1200"/>
            </a:lvl3pPr>
            <a:lvl4pPr>
              <a:defRPr sz="1200"/>
            </a:lvl4pPr>
            <a:lvl5pPr>
              <a:defRPr sz="1200"/>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6" name="Text Placeholder 9"/>
          <p:cNvSpPr>
            <a:spLocks noGrp="1"/>
          </p:cNvSpPr>
          <p:nvPr>
            <p:ph type="body" sz="quarter" idx="16" hasCustomPrompt="1"/>
          </p:nvPr>
        </p:nvSpPr>
        <p:spPr>
          <a:xfrm>
            <a:off x="358775" y="2953837"/>
            <a:ext cx="114744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5" name="Picture Placeholder 10"/>
          <p:cNvSpPr>
            <a:spLocks noGrp="1"/>
          </p:cNvSpPr>
          <p:nvPr>
            <p:ph type="pic" sz="quarter" idx="17" hasCustomPrompt="1"/>
          </p:nvPr>
        </p:nvSpPr>
        <p:spPr>
          <a:xfrm>
            <a:off x="358774" y="3349592"/>
            <a:ext cx="11474451" cy="2804400"/>
          </a:xfrm>
        </p:spPr>
        <p:txBody>
          <a:bodyPr tIns="612000" anchor="ctr" anchorCtr="0"/>
          <a:lstStyle>
            <a:lvl1pPr algn="ctr">
              <a:tabLst/>
              <a:defRPr baseline="0"/>
            </a:lvl1pPr>
          </a:lstStyle>
          <a:p>
            <a:r>
              <a:rPr lang="en-GB" noProof="0" dirty="0"/>
              <a:t>Click on icon and insert image</a:t>
            </a:r>
          </a:p>
        </p:txBody>
      </p:sp>
    </p:spTree>
    <p:extLst>
      <p:ext uri="{BB962C8B-B14F-4D97-AF65-F5344CB8AC3E}">
        <p14:creationId xmlns:p14="http://schemas.microsoft.com/office/powerpoint/2010/main" val="3165669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ntents - one Image colored headline ">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3"/>
          <p:cNvSpPr>
            <a:spLocks noGrp="1"/>
          </p:cNvSpPr>
          <p:nvPr>
            <p:ph sz="quarter" idx="17"/>
          </p:nvPr>
        </p:nvSpPr>
        <p:spPr>
          <a:xfrm>
            <a:off x="358774" y="1492249"/>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4303285" y="1113272"/>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2" name="Content Placeholder 5"/>
          <p:cNvSpPr>
            <a:spLocks noGrp="1"/>
          </p:cNvSpPr>
          <p:nvPr>
            <p:ph sz="quarter" idx="18"/>
          </p:nvPr>
        </p:nvSpPr>
        <p:spPr>
          <a:xfrm>
            <a:off x="4303285" y="1494422"/>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6"/>
          <p:cNvSpPr>
            <a:spLocks noGrp="1"/>
          </p:cNvSpPr>
          <p:nvPr>
            <p:ph type="body" sz="quarter" idx="13" hasCustomPrompt="1"/>
          </p:nvPr>
        </p:nvSpPr>
        <p:spPr>
          <a:xfrm>
            <a:off x="8246553" y="1102043"/>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3" name="Content Placeholder 7"/>
          <p:cNvSpPr>
            <a:spLocks noGrp="1"/>
          </p:cNvSpPr>
          <p:nvPr>
            <p:ph sz="quarter" idx="19"/>
          </p:nvPr>
        </p:nvSpPr>
        <p:spPr>
          <a:xfrm>
            <a:off x="8246553" y="1494422"/>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Text Placeholder 8"/>
          <p:cNvSpPr>
            <a:spLocks noGrp="1"/>
          </p:cNvSpPr>
          <p:nvPr>
            <p:ph type="body" sz="quarter" idx="16" hasCustomPrompt="1"/>
          </p:nvPr>
        </p:nvSpPr>
        <p:spPr>
          <a:xfrm>
            <a:off x="358775" y="2953837"/>
            <a:ext cx="114744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5" name="Picture Placeholder 9"/>
          <p:cNvSpPr>
            <a:spLocks noGrp="1"/>
          </p:cNvSpPr>
          <p:nvPr>
            <p:ph type="pic" sz="quarter" idx="20" hasCustomPrompt="1"/>
          </p:nvPr>
        </p:nvSpPr>
        <p:spPr>
          <a:xfrm>
            <a:off x="358774" y="3349592"/>
            <a:ext cx="11474451" cy="2804400"/>
          </a:xfrm>
        </p:spPr>
        <p:txBody>
          <a:bodyPr tIns="612000" anchor="ctr" anchorCtr="0"/>
          <a:lstStyle>
            <a:lvl1pPr algn="ctr">
              <a:tabLst/>
              <a:defRPr baseline="0"/>
            </a:lvl1pPr>
          </a:lstStyle>
          <a:p>
            <a:r>
              <a:rPr lang="en-GB" noProof="0" dirty="0"/>
              <a:t>Click on icon and insert image</a:t>
            </a:r>
          </a:p>
        </p:txBody>
      </p:sp>
    </p:spTree>
    <p:extLst>
      <p:ext uri="{BB962C8B-B14F-4D97-AF65-F5344CB8AC3E}">
        <p14:creationId xmlns:p14="http://schemas.microsoft.com/office/powerpoint/2010/main" val="4275489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0" name="Content Placeholder 3"/>
          <p:cNvSpPr>
            <a:spLocks noGrp="1"/>
          </p:cNvSpPr>
          <p:nvPr>
            <p:ph sz="quarter" idx="17"/>
          </p:nvPr>
        </p:nvSpPr>
        <p:spPr>
          <a:xfrm>
            <a:off x="358775" y="1494000"/>
            <a:ext cx="55548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5"/>
          <p:cNvSpPr>
            <a:spLocks noGrp="1"/>
          </p:cNvSpPr>
          <p:nvPr>
            <p:ph sz="quarter" idx="18"/>
          </p:nvPr>
        </p:nvSpPr>
        <p:spPr>
          <a:xfrm>
            <a:off x="6276975" y="1493998"/>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6"/>
          <p:cNvSpPr>
            <a:spLocks noGrp="1"/>
          </p:cNvSpPr>
          <p:nvPr>
            <p:ph sz="quarter" idx="19"/>
          </p:nvPr>
        </p:nvSpPr>
        <p:spPr>
          <a:xfrm>
            <a:off x="6276975" y="2699049"/>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20"/>
          </p:nvPr>
        </p:nvSpPr>
        <p:spPr>
          <a:xfrm>
            <a:off x="6276975" y="3904099"/>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8"/>
          <p:cNvSpPr>
            <a:spLocks noGrp="1"/>
          </p:cNvSpPr>
          <p:nvPr>
            <p:ph sz="quarter" idx="21"/>
          </p:nvPr>
        </p:nvSpPr>
        <p:spPr>
          <a:xfrm>
            <a:off x="6276975" y="5109150"/>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462009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ive Contents colored headline ">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0" name="Content Placeholder 3"/>
          <p:cNvSpPr>
            <a:spLocks noGrp="1"/>
          </p:cNvSpPr>
          <p:nvPr>
            <p:ph sz="quarter" idx="17"/>
          </p:nvPr>
        </p:nvSpPr>
        <p:spPr>
          <a:xfrm>
            <a:off x="358775" y="1494000"/>
            <a:ext cx="55548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5"/>
          <p:cNvSpPr>
            <a:spLocks noGrp="1"/>
          </p:cNvSpPr>
          <p:nvPr>
            <p:ph sz="quarter" idx="18"/>
          </p:nvPr>
        </p:nvSpPr>
        <p:spPr>
          <a:xfrm>
            <a:off x="6276975" y="1493998"/>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6"/>
          <p:cNvSpPr>
            <a:spLocks noGrp="1"/>
          </p:cNvSpPr>
          <p:nvPr>
            <p:ph sz="quarter" idx="19"/>
          </p:nvPr>
        </p:nvSpPr>
        <p:spPr>
          <a:xfrm>
            <a:off x="6276975" y="2699049"/>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20"/>
          </p:nvPr>
        </p:nvSpPr>
        <p:spPr>
          <a:xfrm>
            <a:off x="6276975" y="3904099"/>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8"/>
          <p:cNvSpPr>
            <a:spLocks noGrp="1"/>
          </p:cNvSpPr>
          <p:nvPr>
            <p:ph sz="quarter" idx="21"/>
          </p:nvPr>
        </p:nvSpPr>
        <p:spPr>
          <a:xfrm>
            <a:off x="6276975" y="5109150"/>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240375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II">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12192" y="0"/>
            <a:ext cx="12189600" cy="6858000"/>
          </a:xfrm>
        </p:spPr>
        <p:txBody>
          <a:bodyPr tIns="612000" anchor="ctr" anchorCtr="0"/>
          <a:lstStyle>
            <a:lvl1pPr algn="ctr">
              <a:tabLst/>
              <a:defRPr baseline="0"/>
            </a:lvl1pPr>
          </a:lstStyle>
          <a:p>
            <a:r>
              <a:rPr lang="en-GB" noProof="0" dirty="0"/>
              <a:t>Click on icon and insert image</a:t>
            </a:r>
          </a:p>
        </p:txBody>
      </p:sp>
      <p:sp>
        <p:nvSpPr>
          <p:cNvPr id="36" name="Text Placeholder blå trekant"/>
          <p:cNvSpPr>
            <a:spLocks noGrp="1"/>
          </p:cNvSpPr>
          <p:nvPr>
            <p:ph type="body" sz="quarter" idx="18" hasCustomPrompt="1"/>
          </p:nvPr>
        </p:nvSpPr>
        <p:spPr>
          <a:xfrm>
            <a:off x="0" y="-1"/>
            <a:ext cx="4676400" cy="6863953"/>
          </a:xfrm>
          <a:custGeom>
            <a:avLst/>
            <a:gdLst>
              <a:gd name="connsiteX0" fmla="*/ 0 w 4676400"/>
              <a:gd name="connsiteY0" fmla="*/ 0 h 6858000"/>
              <a:gd name="connsiteX1" fmla="*/ 4676400 w 4676400"/>
              <a:gd name="connsiteY1" fmla="*/ 0 h 6858000"/>
              <a:gd name="connsiteX2" fmla="*/ 4676400 w 4676400"/>
              <a:gd name="connsiteY2" fmla="*/ 6858000 h 6858000"/>
              <a:gd name="connsiteX3" fmla="*/ 0 w 4676400"/>
              <a:gd name="connsiteY3" fmla="*/ 6858000 h 6858000"/>
              <a:gd name="connsiteX4" fmla="*/ 0 w 4676400"/>
              <a:gd name="connsiteY4" fmla="*/ 0 h 6858000"/>
              <a:gd name="connsiteX0" fmla="*/ 0 w 4676400"/>
              <a:gd name="connsiteY0" fmla="*/ 0 h 6886876"/>
              <a:gd name="connsiteX1" fmla="*/ 4676400 w 4676400"/>
              <a:gd name="connsiteY1" fmla="*/ 0 h 6886876"/>
              <a:gd name="connsiteX2" fmla="*/ 720417 w 4676400"/>
              <a:gd name="connsiteY2" fmla="*/ 6886876 h 6886876"/>
              <a:gd name="connsiteX3" fmla="*/ 0 w 4676400"/>
              <a:gd name="connsiteY3" fmla="*/ 6858000 h 6886876"/>
              <a:gd name="connsiteX4" fmla="*/ 0 w 4676400"/>
              <a:gd name="connsiteY4" fmla="*/ 0 h 6886876"/>
              <a:gd name="connsiteX0" fmla="*/ 0 w 4676400"/>
              <a:gd name="connsiteY0" fmla="*/ 0 h 6863953"/>
              <a:gd name="connsiteX1" fmla="*/ 4676400 w 4676400"/>
              <a:gd name="connsiteY1" fmla="*/ 0 h 6863953"/>
              <a:gd name="connsiteX2" fmla="*/ 720417 w 4676400"/>
              <a:gd name="connsiteY2" fmla="*/ 6863953 h 6863953"/>
              <a:gd name="connsiteX3" fmla="*/ 0 w 4676400"/>
              <a:gd name="connsiteY3" fmla="*/ 6858000 h 6863953"/>
              <a:gd name="connsiteX4" fmla="*/ 0 w 4676400"/>
              <a:gd name="connsiteY4" fmla="*/ 0 h 6863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6400" h="6863953">
                <a:moveTo>
                  <a:pt x="0" y="0"/>
                </a:moveTo>
                <a:lnTo>
                  <a:pt x="4676400" y="0"/>
                </a:lnTo>
                <a:lnTo>
                  <a:pt x="720417" y="6863953"/>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dirty="0"/>
              <a:t>.</a:t>
            </a:r>
          </a:p>
        </p:txBody>
      </p:sp>
      <p:sp>
        <p:nvSpPr>
          <p:cNvPr id="2" name="Title 1"/>
          <p:cNvSpPr>
            <a:spLocks noGrp="1"/>
          </p:cNvSpPr>
          <p:nvPr>
            <p:ph type="ctrTitle" hasCustomPrompt="1"/>
          </p:nvPr>
        </p:nvSpPr>
        <p:spPr>
          <a:xfrm>
            <a:off x="358774" y="831881"/>
            <a:ext cx="3029318"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5" y="1949504"/>
            <a:ext cx="2567305"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34" name="Text Placeholder logo"/>
          <p:cNvSpPr>
            <a:spLocks noGrp="1"/>
          </p:cNvSpPr>
          <p:nvPr>
            <p:ph type="body" sz="quarter" idx="19"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191674"/>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1" name="Pladsholder til diasnummer 5">
            <a:extLst>
              <a:ext uri="{FF2B5EF4-FFF2-40B4-BE49-F238E27FC236}">
                <a16:creationId xmlns:a16="http://schemas.microsoft.com/office/drawing/2014/main" id="{FEEAF3EB-92D1-4F39-8839-FECF5B552870}"/>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406544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ive Contents - one Imag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6" name="Picture Placeholder 3"/>
          <p:cNvSpPr>
            <a:spLocks noGrp="1"/>
          </p:cNvSpPr>
          <p:nvPr>
            <p:ph type="pic" sz="quarter" idx="17" hasCustomPrompt="1"/>
          </p:nvPr>
        </p:nvSpPr>
        <p:spPr>
          <a:xfrm>
            <a:off x="358775" y="1494000"/>
            <a:ext cx="5556251" cy="4658400"/>
          </a:xfrm>
        </p:spPr>
        <p:txBody>
          <a:bodyPr tIns="612000" anchor="ctr" anchorCtr="0"/>
          <a:lstStyle>
            <a:lvl1pPr algn="ctr">
              <a:tabLst/>
              <a:defRPr baseline="0"/>
            </a:lvl1pPr>
          </a:lstStyle>
          <a:p>
            <a:r>
              <a:rPr lang="en-GB" noProof="0" dirty="0"/>
              <a:t>Click on icon and insert image</a:t>
            </a:r>
          </a:p>
        </p:txBody>
      </p:sp>
      <p:sp>
        <p:nvSpPr>
          <p:cNvPr id="3" name="Text Placeholder 4"/>
          <p:cNvSpPr>
            <a:spLocks noGrp="1"/>
          </p:cNvSpPr>
          <p:nvPr>
            <p:ph type="body" idx="1" hasCustomPrompt="1"/>
          </p:nvPr>
        </p:nvSpPr>
        <p:spPr>
          <a:xfrm>
            <a:off x="62769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5"/>
          <p:cNvSpPr>
            <a:spLocks noGrp="1"/>
          </p:cNvSpPr>
          <p:nvPr>
            <p:ph sz="quarter" idx="18"/>
          </p:nvPr>
        </p:nvSpPr>
        <p:spPr>
          <a:xfrm>
            <a:off x="6276975" y="1493998"/>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6"/>
          <p:cNvSpPr>
            <a:spLocks noGrp="1"/>
          </p:cNvSpPr>
          <p:nvPr>
            <p:ph sz="quarter" idx="19"/>
          </p:nvPr>
        </p:nvSpPr>
        <p:spPr>
          <a:xfrm>
            <a:off x="6276975" y="2699049"/>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20"/>
          </p:nvPr>
        </p:nvSpPr>
        <p:spPr>
          <a:xfrm>
            <a:off x="6276975" y="3904099"/>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8"/>
          <p:cNvSpPr>
            <a:spLocks noGrp="1"/>
          </p:cNvSpPr>
          <p:nvPr>
            <p:ph sz="quarter" idx="21"/>
          </p:nvPr>
        </p:nvSpPr>
        <p:spPr>
          <a:xfrm>
            <a:off x="6276975" y="5109150"/>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927050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ive Contents - one Image colored headlin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5" name="Picture Placeholder 3"/>
          <p:cNvSpPr>
            <a:spLocks noGrp="1"/>
          </p:cNvSpPr>
          <p:nvPr>
            <p:ph type="pic" sz="quarter" idx="17" hasCustomPrompt="1"/>
          </p:nvPr>
        </p:nvSpPr>
        <p:spPr>
          <a:xfrm>
            <a:off x="358775" y="1494000"/>
            <a:ext cx="5556251" cy="4658400"/>
          </a:xfrm>
        </p:spPr>
        <p:txBody>
          <a:bodyPr tIns="612000" anchor="ctr" anchorCtr="0"/>
          <a:lstStyle>
            <a:lvl1pPr algn="ctr">
              <a:tabLst/>
              <a:defRPr baseline="0"/>
            </a:lvl1pPr>
          </a:lstStyle>
          <a:p>
            <a:r>
              <a:rPr lang="en-GB" noProof="0" dirty="0"/>
              <a:t>Click on icon and insert image</a:t>
            </a:r>
          </a:p>
        </p:txBody>
      </p:sp>
      <p:sp>
        <p:nvSpPr>
          <p:cNvPr id="3" name="Text Placeholder 4"/>
          <p:cNvSpPr>
            <a:spLocks noGrp="1"/>
          </p:cNvSpPr>
          <p:nvPr>
            <p:ph type="body" idx="1" hasCustomPrompt="1"/>
          </p:nvPr>
        </p:nvSpPr>
        <p:spPr>
          <a:xfrm>
            <a:off x="62769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5"/>
          <p:cNvSpPr>
            <a:spLocks noGrp="1"/>
          </p:cNvSpPr>
          <p:nvPr>
            <p:ph sz="quarter" idx="18"/>
          </p:nvPr>
        </p:nvSpPr>
        <p:spPr>
          <a:xfrm>
            <a:off x="6276975" y="1493998"/>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6"/>
          <p:cNvSpPr>
            <a:spLocks noGrp="1"/>
          </p:cNvSpPr>
          <p:nvPr>
            <p:ph sz="quarter" idx="19"/>
          </p:nvPr>
        </p:nvSpPr>
        <p:spPr>
          <a:xfrm>
            <a:off x="6276975" y="2699049"/>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20"/>
          </p:nvPr>
        </p:nvSpPr>
        <p:spPr>
          <a:xfrm>
            <a:off x="6276975" y="3904099"/>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8"/>
          <p:cNvSpPr>
            <a:spLocks noGrp="1"/>
          </p:cNvSpPr>
          <p:nvPr>
            <p:ph sz="quarter" idx="21"/>
          </p:nvPr>
        </p:nvSpPr>
        <p:spPr>
          <a:xfrm>
            <a:off x="6276975" y="5109150"/>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181466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ntents portrait">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56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0" name="Content Placeholder 3"/>
          <p:cNvSpPr>
            <a:spLocks noGrp="1"/>
          </p:cNvSpPr>
          <p:nvPr>
            <p:ph sz="quarter" idx="15"/>
          </p:nvPr>
        </p:nvSpPr>
        <p:spPr>
          <a:xfrm>
            <a:off x="358775" y="1494425"/>
            <a:ext cx="35820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4303285" y="1113272"/>
            <a:ext cx="35856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4303285" y="1494421"/>
            <a:ext cx="35820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6"/>
          <p:cNvSpPr>
            <a:spLocks noGrp="1"/>
          </p:cNvSpPr>
          <p:nvPr>
            <p:ph type="body" sz="quarter" idx="13" hasCustomPrompt="1"/>
          </p:nvPr>
        </p:nvSpPr>
        <p:spPr>
          <a:xfrm>
            <a:off x="8246553" y="1102043"/>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0" name="Content Placeholder 7"/>
          <p:cNvSpPr>
            <a:spLocks noGrp="1"/>
          </p:cNvSpPr>
          <p:nvPr>
            <p:ph sz="quarter" idx="17"/>
          </p:nvPr>
        </p:nvSpPr>
        <p:spPr>
          <a:xfrm>
            <a:off x="8246553" y="1494421"/>
            <a:ext cx="35820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011385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ntents portrait colored headline  ">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56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0" name="Content Placeholder 3"/>
          <p:cNvSpPr>
            <a:spLocks noGrp="1"/>
          </p:cNvSpPr>
          <p:nvPr>
            <p:ph sz="quarter" idx="15"/>
          </p:nvPr>
        </p:nvSpPr>
        <p:spPr>
          <a:xfrm>
            <a:off x="358775" y="1494425"/>
            <a:ext cx="35820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4303285" y="1113272"/>
            <a:ext cx="35856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4303285" y="1494421"/>
            <a:ext cx="35820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6"/>
          <p:cNvSpPr>
            <a:spLocks noGrp="1"/>
          </p:cNvSpPr>
          <p:nvPr>
            <p:ph type="body" sz="quarter" idx="13" hasCustomPrompt="1"/>
          </p:nvPr>
        </p:nvSpPr>
        <p:spPr>
          <a:xfrm>
            <a:off x="8246553" y="1102043"/>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0" name="Content Placeholder 7"/>
          <p:cNvSpPr>
            <a:spLocks noGrp="1"/>
          </p:cNvSpPr>
          <p:nvPr>
            <p:ph sz="quarter" idx="17"/>
          </p:nvPr>
        </p:nvSpPr>
        <p:spPr>
          <a:xfrm>
            <a:off x="8246553" y="1494421"/>
            <a:ext cx="35820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70158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3"/>
          <p:cNvSpPr>
            <a:spLocks noGrp="1"/>
          </p:cNvSpPr>
          <p:nvPr>
            <p:ph sz="quarter" idx="15"/>
          </p:nvPr>
        </p:nvSpPr>
        <p:spPr>
          <a:xfrm>
            <a:off x="358775" y="1493999"/>
            <a:ext cx="5554800" cy="225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358775" y="3895950"/>
            <a:ext cx="5554800" cy="225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Content Placeholder 7"/>
          <p:cNvSpPr>
            <a:spLocks noGrp="1"/>
          </p:cNvSpPr>
          <p:nvPr>
            <p:ph sz="quarter" idx="17"/>
          </p:nvPr>
        </p:nvSpPr>
        <p:spPr>
          <a:xfrm>
            <a:off x="6276975" y="1493998"/>
            <a:ext cx="55512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117507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ntents colored headline  ">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3"/>
          <p:cNvSpPr>
            <a:spLocks noGrp="1"/>
          </p:cNvSpPr>
          <p:nvPr>
            <p:ph sz="quarter" idx="15"/>
          </p:nvPr>
        </p:nvSpPr>
        <p:spPr>
          <a:xfrm>
            <a:off x="358775" y="1493999"/>
            <a:ext cx="5554800" cy="22572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358775" y="3895950"/>
            <a:ext cx="5554800" cy="22572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Content Placeholder 7"/>
          <p:cNvSpPr>
            <a:spLocks noGrp="1"/>
          </p:cNvSpPr>
          <p:nvPr>
            <p:ph sz="quarter" idx="17"/>
          </p:nvPr>
        </p:nvSpPr>
        <p:spPr>
          <a:xfrm>
            <a:off x="6276975" y="1493998"/>
            <a:ext cx="55512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020975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ntents - one Imag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2" name="Content Placeholder 3"/>
          <p:cNvSpPr>
            <a:spLocks noGrp="1"/>
          </p:cNvSpPr>
          <p:nvPr>
            <p:ph sz="quarter" idx="15"/>
          </p:nvPr>
        </p:nvSpPr>
        <p:spPr>
          <a:xfrm>
            <a:off x="358775" y="1493999"/>
            <a:ext cx="5554800" cy="225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Content Placeholder 4"/>
          <p:cNvSpPr>
            <a:spLocks noGrp="1"/>
          </p:cNvSpPr>
          <p:nvPr>
            <p:ph sz="quarter" idx="16"/>
          </p:nvPr>
        </p:nvSpPr>
        <p:spPr>
          <a:xfrm>
            <a:off x="358775" y="3895950"/>
            <a:ext cx="5554800" cy="225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5"/>
          <p:cNvSpPr>
            <a:spLocks noGrp="1"/>
          </p:cNvSpPr>
          <p:nvPr>
            <p:ph type="body" idx="1" hasCustomPrompt="1"/>
          </p:nvPr>
        </p:nvSpPr>
        <p:spPr>
          <a:xfrm>
            <a:off x="62769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6" name="Picture Placeholder 3"/>
          <p:cNvSpPr>
            <a:spLocks noGrp="1"/>
          </p:cNvSpPr>
          <p:nvPr>
            <p:ph type="pic" sz="quarter" idx="17" hasCustomPrompt="1"/>
          </p:nvPr>
        </p:nvSpPr>
        <p:spPr>
          <a:xfrm>
            <a:off x="6276975" y="1493999"/>
            <a:ext cx="5556251" cy="4658400"/>
          </a:xfrm>
        </p:spPr>
        <p:txBody>
          <a:bodyPr tIns="612000" anchor="ctr" anchorCtr="0"/>
          <a:lstStyle>
            <a:lvl1pPr algn="ctr">
              <a:tabLst/>
              <a:defRPr baseline="0"/>
            </a:lvl1pPr>
          </a:lstStyle>
          <a:p>
            <a:r>
              <a:rPr lang="en-GB" noProof="0" dirty="0"/>
              <a:t>Click on icon and insert imag6</a:t>
            </a:r>
          </a:p>
        </p:txBody>
      </p:sp>
    </p:spTree>
    <p:extLst>
      <p:ext uri="{BB962C8B-B14F-4D97-AF65-F5344CB8AC3E}">
        <p14:creationId xmlns:p14="http://schemas.microsoft.com/office/powerpoint/2010/main" val="1239241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ntents - one Image colored headlin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3"/>
          <p:cNvSpPr>
            <a:spLocks noGrp="1"/>
          </p:cNvSpPr>
          <p:nvPr>
            <p:ph sz="quarter" idx="15"/>
          </p:nvPr>
        </p:nvSpPr>
        <p:spPr>
          <a:xfrm>
            <a:off x="358775" y="1493999"/>
            <a:ext cx="5554800" cy="22572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358775" y="3895950"/>
            <a:ext cx="5554800" cy="22572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1" name="Picture Placeholder 6"/>
          <p:cNvSpPr>
            <a:spLocks noGrp="1"/>
          </p:cNvSpPr>
          <p:nvPr>
            <p:ph type="pic" sz="quarter" idx="17" hasCustomPrompt="1"/>
          </p:nvPr>
        </p:nvSpPr>
        <p:spPr>
          <a:xfrm>
            <a:off x="6276975" y="1493999"/>
            <a:ext cx="5556251" cy="4658400"/>
          </a:xfrm>
        </p:spPr>
        <p:txBody>
          <a:bodyPr tIns="612000" anchor="ctr" anchorCtr="0"/>
          <a:lstStyle>
            <a:lvl1pPr algn="ctr">
              <a:tabLst/>
              <a:defRPr baseline="0"/>
            </a:lvl1pPr>
          </a:lstStyle>
          <a:p>
            <a:r>
              <a:rPr lang="en-GB" noProof="0" dirty="0"/>
              <a:t>Click on icon and insert imag6</a:t>
            </a:r>
          </a:p>
        </p:txBody>
      </p:sp>
    </p:spTree>
    <p:extLst>
      <p:ext uri="{BB962C8B-B14F-4D97-AF65-F5344CB8AC3E}">
        <p14:creationId xmlns:p14="http://schemas.microsoft.com/office/powerpoint/2010/main" val="23133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reaker I">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775" y="2014717"/>
            <a:ext cx="11474450" cy="2788287"/>
          </a:xfrm>
        </p:spPr>
        <p:txBody>
          <a:bodyPr anchor="ctr" anchorCtr="0"/>
          <a:lstStyle>
            <a:lvl1pPr algn="ctr">
              <a:lnSpc>
                <a:spcPct val="100000"/>
              </a:lnSpc>
              <a:defRPr sz="14500" cap="all" baseline="0">
                <a:solidFill>
                  <a:schemeClr val="accent1"/>
                </a:solidFill>
              </a:defRPr>
            </a:lvl1pPr>
          </a:lstStyle>
          <a:p>
            <a:r>
              <a:rPr lang="en-GB" dirty="0"/>
              <a:t>Add text</a:t>
            </a:r>
          </a:p>
        </p:txBody>
      </p:sp>
      <p:pic>
        <p:nvPicPr>
          <p:cNvPr id="7"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1413" y="374400"/>
            <a:ext cx="877868" cy="306000"/>
          </a:xfrm>
          <a:prstGeom prst="rect">
            <a:avLst/>
          </a:prstGeom>
        </p:spPr>
      </p:pic>
    </p:spTree>
    <p:extLst>
      <p:ext uri="{BB962C8B-B14F-4D97-AF65-F5344CB8AC3E}">
        <p14:creationId xmlns:p14="http://schemas.microsoft.com/office/powerpoint/2010/main" val="2064194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reaker II">
    <p:spTree>
      <p:nvGrpSpPr>
        <p:cNvPr id="1" name=""/>
        <p:cNvGrpSpPr/>
        <p:nvPr/>
      </p:nvGrpSpPr>
      <p:grpSpPr>
        <a:xfrm>
          <a:off x="0" y="0"/>
          <a:ext cx="0" cy="0"/>
          <a:chOff x="0" y="0"/>
          <a:chExt cx="0" cy="0"/>
        </a:xfrm>
      </p:grpSpPr>
      <p:sp>
        <p:nvSpPr>
          <p:cNvPr id="9" name="Rectangle 8"/>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l="50000"/>
          <a:stretch/>
        </p:blipFill>
        <p:spPr>
          <a:xfrm>
            <a:off x="-7982" y="900000"/>
            <a:ext cx="2530988" cy="5069868"/>
          </a:xfrm>
          <a:prstGeom prst="rect">
            <a:avLst/>
          </a:prstGeom>
        </p:spPr>
      </p:pic>
      <p:sp>
        <p:nvSpPr>
          <p:cNvPr id="11" name="Title 1"/>
          <p:cNvSpPr>
            <a:spLocks noGrp="1"/>
          </p:cNvSpPr>
          <p:nvPr>
            <p:ph type="title" hasCustomPrompt="1"/>
          </p:nvPr>
        </p:nvSpPr>
        <p:spPr>
          <a:xfrm>
            <a:off x="3423007" y="1357026"/>
            <a:ext cx="8410218" cy="4254501"/>
          </a:xfrm>
        </p:spPr>
        <p:txBody>
          <a:bodyPr anchor="t" anchorCtr="0"/>
          <a:lstStyle>
            <a:lvl1pPr algn="r">
              <a:lnSpc>
                <a:spcPct val="100000"/>
              </a:lnSpc>
              <a:defRPr sz="6000" cap="all" baseline="0">
                <a:solidFill>
                  <a:schemeClr val="bg1"/>
                </a:solidFill>
              </a:defRPr>
            </a:lvl1pPr>
          </a:lstStyle>
          <a:p>
            <a:r>
              <a:rPr lang="en-GB" dirty="0"/>
              <a:t>Add text</a:t>
            </a:r>
          </a:p>
        </p:txBody>
      </p:sp>
      <p:sp>
        <p:nvSpPr>
          <p:cNvPr id="10" name="Pladsholder til diasnummer 5" hidden="1"/>
          <p:cNvSpPr txBox="1">
            <a:spLocks/>
          </p:cNvSpPr>
          <p:nvPr userDrawn="1"/>
        </p:nvSpPr>
        <p:spPr>
          <a:xfrm>
            <a:off x="360000" y="7297372"/>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2"/>
                </a:solidFill>
                <a:latin typeface="+mj-lt"/>
              </a:rPr>
              <a:pPr algn="l"/>
              <a:t>‹#›</a:t>
            </a:fld>
            <a:endParaRPr lang="en-GB" sz="950" dirty="0">
              <a:solidFill>
                <a:schemeClr val="bg2"/>
              </a:solidFill>
              <a:latin typeface="+mj-lt"/>
            </a:endParaRPr>
          </a:p>
        </p:txBody>
      </p:sp>
      <p:pic>
        <p:nvPicPr>
          <p:cNvPr id="12" name="Logo"/>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9477" y="374400"/>
            <a:ext cx="860949" cy="312009"/>
          </a:xfrm>
          <a:prstGeom prst="rect">
            <a:avLst/>
          </a:prstGeom>
        </p:spPr>
      </p:pic>
    </p:spTree>
    <p:extLst>
      <p:ext uri="{BB962C8B-B14F-4D97-AF65-F5344CB8AC3E}">
        <p14:creationId xmlns:p14="http://schemas.microsoft.com/office/powerpoint/2010/main" val="148455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III">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3669792" y="0"/>
            <a:ext cx="8532000" cy="6858000"/>
          </a:xfrm>
        </p:spPr>
        <p:txBody>
          <a:bodyPr lIns="3096000" tIns="612000" anchor="ctr" anchorCtr="0"/>
          <a:lstStyle>
            <a:lvl1pPr algn="l">
              <a:tabLst/>
              <a:defRPr baseline="0"/>
            </a:lvl1pPr>
          </a:lstStyle>
          <a:p>
            <a:r>
              <a:rPr lang="en-GB" noProof="0" dirty="0"/>
              <a:t>Click on icon and insert image</a:t>
            </a:r>
          </a:p>
        </p:txBody>
      </p:sp>
      <p:sp>
        <p:nvSpPr>
          <p:cNvPr id="12" name="Text Placeholder blå trekant"/>
          <p:cNvSpPr>
            <a:spLocks noGrp="1"/>
          </p:cNvSpPr>
          <p:nvPr>
            <p:ph type="body" sz="quarter" idx="22" hasCustomPrompt="1"/>
          </p:nvPr>
        </p:nvSpPr>
        <p:spPr>
          <a:xfrm>
            <a:off x="0" y="0"/>
            <a:ext cx="7689600" cy="6861600"/>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9600" h="6858000">
                <a:moveTo>
                  <a:pt x="0" y="0"/>
                </a:moveTo>
                <a:lnTo>
                  <a:pt x="7689600" y="0"/>
                </a:lnTo>
                <a:lnTo>
                  <a:pt x="3717774" y="6854976"/>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a:t>.</a:t>
            </a:r>
            <a:endParaRPr lang="en-GB" dirty="0"/>
          </a:p>
        </p:txBody>
      </p:sp>
      <p:sp>
        <p:nvSpPr>
          <p:cNvPr id="2"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4" y="1949504"/>
            <a:ext cx="5503010"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6"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9" name="Pladsholder til diasnummer 5">
            <a:extLst>
              <a:ext uri="{FF2B5EF4-FFF2-40B4-BE49-F238E27FC236}">
                <a16:creationId xmlns:a16="http://schemas.microsoft.com/office/drawing/2014/main" id="{D109318C-4F41-4505-97E4-ABFC57736E2F}"/>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749934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sp>
        <p:nvSpPr>
          <p:cNvPr id="5" name="Rectangle 4"/>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sp>
        <p:nvSpPr>
          <p:cNvPr id="3" name="Date Placeholder 2" hidden="1"/>
          <p:cNvSpPr>
            <a:spLocks noGrp="1"/>
          </p:cNvSpPr>
          <p:nvPr>
            <p:ph type="dt" sz="half" idx="10"/>
          </p:nvPr>
        </p:nvSpPr>
        <p:spPr/>
        <p:txBody>
          <a:bodyPr/>
          <a:lstStyle/>
          <a:p>
            <a:fld id="{61C39D88-A2D2-46EF-88AA-9A0C8DF2E827}" type="datetime4">
              <a:rPr lang="en-GB" smtClean="0"/>
              <a:t>06 October 2020</a:t>
            </a:fld>
            <a:endParaRPr lang="en-GB" dirty="0"/>
          </a:p>
        </p:txBody>
      </p:sp>
      <p:sp>
        <p:nvSpPr>
          <p:cNvPr id="4" name="Footer Placeholder 3" hidden="1"/>
          <p:cNvSpPr>
            <a:spLocks noGrp="1"/>
          </p:cNvSpPr>
          <p:nvPr>
            <p:ph type="ftr" sz="quarter" idx="11"/>
          </p:nvPr>
        </p:nvSpPr>
        <p:spPr/>
        <p:txBody>
          <a:bodyPr/>
          <a:lstStyle/>
          <a:p>
            <a:endParaRPr lang="en-GB"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60029" y="1790479"/>
            <a:ext cx="3271942" cy="3277043"/>
          </a:xfrm>
          <a:prstGeom prst="rect">
            <a:avLst/>
          </a:prstGeom>
        </p:spPr>
      </p:pic>
    </p:spTree>
    <p:extLst>
      <p:ext uri="{BB962C8B-B14F-4D97-AF65-F5344CB8AC3E}">
        <p14:creationId xmlns:p14="http://schemas.microsoft.com/office/powerpoint/2010/main" val="2234193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I">
    <p:spTree>
      <p:nvGrpSpPr>
        <p:cNvPr id="1" name=""/>
        <p:cNvGrpSpPr/>
        <p:nvPr/>
      </p:nvGrpSpPr>
      <p:grpSpPr>
        <a:xfrm>
          <a:off x="0" y="0"/>
          <a:ext cx="0" cy="0"/>
          <a:chOff x="0" y="0"/>
          <a:chExt cx="0" cy="0"/>
        </a:xfrm>
      </p:grpSpPr>
      <p:sp>
        <p:nvSpPr>
          <p:cNvPr id="7" name="Title 6"/>
          <p:cNvSpPr>
            <a:spLocks noGrp="1"/>
          </p:cNvSpPr>
          <p:nvPr>
            <p:ph type="title" hasCustomPrompt="1"/>
          </p:nvPr>
        </p:nvSpPr>
        <p:spPr/>
        <p:txBody>
          <a:bodyPr/>
          <a:lstStyle/>
          <a:p>
            <a:r>
              <a:rPr lang="en-GB" dirty="0"/>
              <a:t>Click to add title max two lines</a:t>
            </a:r>
          </a:p>
        </p:txBody>
      </p:sp>
    </p:spTree>
    <p:extLst>
      <p:ext uri="{BB962C8B-B14F-4D97-AF65-F5344CB8AC3E}">
        <p14:creationId xmlns:p14="http://schemas.microsoft.com/office/powerpoint/2010/main" val="945256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Only II">
    <p:spTree>
      <p:nvGrpSpPr>
        <p:cNvPr id="1" name=""/>
        <p:cNvGrpSpPr/>
        <p:nvPr/>
      </p:nvGrpSpPr>
      <p:grpSpPr>
        <a:xfrm>
          <a:off x="0" y="0"/>
          <a:ext cx="0" cy="0"/>
          <a:chOff x="0" y="0"/>
          <a:chExt cx="0" cy="0"/>
        </a:xfrm>
      </p:grpSpPr>
      <p:sp>
        <p:nvSpPr>
          <p:cNvPr id="6" name="Rectangle 5"/>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sp>
        <p:nvSpPr>
          <p:cNvPr id="7" name="Title 6"/>
          <p:cNvSpPr>
            <a:spLocks noGrp="1"/>
          </p:cNvSpPr>
          <p:nvPr>
            <p:ph type="title" hasCustomPrompt="1"/>
          </p:nvPr>
        </p:nvSpPr>
        <p:spPr/>
        <p:txBody>
          <a:bodyPr/>
          <a:lstStyle>
            <a:lvl1pPr>
              <a:defRPr>
                <a:solidFill>
                  <a:schemeClr val="bg1"/>
                </a:solidFill>
              </a:defRPr>
            </a:lvl1pPr>
          </a:lstStyle>
          <a:p>
            <a:r>
              <a:rPr lang="en-GB" dirty="0"/>
              <a:t>Click to add title max two lines</a:t>
            </a:r>
          </a:p>
        </p:txBody>
      </p:sp>
      <p:cxnSp>
        <p:nvCxnSpPr>
          <p:cNvPr id="9" name="Straight Connector 8"/>
          <p:cNvCxnSpPr/>
          <p:nvPr userDrawn="1"/>
        </p:nvCxnSpPr>
        <p:spPr>
          <a:xfrm>
            <a:off x="360000" y="917143"/>
            <a:ext cx="1146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9477" y="374400"/>
            <a:ext cx="860949" cy="312009"/>
          </a:xfrm>
          <a:prstGeom prst="rect">
            <a:avLst/>
          </a:prstGeom>
        </p:spPr>
      </p:pic>
      <p:sp>
        <p:nvSpPr>
          <p:cNvPr id="10" name="Pladsholder til diasnummer 5">
            <a:extLst>
              <a:ext uri="{FF2B5EF4-FFF2-40B4-BE49-F238E27FC236}">
                <a16:creationId xmlns:a16="http://schemas.microsoft.com/office/drawing/2014/main" id="{3D21CFF8-B240-4C5A-AA2F-B21EBD9BED93}"/>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2545635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I">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522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Blank II">
    <p:spTree>
      <p:nvGrpSpPr>
        <p:cNvPr id="1" name=""/>
        <p:cNvGrpSpPr/>
        <p:nvPr/>
      </p:nvGrpSpPr>
      <p:grpSpPr>
        <a:xfrm>
          <a:off x="0" y="0"/>
          <a:ext cx="0" cy="0"/>
          <a:chOff x="0" y="0"/>
          <a:chExt cx="0" cy="0"/>
        </a:xfrm>
      </p:grpSpPr>
      <p:sp>
        <p:nvSpPr>
          <p:cNvPr id="5" name="Rectangle 4"/>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cxnSp>
        <p:nvCxnSpPr>
          <p:cNvPr id="9" name="Straight Connector 8"/>
          <p:cNvCxnSpPr/>
          <p:nvPr userDrawn="1"/>
        </p:nvCxnSpPr>
        <p:spPr>
          <a:xfrm>
            <a:off x="360000" y="917143"/>
            <a:ext cx="1146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9477" y="374400"/>
            <a:ext cx="860949" cy="312009"/>
          </a:xfrm>
          <a:prstGeom prst="rect">
            <a:avLst/>
          </a:prstGeom>
        </p:spPr>
      </p:pic>
      <p:sp>
        <p:nvSpPr>
          <p:cNvPr id="6" name="Pladsholder til diasnummer 5">
            <a:extLst>
              <a:ext uri="{FF2B5EF4-FFF2-40B4-BE49-F238E27FC236}">
                <a16:creationId xmlns:a16="http://schemas.microsoft.com/office/drawing/2014/main" id="{F734CF4E-E2CB-468E-92D9-4F5EB6D4DC48}"/>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3953665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Routemap">
    <p:spTree>
      <p:nvGrpSpPr>
        <p:cNvPr id="1" name=""/>
        <p:cNvGrpSpPr/>
        <p:nvPr/>
      </p:nvGrpSpPr>
      <p:grpSpPr>
        <a:xfrm>
          <a:off x="0" y="0"/>
          <a:ext cx="0" cy="0"/>
          <a:chOff x="0" y="0"/>
          <a:chExt cx="0" cy="0"/>
        </a:xfrm>
      </p:grpSpPr>
      <p:sp>
        <p:nvSpPr>
          <p:cNvPr id="11" name="Rectangle 10"/>
          <p:cNvSpPr/>
          <p:nvPr userDrawn="1"/>
        </p:nvSpPr>
        <p:spPr>
          <a:xfrm>
            <a:off x="0" y="0"/>
            <a:ext cx="4695568" cy="6858000"/>
          </a:xfrm>
          <a:prstGeom prst="rect">
            <a:avLst/>
          </a:prstGeom>
          <a:solidFill>
            <a:srgbClr val="C4DBF4"/>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a-DK" sz="2100" dirty="0" err="1"/>
          </a:p>
        </p:txBody>
      </p:sp>
      <p:sp>
        <p:nvSpPr>
          <p:cNvPr id="9" name="Picture Placeholder 8"/>
          <p:cNvSpPr>
            <a:spLocks noGrp="1"/>
          </p:cNvSpPr>
          <p:nvPr>
            <p:ph type="pic" sz="quarter" idx="12"/>
          </p:nvPr>
        </p:nvSpPr>
        <p:spPr>
          <a:xfrm>
            <a:off x="2662306" y="0"/>
            <a:ext cx="9540000" cy="6858000"/>
          </a:xfrm>
          <a:noFill/>
        </p:spPr>
        <p:txBody>
          <a:bodyPr/>
          <a:lstStyle/>
          <a:p>
            <a:r>
              <a:rPr lang="en-US"/>
              <a:t>Click icon to add picture</a:t>
            </a:r>
            <a:endParaRPr lang="da-DK" dirty="0"/>
          </a:p>
        </p:txBody>
      </p:sp>
      <p:pic>
        <p:nvPicPr>
          <p:cNvPr id="5"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1413" y="373223"/>
            <a:ext cx="877868" cy="306000"/>
          </a:xfrm>
          <a:prstGeom prst="rect">
            <a:avLst/>
          </a:prstGeom>
        </p:spPr>
      </p:pic>
      <p:sp>
        <p:nvSpPr>
          <p:cNvPr id="6"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accent1"/>
                </a:solidFill>
                <a:latin typeface="+mj-lt"/>
              </a:defRPr>
            </a:lvl1pPr>
          </a:lstStyle>
          <a:p>
            <a:r>
              <a:rPr lang="da-DK" sz="3600" dirty="0" err="1"/>
              <a:t>Dfds</a:t>
            </a:r>
            <a:r>
              <a:rPr lang="da-DK" sz="3600" dirty="0"/>
              <a:t> at the </a:t>
            </a:r>
            <a:br>
              <a:rPr lang="da-DK" sz="3600" dirty="0"/>
            </a:br>
            <a:r>
              <a:rPr lang="da-DK" sz="3600" dirty="0" err="1">
                <a:solidFill>
                  <a:schemeClr val="accent3"/>
                </a:solidFill>
              </a:rPr>
              <a:t>heart</a:t>
            </a:r>
            <a:r>
              <a:rPr lang="da-DK" sz="3600" dirty="0">
                <a:solidFill>
                  <a:schemeClr val="accent3"/>
                </a:solidFill>
              </a:rPr>
              <a:t> of </a:t>
            </a:r>
            <a:r>
              <a:rPr lang="da-DK" sz="3600" dirty="0" err="1">
                <a:solidFill>
                  <a:schemeClr val="accent3"/>
                </a:solidFill>
              </a:rPr>
              <a:t>europe</a:t>
            </a:r>
            <a:endParaRPr lang="en-GB" dirty="0"/>
          </a:p>
        </p:txBody>
      </p:sp>
      <p:sp>
        <p:nvSpPr>
          <p:cNvPr id="7" name="Subtitle 2"/>
          <p:cNvSpPr>
            <a:spLocks noGrp="1"/>
          </p:cNvSpPr>
          <p:nvPr>
            <p:ph type="subTitle" idx="1" hasCustomPrompt="1"/>
          </p:nvPr>
        </p:nvSpPr>
        <p:spPr>
          <a:xfrm>
            <a:off x="360000" y="1836000"/>
            <a:ext cx="5503010" cy="864766"/>
          </a:xfrm>
        </p:spPr>
        <p:txBody>
          <a:bodyPr/>
          <a:lstStyle>
            <a:lvl1pPr marL="0" indent="0" algn="l">
              <a:buNone/>
              <a:defRPr sz="18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8" name="Pladsholder til diasnummer 5">
            <a:extLst>
              <a:ext uri="{FF2B5EF4-FFF2-40B4-BE49-F238E27FC236}">
                <a16:creationId xmlns:a16="http://schemas.microsoft.com/office/drawing/2014/main" id="{EF1669B0-49F3-4E66-857D-52731B3441D6}"/>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accent1"/>
                </a:solidFill>
                <a:latin typeface="+mj-lt"/>
              </a:rPr>
              <a:pPr algn="l"/>
              <a:t>‹#›</a:t>
            </a:fld>
            <a:endParaRPr lang="en-GB" sz="950" dirty="0">
              <a:solidFill>
                <a:schemeClr val="accent1"/>
              </a:solidFill>
              <a:latin typeface="+mj-lt"/>
            </a:endParaRPr>
          </a:p>
        </p:txBody>
      </p:sp>
    </p:spTree>
    <p:extLst>
      <p:ext uri="{BB962C8B-B14F-4D97-AF65-F5344CB8AC3E}">
        <p14:creationId xmlns:p14="http://schemas.microsoft.com/office/powerpoint/2010/main" val="1777701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023969" y="6408250"/>
            <a:ext cx="816000" cy="163229"/>
          </a:xfrm>
          <a:prstGeom prst="rect">
            <a:avLst/>
          </a:prstGeom>
        </p:spPr>
        <p:txBody>
          <a:bodyPr/>
          <a:lstStyle/>
          <a:p>
            <a:fld id="{E66F39FE-A71C-4EA9-B6A2-49D418A61827}" type="datetimeFigureOut">
              <a:rPr lang="en-US" smtClean="0"/>
              <a:t>10/6/2020</a:t>
            </a:fld>
            <a:endParaRPr lang="en-US"/>
          </a:p>
        </p:txBody>
      </p:sp>
      <p:sp>
        <p:nvSpPr>
          <p:cNvPr id="5" name="Footer Placeholder 4"/>
          <p:cNvSpPr>
            <a:spLocks noGrp="1"/>
          </p:cNvSpPr>
          <p:nvPr>
            <p:ph type="ftr" sz="quarter" idx="11"/>
          </p:nvPr>
        </p:nvSpPr>
        <p:spPr>
          <a:xfrm>
            <a:off x="6576000" y="6408250"/>
            <a:ext cx="2400000" cy="163229"/>
          </a:xfrm>
          <a:prstGeom prst="rect">
            <a:avLst/>
          </a:prstGeom>
        </p:spPr>
        <p:txBody>
          <a:bodyPr/>
          <a:lstStyle/>
          <a:p>
            <a:endParaRPr lang="en-US"/>
          </a:p>
        </p:txBody>
      </p:sp>
      <p:sp>
        <p:nvSpPr>
          <p:cNvPr id="6" name="Slide Number Placeholder 5"/>
          <p:cNvSpPr>
            <a:spLocks noGrp="1"/>
          </p:cNvSpPr>
          <p:nvPr>
            <p:ph type="sldNum" sz="quarter" idx="12"/>
          </p:nvPr>
        </p:nvSpPr>
        <p:spPr>
          <a:xfrm>
            <a:off x="576000" y="6081601"/>
            <a:ext cx="373952" cy="489879"/>
          </a:xfrm>
          <a:prstGeom prst="rect">
            <a:avLst/>
          </a:prstGeom>
        </p:spPr>
        <p:txBody>
          <a:bodyPr/>
          <a:lstStyle/>
          <a:p>
            <a:fld id="{201C90D5-DB52-4DB2-A9D7-5E39CB459C06}" type="slidenum">
              <a:rPr lang="en-US" smtClean="0"/>
              <a:t>‹#›</a:t>
            </a:fld>
            <a:endParaRPr lang="en-US"/>
          </a:p>
        </p:txBody>
      </p:sp>
    </p:spTree>
    <p:extLst>
      <p:ext uri="{BB962C8B-B14F-4D97-AF65-F5344CB8AC3E}">
        <p14:creationId xmlns:p14="http://schemas.microsoft.com/office/powerpoint/2010/main" val="2717048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IV">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3669792" y="0"/>
            <a:ext cx="8532000" cy="6858000"/>
          </a:xfrm>
        </p:spPr>
        <p:txBody>
          <a:bodyPr lIns="3096000" tIns="612000" anchor="ctr" anchorCtr="0"/>
          <a:lstStyle>
            <a:lvl1pPr algn="l">
              <a:tabLst/>
              <a:defRPr baseline="0"/>
            </a:lvl1pPr>
          </a:lstStyle>
          <a:p>
            <a:r>
              <a:rPr lang="en-GB" noProof="0" dirty="0"/>
              <a:t>Click on icon and insert image</a:t>
            </a:r>
          </a:p>
        </p:txBody>
      </p:sp>
      <p:sp>
        <p:nvSpPr>
          <p:cNvPr id="13" name="Text Placeholder blå trekant"/>
          <p:cNvSpPr>
            <a:spLocks noGrp="1"/>
          </p:cNvSpPr>
          <p:nvPr>
            <p:ph type="body" sz="quarter" idx="22" hasCustomPrompt="1"/>
          </p:nvPr>
        </p:nvSpPr>
        <p:spPr>
          <a:xfrm>
            <a:off x="0" y="0"/>
            <a:ext cx="7689600" cy="6861600"/>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9600" h="6858000">
                <a:moveTo>
                  <a:pt x="0" y="0"/>
                </a:moveTo>
                <a:lnTo>
                  <a:pt x="7689600" y="0"/>
                </a:lnTo>
                <a:lnTo>
                  <a:pt x="3717774" y="6854976"/>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dirty="0"/>
              <a:t>.</a:t>
            </a:r>
          </a:p>
        </p:txBody>
      </p:sp>
      <p:sp>
        <p:nvSpPr>
          <p:cNvPr id="2"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4" y="1949504"/>
            <a:ext cx="5503010"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6"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9" name="Pladsholder til diasnummer 5">
            <a:extLst>
              <a:ext uri="{FF2B5EF4-FFF2-40B4-BE49-F238E27FC236}">
                <a16:creationId xmlns:a16="http://schemas.microsoft.com/office/drawing/2014/main" id="{45439285-538C-487D-8D31-1CB4FC22A674}"/>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495391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V">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4065224" y="0"/>
            <a:ext cx="8136000" cy="6858000"/>
          </a:xfrm>
        </p:spPr>
        <p:txBody>
          <a:bodyPr lIns="3096000" tIns="612000" anchor="ctr" anchorCtr="0"/>
          <a:lstStyle>
            <a:lvl1pPr algn="l">
              <a:tabLst/>
              <a:defRPr baseline="0"/>
            </a:lvl1pPr>
          </a:lstStyle>
          <a:p>
            <a:r>
              <a:rPr lang="en-GB" noProof="0" dirty="0"/>
              <a:t>Click on icon and insert image</a:t>
            </a:r>
          </a:p>
        </p:txBody>
      </p:sp>
      <p:sp>
        <p:nvSpPr>
          <p:cNvPr id="12" name="Text Placeholder blå trekant"/>
          <p:cNvSpPr>
            <a:spLocks noGrp="1"/>
          </p:cNvSpPr>
          <p:nvPr>
            <p:ph type="body" sz="quarter" idx="22" hasCustomPrompt="1"/>
          </p:nvPr>
        </p:nvSpPr>
        <p:spPr>
          <a:xfrm>
            <a:off x="-24154" y="0"/>
            <a:ext cx="8121378" cy="6861601"/>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 name="connsiteX0" fmla="*/ 0 w 8119258"/>
              <a:gd name="connsiteY0" fmla="*/ 0 h 6858000"/>
              <a:gd name="connsiteX1" fmla="*/ 8119258 w 8119258"/>
              <a:gd name="connsiteY1" fmla="*/ 0 h 6858000"/>
              <a:gd name="connsiteX2" fmla="*/ 4147432 w 8119258"/>
              <a:gd name="connsiteY2" fmla="*/ 6854976 h 6858000"/>
              <a:gd name="connsiteX3" fmla="*/ 429658 w 8119258"/>
              <a:gd name="connsiteY3" fmla="*/ 6858000 h 6858000"/>
              <a:gd name="connsiteX4" fmla="*/ 0 w 8119258"/>
              <a:gd name="connsiteY4" fmla="*/ 0 h 6858000"/>
              <a:gd name="connsiteX0" fmla="*/ 0 w 8119258"/>
              <a:gd name="connsiteY0" fmla="*/ 0 h 6869011"/>
              <a:gd name="connsiteX1" fmla="*/ 8119258 w 8119258"/>
              <a:gd name="connsiteY1" fmla="*/ 0 h 6869011"/>
              <a:gd name="connsiteX2" fmla="*/ 4147432 w 8119258"/>
              <a:gd name="connsiteY2" fmla="*/ 6854976 h 6869011"/>
              <a:gd name="connsiteX3" fmla="*/ 22034 w 8119258"/>
              <a:gd name="connsiteY3" fmla="*/ 6869011 h 6869011"/>
              <a:gd name="connsiteX4" fmla="*/ 0 w 8119258"/>
              <a:gd name="connsiteY4" fmla="*/ 0 h 6869011"/>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2120 w 8121378"/>
              <a:gd name="connsiteY0" fmla="*/ 0 h 6858000"/>
              <a:gd name="connsiteX1" fmla="*/ 8121378 w 8121378"/>
              <a:gd name="connsiteY1" fmla="*/ 0 h 6858000"/>
              <a:gd name="connsiteX2" fmla="*/ 4149552 w 8121378"/>
              <a:gd name="connsiteY2" fmla="*/ 6854976 h 6858000"/>
              <a:gd name="connsiteX3" fmla="*/ 2120 w 8121378"/>
              <a:gd name="connsiteY3" fmla="*/ 6858000 h 6858000"/>
              <a:gd name="connsiteX4" fmla="*/ 2120 w 812137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1378" h="6858000">
                <a:moveTo>
                  <a:pt x="2120" y="0"/>
                </a:moveTo>
                <a:lnTo>
                  <a:pt x="8121378" y="0"/>
                </a:lnTo>
                <a:lnTo>
                  <a:pt x="4149552" y="6854976"/>
                </a:lnTo>
                <a:lnTo>
                  <a:pt x="2120" y="6858000"/>
                </a:lnTo>
                <a:cubicBezTo>
                  <a:pt x="-5225" y="4568330"/>
                  <a:pt x="9465" y="2289670"/>
                  <a:pt x="2120" y="0"/>
                </a:cubicBezTo>
                <a:close/>
              </a:path>
            </a:pathLst>
          </a:custGeom>
          <a:solidFill>
            <a:schemeClr val="accent1"/>
          </a:solidFill>
        </p:spPr>
        <p:txBody>
          <a:bodyPr/>
          <a:lstStyle>
            <a:lvl1pPr>
              <a:defRPr sz="100">
                <a:solidFill>
                  <a:schemeClr val="accent1"/>
                </a:solidFill>
              </a:defRPr>
            </a:lvl1pPr>
          </a:lstStyle>
          <a:p>
            <a:pPr lvl="0"/>
            <a:r>
              <a:rPr lang="en-GB"/>
              <a:t>.</a:t>
            </a:r>
            <a:endParaRPr lang="en-GB" dirty="0"/>
          </a:p>
        </p:txBody>
      </p:sp>
      <p:sp>
        <p:nvSpPr>
          <p:cNvPr id="2"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4" y="1949504"/>
            <a:ext cx="5503010"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6"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9" name="Pladsholder til diasnummer 5">
            <a:extLst>
              <a:ext uri="{FF2B5EF4-FFF2-40B4-BE49-F238E27FC236}">
                <a16:creationId xmlns:a16="http://schemas.microsoft.com/office/drawing/2014/main" id="{906B16A8-636F-4F92-866C-74B192C6E1D7}"/>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162522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VI">
    <p:spTree>
      <p:nvGrpSpPr>
        <p:cNvPr id="1" name=""/>
        <p:cNvGrpSpPr/>
        <p:nvPr/>
      </p:nvGrpSpPr>
      <p:grpSpPr>
        <a:xfrm>
          <a:off x="0" y="0"/>
          <a:ext cx="0" cy="0"/>
          <a:chOff x="0" y="0"/>
          <a:chExt cx="0" cy="0"/>
        </a:xfrm>
      </p:grpSpPr>
      <p:sp>
        <p:nvSpPr>
          <p:cNvPr id="12" name="Picture Placeholder 9"/>
          <p:cNvSpPr>
            <a:spLocks noGrp="1"/>
          </p:cNvSpPr>
          <p:nvPr>
            <p:ph type="pic" sz="quarter" idx="13" hasCustomPrompt="1"/>
          </p:nvPr>
        </p:nvSpPr>
        <p:spPr>
          <a:xfrm>
            <a:off x="4065224" y="0"/>
            <a:ext cx="8136000" cy="6858000"/>
          </a:xfrm>
        </p:spPr>
        <p:txBody>
          <a:bodyPr lIns="3096000" tIns="612000" anchor="ctr" anchorCtr="0"/>
          <a:lstStyle>
            <a:lvl1pPr algn="l">
              <a:tabLst/>
              <a:defRPr baseline="0"/>
            </a:lvl1pPr>
          </a:lstStyle>
          <a:p>
            <a:r>
              <a:rPr lang="en-GB" noProof="0" dirty="0"/>
              <a:t>Click on icon and insert image</a:t>
            </a:r>
          </a:p>
        </p:txBody>
      </p:sp>
      <p:sp>
        <p:nvSpPr>
          <p:cNvPr id="14" name="Text Placeholder blå trekant"/>
          <p:cNvSpPr>
            <a:spLocks noGrp="1"/>
          </p:cNvSpPr>
          <p:nvPr>
            <p:ph type="body" sz="quarter" idx="22" hasCustomPrompt="1"/>
          </p:nvPr>
        </p:nvSpPr>
        <p:spPr>
          <a:xfrm>
            <a:off x="-24154" y="0"/>
            <a:ext cx="8121378" cy="6861601"/>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 name="connsiteX0" fmla="*/ 0 w 8119258"/>
              <a:gd name="connsiteY0" fmla="*/ 0 h 6858000"/>
              <a:gd name="connsiteX1" fmla="*/ 8119258 w 8119258"/>
              <a:gd name="connsiteY1" fmla="*/ 0 h 6858000"/>
              <a:gd name="connsiteX2" fmla="*/ 4147432 w 8119258"/>
              <a:gd name="connsiteY2" fmla="*/ 6854976 h 6858000"/>
              <a:gd name="connsiteX3" fmla="*/ 429658 w 8119258"/>
              <a:gd name="connsiteY3" fmla="*/ 6858000 h 6858000"/>
              <a:gd name="connsiteX4" fmla="*/ 0 w 8119258"/>
              <a:gd name="connsiteY4" fmla="*/ 0 h 6858000"/>
              <a:gd name="connsiteX0" fmla="*/ 0 w 8119258"/>
              <a:gd name="connsiteY0" fmla="*/ 0 h 6869011"/>
              <a:gd name="connsiteX1" fmla="*/ 8119258 w 8119258"/>
              <a:gd name="connsiteY1" fmla="*/ 0 h 6869011"/>
              <a:gd name="connsiteX2" fmla="*/ 4147432 w 8119258"/>
              <a:gd name="connsiteY2" fmla="*/ 6854976 h 6869011"/>
              <a:gd name="connsiteX3" fmla="*/ 22034 w 8119258"/>
              <a:gd name="connsiteY3" fmla="*/ 6869011 h 6869011"/>
              <a:gd name="connsiteX4" fmla="*/ 0 w 8119258"/>
              <a:gd name="connsiteY4" fmla="*/ 0 h 6869011"/>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2120 w 8121378"/>
              <a:gd name="connsiteY0" fmla="*/ 0 h 6858000"/>
              <a:gd name="connsiteX1" fmla="*/ 8121378 w 8121378"/>
              <a:gd name="connsiteY1" fmla="*/ 0 h 6858000"/>
              <a:gd name="connsiteX2" fmla="*/ 4149552 w 8121378"/>
              <a:gd name="connsiteY2" fmla="*/ 6854976 h 6858000"/>
              <a:gd name="connsiteX3" fmla="*/ 2120 w 8121378"/>
              <a:gd name="connsiteY3" fmla="*/ 6858000 h 6858000"/>
              <a:gd name="connsiteX4" fmla="*/ 2120 w 812137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1378" h="6858000">
                <a:moveTo>
                  <a:pt x="2120" y="0"/>
                </a:moveTo>
                <a:lnTo>
                  <a:pt x="8121378" y="0"/>
                </a:lnTo>
                <a:lnTo>
                  <a:pt x="4149552" y="6854976"/>
                </a:lnTo>
                <a:lnTo>
                  <a:pt x="2120" y="6858000"/>
                </a:lnTo>
                <a:cubicBezTo>
                  <a:pt x="-5225" y="4568330"/>
                  <a:pt x="9465" y="2289670"/>
                  <a:pt x="2120" y="0"/>
                </a:cubicBezTo>
                <a:close/>
              </a:path>
            </a:pathLst>
          </a:custGeom>
          <a:solidFill>
            <a:schemeClr val="accent1"/>
          </a:solidFill>
        </p:spPr>
        <p:txBody>
          <a:bodyPr/>
          <a:lstStyle>
            <a:lvl1pPr>
              <a:defRPr sz="100">
                <a:solidFill>
                  <a:schemeClr val="accent1"/>
                </a:solidFill>
              </a:defRPr>
            </a:lvl1pPr>
          </a:lstStyle>
          <a:p>
            <a:pPr lvl="0"/>
            <a:r>
              <a:rPr lang="en-GB"/>
              <a:t>.</a:t>
            </a:r>
            <a:endParaRPr lang="en-GB" dirty="0"/>
          </a:p>
        </p:txBody>
      </p:sp>
      <p:sp>
        <p:nvSpPr>
          <p:cNvPr id="2"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4" y="1949504"/>
            <a:ext cx="5503010"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6"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9" name="Pladsholder til diasnummer 5">
            <a:extLst>
              <a:ext uri="{FF2B5EF4-FFF2-40B4-BE49-F238E27FC236}">
                <a16:creationId xmlns:a16="http://schemas.microsoft.com/office/drawing/2014/main" id="{5CC3AC24-9EE3-4E49-9150-A30C62BC9CC2}"/>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654435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Title Slide VII">
    <p:spTree>
      <p:nvGrpSpPr>
        <p:cNvPr id="1" name=""/>
        <p:cNvGrpSpPr/>
        <p:nvPr/>
      </p:nvGrpSpPr>
      <p:grpSpPr>
        <a:xfrm>
          <a:off x="0" y="0"/>
          <a:ext cx="0" cy="0"/>
          <a:chOff x="0" y="0"/>
          <a:chExt cx="0" cy="0"/>
        </a:xfrm>
      </p:grpSpPr>
      <p:sp>
        <p:nvSpPr>
          <p:cNvPr id="36" name="Text Placeholder blå trekant"/>
          <p:cNvSpPr>
            <a:spLocks noGrp="1"/>
          </p:cNvSpPr>
          <p:nvPr>
            <p:ph type="body" sz="quarter" idx="18" hasCustomPrompt="1"/>
          </p:nvPr>
        </p:nvSpPr>
        <p:spPr>
          <a:xfrm>
            <a:off x="0" y="-1"/>
            <a:ext cx="4676400" cy="6863953"/>
          </a:xfrm>
          <a:custGeom>
            <a:avLst/>
            <a:gdLst>
              <a:gd name="connsiteX0" fmla="*/ 0 w 4676400"/>
              <a:gd name="connsiteY0" fmla="*/ 0 h 6858000"/>
              <a:gd name="connsiteX1" fmla="*/ 4676400 w 4676400"/>
              <a:gd name="connsiteY1" fmla="*/ 0 h 6858000"/>
              <a:gd name="connsiteX2" fmla="*/ 4676400 w 4676400"/>
              <a:gd name="connsiteY2" fmla="*/ 6858000 h 6858000"/>
              <a:gd name="connsiteX3" fmla="*/ 0 w 4676400"/>
              <a:gd name="connsiteY3" fmla="*/ 6858000 h 6858000"/>
              <a:gd name="connsiteX4" fmla="*/ 0 w 4676400"/>
              <a:gd name="connsiteY4" fmla="*/ 0 h 6858000"/>
              <a:gd name="connsiteX0" fmla="*/ 0 w 4676400"/>
              <a:gd name="connsiteY0" fmla="*/ 0 h 6886876"/>
              <a:gd name="connsiteX1" fmla="*/ 4676400 w 4676400"/>
              <a:gd name="connsiteY1" fmla="*/ 0 h 6886876"/>
              <a:gd name="connsiteX2" fmla="*/ 720417 w 4676400"/>
              <a:gd name="connsiteY2" fmla="*/ 6886876 h 6886876"/>
              <a:gd name="connsiteX3" fmla="*/ 0 w 4676400"/>
              <a:gd name="connsiteY3" fmla="*/ 6858000 h 6886876"/>
              <a:gd name="connsiteX4" fmla="*/ 0 w 4676400"/>
              <a:gd name="connsiteY4" fmla="*/ 0 h 6886876"/>
              <a:gd name="connsiteX0" fmla="*/ 0 w 4676400"/>
              <a:gd name="connsiteY0" fmla="*/ 0 h 6863953"/>
              <a:gd name="connsiteX1" fmla="*/ 4676400 w 4676400"/>
              <a:gd name="connsiteY1" fmla="*/ 0 h 6863953"/>
              <a:gd name="connsiteX2" fmla="*/ 720417 w 4676400"/>
              <a:gd name="connsiteY2" fmla="*/ 6863953 h 6863953"/>
              <a:gd name="connsiteX3" fmla="*/ 0 w 4676400"/>
              <a:gd name="connsiteY3" fmla="*/ 6858000 h 6863953"/>
              <a:gd name="connsiteX4" fmla="*/ 0 w 4676400"/>
              <a:gd name="connsiteY4" fmla="*/ 0 h 6863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6400" h="6863953">
                <a:moveTo>
                  <a:pt x="0" y="0"/>
                </a:moveTo>
                <a:lnTo>
                  <a:pt x="4676400" y="0"/>
                </a:lnTo>
                <a:lnTo>
                  <a:pt x="720417" y="6863953"/>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dirty="0"/>
              <a:t>.</a:t>
            </a:r>
          </a:p>
        </p:txBody>
      </p:sp>
      <p:sp>
        <p:nvSpPr>
          <p:cNvPr id="2" name="Title 1"/>
          <p:cNvSpPr>
            <a:spLocks noGrp="1"/>
          </p:cNvSpPr>
          <p:nvPr>
            <p:ph type="ctrTitle" hasCustomPrompt="1"/>
          </p:nvPr>
        </p:nvSpPr>
        <p:spPr>
          <a:xfrm>
            <a:off x="5999967" y="2012134"/>
            <a:ext cx="5818833" cy="2547625"/>
          </a:xfrm>
        </p:spPr>
        <p:txBody>
          <a:bodyPr anchor="b" anchorCtr="0"/>
          <a:lstStyle>
            <a:lvl1pPr algn="r">
              <a:defRPr sz="6000" cap="all" baseline="0">
                <a:solidFill>
                  <a:schemeClr val="accent1"/>
                </a:solidFill>
                <a:latin typeface="+mj-lt"/>
              </a:defRPr>
            </a:lvl1pPr>
          </a:lstStyle>
          <a:p>
            <a:r>
              <a:rPr lang="en-GB" dirty="0"/>
              <a:t>Click to add  title</a:t>
            </a:r>
          </a:p>
        </p:txBody>
      </p:sp>
      <p:sp>
        <p:nvSpPr>
          <p:cNvPr id="34" name="Text Placeholder logo"/>
          <p:cNvSpPr>
            <a:spLocks noGrp="1"/>
          </p:cNvSpPr>
          <p:nvPr>
            <p:ph type="body" sz="quarter" idx="19"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191674"/>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7" name="Pladsholder til diasnummer 5">
            <a:extLst>
              <a:ext uri="{FF2B5EF4-FFF2-40B4-BE49-F238E27FC236}">
                <a16:creationId xmlns:a16="http://schemas.microsoft.com/office/drawing/2014/main" id="{3C56051B-E622-4E99-93F4-F268A1590140}"/>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856350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Title Slide VIII">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1" y="0"/>
            <a:ext cx="8100000" cy="6858000"/>
          </a:xfrm>
        </p:spPr>
        <p:txBody>
          <a:bodyPr lIns="0" tIns="612000" anchor="ctr" anchorCtr="0"/>
          <a:lstStyle>
            <a:lvl1pPr algn="ctr">
              <a:tabLst/>
              <a:defRPr baseline="0"/>
            </a:lvl1pPr>
          </a:lstStyle>
          <a:p>
            <a:r>
              <a:rPr lang="en-GB" noProof="0" dirty="0"/>
              <a:t>Click on icon and insert image</a:t>
            </a:r>
          </a:p>
        </p:txBody>
      </p:sp>
      <p:sp>
        <p:nvSpPr>
          <p:cNvPr id="12" name="Text Placeholder blå trekant"/>
          <p:cNvSpPr>
            <a:spLocks noGrp="1"/>
          </p:cNvSpPr>
          <p:nvPr>
            <p:ph type="body" sz="quarter" idx="22" hasCustomPrompt="1"/>
          </p:nvPr>
        </p:nvSpPr>
        <p:spPr>
          <a:xfrm rot="10800000">
            <a:off x="4070622" y="-3601"/>
            <a:ext cx="8121378" cy="6861601"/>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 name="connsiteX0" fmla="*/ 0 w 8119258"/>
              <a:gd name="connsiteY0" fmla="*/ 0 h 6858000"/>
              <a:gd name="connsiteX1" fmla="*/ 8119258 w 8119258"/>
              <a:gd name="connsiteY1" fmla="*/ 0 h 6858000"/>
              <a:gd name="connsiteX2" fmla="*/ 4147432 w 8119258"/>
              <a:gd name="connsiteY2" fmla="*/ 6854976 h 6858000"/>
              <a:gd name="connsiteX3" fmla="*/ 429658 w 8119258"/>
              <a:gd name="connsiteY3" fmla="*/ 6858000 h 6858000"/>
              <a:gd name="connsiteX4" fmla="*/ 0 w 8119258"/>
              <a:gd name="connsiteY4" fmla="*/ 0 h 6858000"/>
              <a:gd name="connsiteX0" fmla="*/ 0 w 8119258"/>
              <a:gd name="connsiteY0" fmla="*/ 0 h 6869011"/>
              <a:gd name="connsiteX1" fmla="*/ 8119258 w 8119258"/>
              <a:gd name="connsiteY1" fmla="*/ 0 h 6869011"/>
              <a:gd name="connsiteX2" fmla="*/ 4147432 w 8119258"/>
              <a:gd name="connsiteY2" fmla="*/ 6854976 h 6869011"/>
              <a:gd name="connsiteX3" fmla="*/ 22034 w 8119258"/>
              <a:gd name="connsiteY3" fmla="*/ 6869011 h 6869011"/>
              <a:gd name="connsiteX4" fmla="*/ 0 w 8119258"/>
              <a:gd name="connsiteY4" fmla="*/ 0 h 6869011"/>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2120 w 8121378"/>
              <a:gd name="connsiteY0" fmla="*/ 0 h 6858000"/>
              <a:gd name="connsiteX1" fmla="*/ 8121378 w 8121378"/>
              <a:gd name="connsiteY1" fmla="*/ 0 h 6858000"/>
              <a:gd name="connsiteX2" fmla="*/ 4149552 w 8121378"/>
              <a:gd name="connsiteY2" fmla="*/ 6854976 h 6858000"/>
              <a:gd name="connsiteX3" fmla="*/ 2120 w 8121378"/>
              <a:gd name="connsiteY3" fmla="*/ 6858000 h 6858000"/>
              <a:gd name="connsiteX4" fmla="*/ 2120 w 812137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1378" h="6858000">
                <a:moveTo>
                  <a:pt x="2120" y="0"/>
                </a:moveTo>
                <a:lnTo>
                  <a:pt x="8121378" y="0"/>
                </a:lnTo>
                <a:lnTo>
                  <a:pt x="4149552" y="6854976"/>
                </a:lnTo>
                <a:lnTo>
                  <a:pt x="2120" y="6858000"/>
                </a:lnTo>
                <a:cubicBezTo>
                  <a:pt x="-5225" y="4568330"/>
                  <a:pt x="9465" y="2289670"/>
                  <a:pt x="2120" y="0"/>
                </a:cubicBezTo>
                <a:close/>
              </a:path>
            </a:pathLst>
          </a:custGeom>
          <a:solidFill>
            <a:schemeClr val="bg1"/>
          </a:solidFill>
        </p:spPr>
        <p:txBody>
          <a:bodyPr/>
          <a:lstStyle>
            <a:lvl1pPr>
              <a:defRPr sz="100">
                <a:solidFill>
                  <a:schemeClr val="accent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3" name="Subtitle 2"/>
          <p:cNvSpPr>
            <a:spLocks noGrp="1"/>
          </p:cNvSpPr>
          <p:nvPr>
            <p:ph type="subTitle" idx="1" hasCustomPrompt="1"/>
          </p:nvPr>
        </p:nvSpPr>
        <p:spPr>
          <a:xfrm>
            <a:off x="6308836" y="3776766"/>
            <a:ext cx="5503010" cy="866952"/>
          </a:xfrm>
        </p:spPr>
        <p:txBody>
          <a:bodyPr anchor="b" anchorCtr="0"/>
          <a:lstStyle>
            <a:lvl1pPr marL="0" indent="0" algn="r">
              <a:buNone/>
              <a:defRPr sz="24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9" name="Title 1"/>
          <p:cNvSpPr>
            <a:spLocks noGrp="1"/>
          </p:cNvSpPr>
          <p:nvPr>
            <p:ph type="ctrTitle" hasCustomPrompt="1"/>
          </p:nvPr>
        </p:nvSpPr>
        <p:spPr>
          <a:xfrm>
            <a:off x="5798696" y="4822520"/>
            <a:ext cx="6013150" cy="1490597"/>
          </a:xfrm>
        </p:spPr>
        <p:txBody>
          <a:bodyPr anchor="t" anchorCtr="0"/>
          <a:lstStyle>
            <a:lvl1pPr algn="r">
              <a:defRPr sz="6000" cap="all" baseline="0">
                <a:solidFill>
                  <a:schemeClr val="accent3"/>
                </a:solidFill>
                <a:latin typeface="+mj-lt"/>
              </a:defRPr>
            </a:lvl1pPr>
          </a:lstStyle>
          <a:p>
            <a:r>
              <a:rPr lang="en-GB" dirty="0"/>
              <a:t>Click to </a:t>
            </a:r>
            <a:br>
              <a:rPr lang="en-GB" dirty="0"/>
            </a:br>
            <a:r>
              <a:rPr lang="en-GB" dirty="0"/>
              <a:t>add  title</a:t>
            </a:r>
          </a:p>
        </p:txBody>
      </p:sp>
      <p:sp>
        <p:nvSpPr>
          <p:cNvPr id="13"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1" name="Pladsholder til diasnummer 5">
            <a:extLst>
              <a:ext uri="{FF2B5EF4-FFF2-40B4-BE49-F238E27FC236}">
                <a16:creationId xmlns:a16="http://schemas.microsoft.com/office/drawing/2014/main" id="{379F6721-15B7-4E08-AD53-BFBE57877941}"/>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accent1"/>
                </a:solidFill>
                <a:latin typeface="+mj-lt"/>
              </a:rPr>
              <a:pPr algn="l"/>
              <a:t>‹#›</a:t>
            </a:fld>
            <a:endParaRPr lang="en-GB" sz="950" dirty="0">
              <a:solidFill>
                <a:schemeClr val="accent1"/>
              </a:solidFill>
              <a:latin typeface="+mj-lt"/>
            </a:endParaRPr>
          </a:p>
        </p:txBody>
      </p:sp>
    </p:spTree>
    <p:extLst>
      <p:ext uri="{BB962C8B-B14F-4D97-AF65-F5344CB8AC3E}">
        <p14:creationId xmlns:p14="http://schemas.microsoft.com/office/powerpoint/2010/main" val="3168463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3_Title Slide IX">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4092000" y="0"/>
            <a:ext cx="8100000" cy="6858000"/>
          </a:xfrm>
        </p:spPr>
        <p:txBody>
          <a:bodyPr lIns="0" tIns="612000" anchor="ctr" anchorCtr="0"/>
          <a:lstStyle>
            <a:lvl1pPr algn="ctr">
              <a:tabLst/>
              <a:defRPr baseline="0"/>
            </a:lvl1pPr>
          </a:lstStyle>
          <a:p>
            <a:r>
              <a:rPr lang="en-GB" noProof="0" dirty="0"/>
              <a:t>Click on icon and insert image</a:t>
            </a:r>
          </a:p>
        </p:txBody>
      </p:sp>
      <p:sp>
        <p:nvSpPr>
          <p:cNvPr id="12" name="Text Placeholder blå trekant"/>
          <p:cNvSpPr>
            <a:spLocks noGrp="1"/>
          </p:cNvSpPr>
          <p:nvPr>
            <p:ph type="body" sz="quarter" idx="22" hasCustomPrompt="1"/>
          </p:nvPr>
        </p:nvSpPr>
        <p:spPr>
          <a:xfrm>
            <a:off x="0" y="-3601"/>
            <a:ext cx="8121378" cy="6861601"/>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 name="connsiteX0" fmla="*/ 0 w 8119258"/>
              <a:gd name="connsiteY0" fmla="*/ 0 h 6858000"/>
              <a:gd name="connsiteX1" fmla="*/ 8119258 w 8119258"/>
              <a:gd name="connsiteY1" fmla="*/ 0 h 6858000"/>
              <a:gd name="connsiteX2" fmla="*/ 4147432 w 8119258"/>
              <a:gd name="connsiteY2" fmla="*/ 6854976 h 6858000"/>
              <a:gd name="connsiteX3" fmla="*/ 429658 w 8119258"/>
              <a:gd name="connsiteY3" fmla="*/ 6858000 h 6858000"/>
              <a:gd name="connsiteX4" fmla="*/ 0 w 8119258"/>
              <a:gd name="connsiteY4" fmla="*/ 0 h 6858000"/>
              <a:gd name="connsiteX0" fmla="*/ 0 w 8119258"/>
              <a:gd name="connsiteY0" fmla="*/ 0 h 6869011"/>
              <a:gd name="connsiteX1" fmla="*/ 8119258 w 8119258"/>
              <a:gd name="connsiteY1" fmla="*/ 0 h 6869011"/>
              <a:gd name="connsiteX2" fmla="*/ 4147432 w 8119258"/>
              <a:gd name="connsiteY2" fmla="*/ 6854976 h 6869011"/>
              <a:gd name="connsiteX3" fmla="*/ 22034 w 8119258"/>
              <a:gd name="connsiteY3" fmla="*/ 6869011 h 6869011"/>
              <a:gd name="connsiteX4" fmla="*/ 0 w 8119258"/>
              <a:gd name="connsiteY4" fmla="*/ 0 h 6869011"/>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2120 w 8121378"/>
              <a:gd name="connsiteY0" fmla="*/ 0 h 6858000"/>
              <a:gd name="connsiteX1" fmla="*/ 8121378 w 8121378"/>
              <a:gd name="connsiteY1" fmla="*/ 0 h 6858000"/>
              <a:gd name="connsiteX2" fmla="*/ 4149552 w 8121378"/>
              <a:gd name="connsiteY2" fmla="*/ 6854976 h 6858000"/>
              <a:gd name="connsiteX3" fmla="*/ 2120 w 8121378"/>
              <a:gd name="connsiteY3" fmla="*/ 6858000 h 6858000"/>
              <a:gd name="connsiteX4" fmla="*/ 2120 w 812137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1378" h="6858000">
                <a:moveTo>
                  <a:pt x="2120" y="0"/>
                </a:moveTo>
                <a:lnTo>
                  <a:pt x="8121378" y="0"/>
                </a:lnTo>
                <a:lnTo>
                  <a:pt x="4149552" y="6854976"/>
                </a:lnTo>
                <a:lnTo>
                  <a:pt x="2120" y="6858000"/>
                </a:lnTo>
                <a:cubicBezTo>
                  <a:pt x="-5225" y="4568330"/>
                  <a:pt x="9465" y="2289670"/>
                  <a:pt x="2120" y="0"/>
                </a:cubicBezTo>
                <a:close/>
              </a:path>
            </a:pathLst>
          </a:custGeom>
          <a:solidFill>
            <a:schemeClr val="bg1"/>
          </a:solidFill>
        </p:spPr>
        <p:txBody>
          <a:bodyPr/>
          <a:lstStyle>
            <a:lvl1pPr>
              <a:defRPr sz="100">
                <a:solidFill>
                  <a:schemeClr val="accent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3" name="Subtitle 2"/>
          <p:cNvSpPr>
            <a:spLocks noGrp="1"/>
          </p:cNvSpPr>
          <p:nvPr>
            <p:ph type="subTitle" idx="1" hasCustomPrompt="1"/>
          </p:nvPr>
        </p:nvSpPr>
        <p:spPr>
          <a:xfrm>
            <a:off x="358774" y="2523306"/>
            <a:ext cx="5503010" cy="866952"/>
          </a:xfrm>
        </p:spPr>
        <p:txBody>
          <a:bodyPr anchor="t" anchorCtr="0"/>
          <a:lstStyle>
            <a:lvl1pPr marL="0" indent="0" algn="l">
              <a:buNone/>
              <a:defRPr sz="24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9" name="Title 1"/>
          <p:cNvSpPr>
            <a:spLocks noGrp="1"/>
          </p:cNvSpPr>
          <p:nvPr>
            <p:ph type="ctrTitle" hasCustomPrompt="1"/>
          </p:nvPr>
        </p:nvSpPr>
        <p:spPr>
          <a:xfrm>
            <a:off x="358774" y="827459"/>
            <a:ext cx="5826269" cy="1490597"/>
          </a:xfrm>
        </p:spPr>
        <p:txBody>
          <a:bodyPr anchor="t" anchorCtr="0"/>
          <a:lstStyle>
            <a:lvl1pPr algn="l">
              <a:defRPr sz="6000" cap="all" baseline="0">
                <a:solidFill>
                  <a:schemeClr val="accent3"/>
                </a:solidFill>
                <a:latin typeface="+mj-lt"/>
              </a:defRPr>
            </a:lvl1pPr>
          </a:lstStyle>
          <a:p>
            <a:r>
              <a:rPr lang="en-GB" dirty="0"/>
              <a:t>Click to </a:t>
            </a:r>
            <a:br>
              <a:rPr lang="en-GB" dirty="0"/>
            </a:br>
            <a:r>
              <a:rPr lang="en-GB" dirty="0"/>
              <a:t>add  title</a:t>
            </a:r>
          </a:p>
        </p:txBody>
      </p:sp>
      <p:sp>
        <p:nvSpPr>
          <p:cNvPr id="13"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1" name="Pladsholder til diasnummer 5">
            <a:extLst>
              <a:ext uri="{FF2B5EF4-FFF2-40B4-BE49-F238E27FC236}">
                <a16:creationId xmlns:a16="http://schemas.microsoft.com/office/drawing/2014/main" id="{227AD0B9-239B-48B7-B7EE-8AEC1E430336}"/>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accent1"/>
                </a:solidFill>
                <a:latin typeface="+mj-lt"/>
              </a:rPr>
              <a:pPr algn="l"/>
              <a:t>‹#›</a:t>
            </a:fld>
            <a:endParaRPr lang="en-GB" sz="950" dirty="0">
              <a:solidFill>
                <a:schemeClr val="accent1"/>
              </a:solidFill>
              <a:latin typeface="+mj-lt"/>
            </a:endParaRPr>
          </a:p>
        </p:txBody>
      </p:sp>
    </p:spTree>
    <p:extLst>
      <p:ext uri="{BB962C8B-B14F-4D97-AF65-F5344CB8AC3E}">
        <p14:creationId xmlns:p14="http://schemas.microsoft.com/office/powerpoint/2010/main" val="4217229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8775" y="155066"/>
            <a:ext cx="10393200" cy="684000"/>
          </a:xfrm>
          <a:prstGeom prst="rect">
            <a:avLst/>
          </a:prstGeom>
        </p:spPr>
        <p:txBody>
          <a:bodyPr vert="horz" lIns="0" tIns="0" rIns="0" bIns="0" rtlCol="0" anchor="ctr" anchorCtr="0">
            <a:noAutofit/>
          </a:bodyPr>
          <a:lstStyle/>
          <a:p>
            <a:r>
              <a:rPr lang="en-GB" dirty="0"/>
              <a:t>Click to add title max two lines</a:t>
            </a:r>
          </a:p>
        </p:txBody>
      </p:sp>
      <p:sp>
        <p:nvSpPr>
          <p:cNvPr id="3" name="Text Placeholder 2"/>
          <p:cNvSpPr>
            <a:spLocks noGrp="1"/>
          </p:cNvSpPr>
          <p:nvPr>
            <p:ph type="body" idx="1"/>
          </p:nvPr>
        </p:nvSpPr>
        <p:spPr>
          <a:xfrm>
            <a:off x="358775" y="1231900"/>
            <a:ext cx="11470506" cy="4921250"/>
          </a:xfrm>
          <a:prstGeom prst="rect">
            <a:avLst/>
          </a:prstGeom>
        </p:spPr>
        <p:txBody>
          <a:bodyPr vert="horz" lIns="0" tIns="0" rIns="0" bIns="0" rtlCol="0">
            <a:noAutofit/>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cxnSp>
        <p:nvCxnSpPr>
          <p:cNvPr id="11" name="Straight Connector 10"/>
          <p:cNvCxnSpPr/>
          <p:nvPr/>
        </p:nvCxnSpPr>
        <p:spPr>
          <a:xfrm>
            <a:off x="360000" y="917143"/>
            <a:ext cx="1147322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3" name="Logo"/>
          <p:cNvPicPr>
            <a:picLocks noChangeAspect="1"/>
          </p:cNvPicPr>
          <p:nvPr/>
        </p:nvPicPr>
        <p:blipFill>
          <a:blip r:embed="rId38" cstate="screen">
            <a:extLst>
              <a:ext uri="{28A0092B-C50C-407E-A947-70E740481C1C}">
                <a14:useLocalDpi xmlns:a14="http://schemas.microsoft.com/office/drawing/2010/main"/>
              </a:ext>
            </a:extLst>
          </a:blip>
          <a:stretch>
            <a:fillRect/>
          </a:stretch>
        </p:blipFill>
        <p:spPr>
          <a:xfrm>
            <a:off x="10951413" y="373223"/>
            <a:ext cx="877868" cy="306000"/>
          </a:xfrm>
          <a:prstGeom prst="rect">
            <a:avLst/>
          </a:prstGeom>
        </p:spPr>
      </p:pic>
      <p:sp>
        <p:nvSpPr>
          <p:cNvPr id="4" name="Date Placeholder 3" hidden="1"/>
          <p:cNvSpPr>
            <a:spLocks noGrp="1"/>
          </p:cNvSpPr>
          <p:nvPr>
            <p:ph type="dt" sz="half" idx="2"/>
          </p:nvPr>
        </p:nvSpPr>
        <p:spPr>
          <a:xfrm>
            <a:off x="5264543" y="7222141"/>
            <a:ext cx="2743200" cy="365125"/>
          </a:xfrm>
          <a:prstGeom prst="rect">
            <a:avLst/>
          </a:prstGeom>
        </p:spPr>
        <p:txBody>
          <a:bodyPr vert="horz" lIns="0" tIns="0" rIns="0" bIns="0" rtlCol="0" anchor="ctr">
            <a:noAutofit/>
          </a:bodyPr>
          <a:lstStyle>
            <a:lvl1pPr algn="l">
              <a:defRPr sz="100">
                <a:solidFill>
                  <a:schemeClr val="bg1">
                    <a:lumMod val="75000"/>
                  </a:schemeClr>
                </a:solidFill>
              </a:defRPr>
            </a:lvl1pPr>
          </a:lstStyle>
          <a:p>
            <a:fld id="{A98DB34D-784C-4D9C-ABD8-61F63F762187}" type="datetime4">
              <a:rPr lang="en-GB" smtClean="0"/>
              <a:t>06 October 2020</a:t>
            </a:fld>
            <a:endParaRPr lang="en-GB" dirty="0"/>
          </a:p>
        </p:txBody>
      </p:sp>
      <p:sp>
        <p:nvSpPr>
          <p:cNvPr id="5" name="Footer Placeholder 4" hidden="1"/>
          <p:cNvSpPr>
            <a:spLocks noGrp="1"/>
          </p:cNvSpPr>
          <p:nvPr>
            <p:ph type="ftr" sz="quarter" idx="3"/>
          </p:nvPr>
        </p:nvSpPr>
        <p:spPr>
          <a:xfrm>
            <a:off x="8077200" y="7214105"/>
            <a:ext cx="4114800" cy="365125"/>
          </a:xfrm>
          <a:prstGeom prst="rect">
            <a:avLst/>
          </a:prstGeom>
        </p:spPr>
        <p:txBody>
          <a:bodyPr vert="horz" lIns="0" tIns="0" rIns="0" bIns="0" rtlCol="0" anchor="ctr">
            <a:noAutofit/>
          </a:bodyPr>
          <a:lstStyle>
            <a:lvl1pPr algn="ctr">
              <a:defRPr sz="100">
                <a:solidFill>
                  <a:schemeClr val="bg1">
                    <a:lumMod val="75000"/>
                  </a:schemeClr>
                </a:solidFill>
              </a:defRPr>
            </a:lvl1pPr>
          </a:lstStyle>
          <a:p>
            <a:endParaRPr lang="en-GB" dirty="0"/>
          </a:p>
        </p:txBody>
      </p:sp>
      <p:sp>
        <p:nvSpPr>
          <p:cNvPr id="9" name="Pladsholder til diasnummer 5">
            <a:extLst>
              <a:ext uri="{FF2B5EF4-FFF2-40B4-BE49-F238E27FC236}">
                <a16:creationId xmlns:a16="http://schemas.microsoft.com/office/drawing/2014/main" id="{75F75773-463E-48DD-B2BB-C89ED35423E0}"/>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accent1"/>
                </a:solidFill>
                <a:latin typeface="+mj-lt"/>
              </a:rPr>
              <a:pPr algn="l"/>
              <a:t>‹#›</a:t>
            </a:fld>
            <a:endParaRPr lang="en-GB" sz="950" dirty="0">
              <a:solidFill>
                <a:schemeClr val="accent1"/>
              </a:solidFill>
              <a:latin typeface="+mj-lt"/>
            </a:endParaRPr>
          </a:p>
        </p:txBody>
      </p:sp>
    </p:spTree>
    <p:extLst>
      <p:ext uri="{BB962C8B-B14F-4D97-AF65-F5344CB8AC3E}">
        <p14:creationId xmlns:p14="http://schemas.microsoft.com/office/powerpoint/2010/main" val="2143522105"/>
      </p:ext>
    </p:extLst>
  </p:cSld>
  <p:clrMap bg1="lt1" tx1="dk1" bg2="lt2" tx2="dk2" accent1="accent1" accent2="accent2" accent3="accent3" accent4="accent4" accent5="accent5" accent6="accent6" hlink="hlink" folHlink="folHlink"/>
  <p:sldLayoutIdLst>
    <p:sldLayoutId id="2147483649" r:id="rId1"/>
    <p:sldLayoutId id="2147483687" r:id="rId2"/>
    <p:sldLayoutId id="2147483660" r:id="rId3"/>
    <p:sldLayoutId id="2147483688" r:id="rId4"/>
    <p:sldLayoutId id="2147483691" r:id="rId5"/>
    <p:sldLayoutId id="2147483692" r:id="rId6"/>
    <p:sldLayoutId id="2147483694" r:id="rId7"/>
    <p:sldLayoutId id="2147483693" r:id="rId8"/>
    <p:sldLayoutId id="2147483695" r:id="rId9"/>
    <p:sldLayoutId id="2147483650" r:id="rId10"/>
    <p:sldLayoutId id="2147483661" r:id="rId11"/>
    <p:sldLayoutId id="2147483653" r:id="rId12"/>
    <p:sldLayoutId id="2147483678" r:id="rId13"/>
    <p:sldLayoutId id="2147483668" r:id="rId14"/>
    <p:sldLayoutId id="2147483679" r:id="rId15"/>
    <p:sldLayoutId id="2147483669" r:id="rId16"/>
    <p:sldLayoutId id="2147483681" r:id="rId17"/>
    <p:sldLayoutId id="2147483670" r:id="rId18"/>
    <p:sldLayoutId id="2147483680" r:id="rId19"/>
    <p:sldLayoutId id="2147483671" r:id="rId20"/>
    <p:sldLayoutId id="2147483682" r:id="rId21"/>
    <p:sldLayoutId id="2147483672" r:id="rId22"/>
    <p:sldLayoutId id="2147483683" r:id="rId23"/>
    <p:sldLayoutId id="2147483674" r:id="rId24"/>
    <p:sldLayoutId id="2147483684" r:id="rId25"/>
    <p:sldLayoutId id="2147483673" r:id="rId26"/>
    <p:sldLayoutId id="2147483685" r:id="rId27"/>
    <p:sldLayoutId id="2147483651" r:id="rId28"/>
    <p:sldLayoutId id="2147483690" r:id="rId29"/>
    <p:sldLayoutId id="2147483676" r:id="rId30"/>
    <p:sldLayoutId id="2147483654" r:id="rId31"/>
    <p:sldLayoutId id="2147483665" r:id="rId32"/>
    <p:sldLayoutId id="2147483655" r:id="rId33"/>
    <p:sldLayoutId id="2147483675" r:id="rId34"/>
    <p:sldLayoutId id="2147483697" r:id="rId35"/>
    <p:sldLayoutId id="2147483700" r:id="rId3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400" kern="1200" cap="all" baseline="0">
          <a:solidFill>
            <a:schemeClr val="accent1"/>
          </a:solidFill>
          <a:latin typeface="+mj-lt"/>
          <a:ea typeface="+mj-ea"/>
          <a:cs typeface="+mj-cs"/>
        </a:defRPr>
      </a:lvl1pPr>
    </p:titleStyle>
    <p:bodyStyle>
      <a:lvl1pPr marL="0" indent="0" algn="l" defTabSz="914400" rtl="0" eaLnBrk="1" latinLnBrk="0" hangingPunct="1">
        <a:lnSpc>
          <a:spcPct val="94000"/>
        </a:lnSpc>
        <a:spcBef>
          <a:spcPts val="600"/>
        </a:spcBef>
        <a:spcAft>
          <a:spcPts val="600"/>
        </a:spcAft>
        <a:buFont typeface="Arial" panose="020B0604020202020204" pitchFamily="34" charset="0"/>
        <a:buChar char="​"/>
        <a:defRPr sz="1400" kern="1200">
          <a:solidFill>
            <a:schemeClr val="accent1"/>
          </a:solidFill>
          <a:latin typeface="+mn-lt"/>
          <a:ea typeface="+mn-ea"/>
          <a:cs typeface="+mn-cs"/>
        </a:defRPr>
      </a:lvl1pPr>
      <a:lvl2pPr marL="144000" indent="-144000" algn="l" defTabSz="914400" rtl="0" eaLnBrk="1" latinLnBrk="0" hangingPunct="1">
        <a:lnSpc>
          <a:spcPct val="95000"/>
        </a:lnSpc>
        <a:spcBef>
          <a:spcPts val="0"/>
        </a:spcBef>
        <a:spcAft>
          <a:spcPts val="600"/>
        </a:spcAft>
        <a:buClr>
          <a:schemeClr val="accent3"/>
        </a:buClr>
        <a:buFont typeface="Arial" panose="020B0604020202020204" pitchFamily="34" charset="0"/>
        <a:buChar char="•"/>
        <a:defRPr sz="1400" b="0" kern="1200">
          <a:solidFill>
            <a:schemeClr val="accent1"/>
          </a:solidFill>
          <a:latin typeface="+mn-lt"/>
          <a:ea typeface="+mn-ea"/>
          <a:cs typeface="+mn-cs"/>
        </a:defRPr>
      </a:lvl2pPr>
      <a:lvl3pPr marL="288000" indent="-144000" algn="l" defTabSz="914400" rtl="0" eaLnBrk="1" latinLnBrk="0" hangingPunct="1">
        <a:lnSpc>
          <a:spcPct val="95000"/>
        </a:lnSpc>
        <a:spcBef>
          <a:spcPts val="0"/>
        </a:spcBef>
        <a:spcAft>
          <a:spcPts val="600"/>
        </a:spcAft>
        <a:buClr>
          <a:schemeClr val="accent3"/>
        </a:buClr>
        <a:buSzPct val="100000"/>
        <a:buFont typeface="DFDS Light" panose="02000300000000020000" pitchFamily="2" charset="0"/>
        <a:buChar char="–"/>
        <a:defRPr lang="en-GB" sz="1200" kern="1200" dirty="0" smtClean="0">
          <a:solidFill>
            <a:schemeClr val="accent1"/>
          </a:solidFill>
          <a:latin typeface="+mn-lt"/>
          <a:ea typeface="+mn-ea"/>
          <a:cs typeface="+mn-cs"/>
        </a:defRPr>
      </a:lvl3pPr>
      <a:lvl4pPr marL="432000" indent="-144000" algn="l" defTabSz="914400" rtl="0" eaLnBrk="1" latinLnBrk="0" hangingPunct="1">
        <a:lnSpc>
          <a:spcPct val="95000"/>
        </a:lnSpc>
        <a:spcBef>
          <a:spcPts val="0"/>
        </a:spcBef>
        <a:spcAft>
          <a:spcPts val="600"/>
        </a:spcAft>
        <a:buClr>
          <a:schemeClr val="accent3"/>
        </a:buClr>
        <a:buFont typeface="DFDS Light" panose="02000300000000020000" pitchFamily="2" charset="0"/>
        <a:buChar char="–"/>
        <a:defRPr sz="1200" kern="1200">
          <a:solidFill>
            <a:schemeClr val="accent1"/>
          </a:solidFill>
          <a:latin typeface="+mn-lt"/>
          <a:ea typeface="+mn-ea"/>
          <a:cs typeface="+mn-cs"/>
        </a:defRPr>
      </a:lvl4pPr>
      <a:lvl5pPr marL="0" indent="0" algn="l" defTabSz="914400" rtl="0" eaLnBrk="1" latinLnBrk="0" hangingPunct="1">
        <a:lnSpc>
          <a:spcPct val="95000"/>
        </a:lnSpc>
        <a:spcBef>
          <a:spcPts val="0"/>
        </a:spcBef>
        <a:spcAft>
          <a:spcPts val="600"/>
        </a:spcAft>
        <a:buFont typeface="Arial" panose="020B0604020202020204" pitchFamily="34" charset="0"/>
        <a:buChar char="​"/>
        <a:defRPr lang="en-GB" sz="1200" kern="1200" dirty="0" smtClean="0">
          <a:solidFill>
            <a:schemeClr val="accent1"/>
          </a:solidFill>
          <a:latin typeface="+mn-lt"/>
          <a:ea typeface="+mn-ea"/>
          <a:cs typeface="+mn-cs"/>
        </a:defRPr>
      </a:lvl5pPr>
      <a:lvl6pPr marL="0" indent="0" algn="l" defTabSz="914400" rtl="0" eaLnBrk="1" latinLnBrk="0" hangingPunct="1">
        <a:lnSpc>
          <a:spcPct val="95000"/>
        </a:lnSpc>
        <a:spcBef>
          <a:spcPts val="0"/>
        </a:spcBef>
        <a:spcAft>
          <a:spcPts val="600"/>
        </a:spcAft>
        <a:buFont typeface="Arial" panose="020B0604020202020204" pitchFamily="34" charset="0"/>
        <a:buChar char="​"/>
        <a:defRPr sz="1200" kern="1200">
          <a:solidFill>
            <a:schemeClr val="accent1"/>
          </a:solidFill>
          <a:latin typeface="+mn-lt"/>
          <a:ea typeface="+mn-ea"/>
          <a:cs typeface="+mn-cs"/>
        </a:defRPr>
      </a:lvl6pPr>
      <a:lvl7pPr marL="0" indent="0" algn="l" defTabSz="914400" rtl="0" eaLnBrk="1" latinLnBrk="0" hangingPunct="1">
        <a:lnSpc>
          <a:spcPct val="95000"/>
        </a:lnSpc>
        <a:spcBef>
          <a:spcPts val="0"/>
        </a:spcBef>
        <a:spcAft>
          <a:spcPts val="600"/>
        </a:spcAft>
        <a:buFont typeface="Arial" panose="020B0604020202020204" pitchFamily="34" charset="0"/>
        <a:buChar char="​"/>
        <a:defRPr sz="1200" kern="1200">
          <a:solidFill>
            <a:schemeClr val="accent1"/>
          </a:solidFill>
          <a:latin typeface="+mn-lt"/>
          <a:ea typeface="+mn-ea"/>
          <a:cs typeface="+mn-cs"/>
        </a:defRPr>
      </a:lvl7pPr>
      <a:lvl8pPr marL="0" indent="0" algn="l" defTabSz="914400" rtl="0" eaLnBrk="1" latinLnBrk="0" hangingPunct="1">
        <a:lnSpc>
          <a:spcPct val="95000"/>
        </a:lnSpc>
        <a:spcBef>
          <a:spcPts val="0"/>
        </a:spcBef>
        <a:spcAft>
          <a:spcPts val="600"/>
        </a:spcAft>
        <a:buFont typeface="Arial" panose="020B0604020202020204" pitchFamily="34" charset="0"/>
        <a:buChar char="​"/>
        <a:defRPr sz="1200" kern="1200">
          <a:solidFill>
            <a:schemeClr val="accent1"/>
          </a:solidFill>
          <a:latin typeface="+mn-lt"/>
          <a:ea typeface="+mn-ea"/>
          <a:cs typeface="+mn-cs"/>
        </a:defRPr>
      </a:lvl8pPr>
      <a:lvl9pPr marL="0" indent="0" algn="l" defTabSz="914400" rtl="0" eaLnBrk="1" latinLnBrk="0" hangingPunct="1">
        <a:lnSpc>
          <a:spcPct val="95000"/>
        </a:lnSpc>
        <a:spcBef>
          <a:spcPts val="0"/>
        </a:spcBef>
        <a:spcAft>
          <a:spcPts val="600"/>
        </a:spcAft>
        <a:buFont typeface="Arial" panose="020B0604020202020204" pitchFamily="34" charset="0"/>
        <a:buChar char="​"/>
        <a:defRPr sz="12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32.xml.rels><?xml version="1.0" encoding="UTF-8" standalone="yes"?>
<Relationships xmlns="http://schemas.openxmlformats.org/package/2006/relationships"><Relationship Id="rId8" Type="http://schemas.openxmlformats.org/officeDocument/2006/relationships/hyperlink" Target="https://git-scm.com/downloads/guis" TargetMode="External"/><Relationship Id="rId3" Type="http://schemas.openxmlformats.org/officeDocument/2006/relationships/hyperlink" Target="https://github.com/" TargetMode="External"/><Relationship Id="rId7" Type="http://schemas.openxmlformats.org/officeDocument/2006/relationships/hyperlink" Target="https://phoenixnap.com/kb/git-commands-cheat-sheet" TargetMode="External"/><Relationship Id="rId2" Type="http://schemas.openxmlformats.org/officeDocument/2006/relationships/image" Target="../media/image9.png"/><Relationship Id="rId1" Type="http://schemas.openxmlformats.org/officeDocument/2006/relationships/slideLayout" Target="../slideLayouts/slideLayout36.xml"/><Relationship Id="rId6" Type="http://schemas.openxmlformats.org/officeDocument/2006/relationships/hyperlink" Target="http://jr0cket.co.uk/slides/getting-started-with-git.html#/" TargetMode="External"/><Relationship Id="rId5" Type="http://schemas.openxmlformats.org/officeDocument/2006/relationships/hyperlink" Target="https://medium.com/@shashankmohabia/up-and-running-with-version-control-systems-88c9857abe09" TargetMode="External"/><Relationship Id="rId4" Type="http://schemas.openxmlformats.org/officeDocument/2006/relationships/hyperlink" Target="https://en.wikipedia.org/wiki/Version_contro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2889" y="1357027"/>
            <a:ext cx="9050337" cy="4254501"/>
          </a:xfrm>
        </p:spPr>
        <p:txBody>
          <a:bodyPr/>
          <a:lstStyle/>
          <a:p>
            <a:r>
              <a:rPr lang="da-DK" sz="9000" dirty="0"/>
              <a:t>GIT &amp; GitHUB</a:t>
            </a:r>
            <a:br>
              <a:rPr lang="da-DK" sz="9000" dirty="0"/>
            </a:br>
            <a:r>
              <a:rPr lang="da-DK" sz="9000" dirty="0"/>
              <a:t>DEEP-DIVE</a:t>
            </a:r>
            <a:br>
              <a:rPr lang="da-DK" sz="9000" dirty="0"/>
            </a:br>
            <a:br>
              <a:rPr lang="da-DK" sz="9000" dirty="0"/>
            </a:br>
            <a:r>
              <a:rPr lang="da-DK" sz="1400" dirty="0"/>
              <a:t>U</a:t>
            </a:r>
            <a:r>
              <a:rPr lang="da-DK" sz="1400" cap="none" dirty="0"/>
              <a:t>pdated 6 October 2020</a:t>
            </a:r>
            <a:br>
              <a:rPr lang="da-DK" sz="1400" cap="none" dirty="0"/>
            </a:br>
            <a:br>
              <a:rPr lang="en-GB" sz="1400" dirty="0"/>
            </a:br>
            <a:endParaRPr lang="en-GB" sz="1400" dirty="0"/>
          </a:p>
        </p:txBody>
      </p:sp>
    </p:spTree>
    <p:extLst>
      <p:ext uri="{BB962C8B-B14F-4D97-AF65-F5344CB8AC3E}">
        <p14:creationId xmlns:p14="http://schemas.microsoft.com/office/powerpoint/2010/main" val="187751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Workflow</a:t>
              </a:r>
            </a:p>
          </p:txBody>
        </p:sp>
      </p:grpSp>
      <p:pic>
        <p:nvPicPr>
          <p:cNvPr id="5" name="Picture 4">
            <a:extLst>
              <a:ext uri="{FF2B5EF4-FFF2-40B4-BE49-F238E27FC236}">
                <a16:creationId xmlns:a16="http://schemas.microsoft.com/office/drawing/2014/main" id="{3A326044-D280-492F-9E4C-55845CC164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5351" y="1263702"/>
            <a:ext cx="7841297" cy="5076933"/>
          </a:xfrm>
          <a:prstGeom prst="rect">
            <a:avLst/>
          </a:prstGeom>
        </p:spPr>
      </p:pic>
    </p:spTree>
    <p:extLst>
      <p:ext uri="{BB962C8B-B14F-4D97-AF65-F5344CB8AC3E}">
        <p14:creationId xmlns:p14="http://schemas.microsoft.com/office/powerpoint/2010/main" val="1285253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Setup</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Git </a:t>
            </a:r>
            <a:r>
              <a:rPr lang="en-US" sz="2100" dirty="0" err="1"/>
              <a:t>init</a:t>
            </a:r>
            <a:r>
              <a:rPr lang="en-US" sz="2100" dirty="0"/>
              <a:t>  + clone</a:t>
            </a:r>
          </a:p>
        </p:txBody>
      </p:sp>
    </p:spTree>
    <p:extLst>
      <p:ext uri="{BB962C8B-B14F-4D97-AF65-F5344CB8AC3E}">
        <p14:creationId xmlns:p14="http://schemas.microsoft.com/office/powerpoint/2010/main" val="1364737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Setup &gt; Code Kate #1</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2689049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Configuration</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r>
              <a:rPr lang="en-US" sz="2100" dirty="0"/>
              <a:t>Git config</a:t>
            </a:r>
          </a:p>
        </p:txBody>
      </p:sp>
    </p:spTree>
    <p:extLst>
      <p:ext uri="{BB962C8B-B14F-4D97-AF65-F5344CB8AC3E}">
        <p14:creationId xmlns:p14="http://schemas.microsoft.com/office/powerpoint/2010/main" val="2300322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Configuration &gt; Code Kate #2</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225677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Files</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r>
              <a:rPr lang="en-US" sz="2100" dirty="0"/>
              <a:t>Git status, log, diff, show</a:t>
            </a:r>
          </a:p>
        </p:txBody>
      </p:sp>
    </p:spTree>
    <p:extLst>
      <p:ext uri="{BB962C8B-B14F-4D97-AF65-F5344CB8AC3E}">
        <p14:creationId xmlns:p14="http://schemas.microsoft.com/office/powerpoint/2010/main" val="3803100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Files &gt; Code Kate #3</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2429956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Branches</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r>
              <a:rPr lang="en-US" sz="2100" dirty="0"/>
              <a:t>Git branch, checkout, merge (conflict resolution – how to map it to your IDE, </a:t>
            </a:r>
            <a:r>
              <a:rPr lang="en-US" sz="2100"/>
              <a:t>etc)</a:t>
            </a:r>
            <a:endParaRPr lang="en-US" sz="2100" dirty="0"/>
          </a:p>
        </p:txBody>
      </p:sp>
    </p:spTree>
    <p:extLst>
      <p:ext uri="{BB962C8B-B14F-4D97-AF65-F5344CB8AC3E}">
        <p14:creationId xmlns:p14="http://schemas.microsoft.com/office/powerpoint/2010/main" val="2297474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Branches &gt; Code Kate #4</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3524912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Changes</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r>
              <a:rPr lang="en-US" sz="2100" dirty="0"/>
              <a:t>Git add, commit -m, revert, reset, clean</a:t>
            </a:r>
          </a:p>
        </p:txBody>
      </p:sp>
    </p:spTree>
    <p:extLst>
      <p:ext uri="{BB962C8B-B14F-4D97-AF65-F5344CB8AC3E}">
        <p14:creationId xmlns:p14="http://schemas.microsoft.com/office/powerpoint/2010/main" val="3622784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4801036E-B63C-45D7-819A-E0C1980A8A44}"/>
              </a:ext>
            </a:extLst>
          </p:cNvPr>
          <p:cNvGraphicFramePr/>
          <p:nvPr>
            <p:extLst>
              <p:ext uri="{D42A27DB-BD31-4B8C-83A1-F6EECF244321}">
                <p14:modId xmlns:p14="http://schemas.microsoft.com/office/powerpoint/2010/main" val="74063751"/>
              </p:ext>
            </p:extLst>
          </p:nvPr>
        </p:nvGraphicFramePr>
        <p:xfrm>
          <a:off x="953142" y="2427987"/>
          <a:ext cx="10285719" cy="28623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Agenda</a:t>
              </a:r>
            </a:p>
          </p:txBody>
        </p:sp>
      </p:grpSp>
    </p:spTree>
    <p:extLst>
      <p:ext uri="{BB962C8B-B14F-4D97-AF65-F5344CB8AC3E}">
        <p14:creationId xmlns:p14="http://schemas.microsoft.com/office/powerpoint/2010/main" val="279507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graphicEl>
                                              <a:dgm id="{71757BC5-FD58-4092-9D20-A0775832EB03}"/>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graphicEl>
                                              <a:dgm id="{4290901C-A830-48F6-853B-7274D824E05D}"/>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graphicEl>
                                              <a:dgm id="{023EE649-D501-4243-BBD6-15F7682770C8}"/>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graphicEl>
                                              <a:dgm id="{85DB3C2C-F0EF-4458-B722-8D5D0E262489}"/>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graphicEl>
                                              <a:dgm id="{234D0A35-B628-40DB-880F-F41E6740D644}"/>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Changes &gt; Code Kate #5</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2897401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History</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r>
              <a:rPr lang="en-US" sz="2100" dirty="0"/>
              <a:t>Git commit --amend, rebase, </a:t>
            </a:r>
            <a:r>
              <a:rPr lang="en-US" sz="2100" dirty="0" err="1"/>
              <a:t>reflog</a:t>
            </a:r>
            <a:endParaRPr lang="en-US" sz="2100" dirty="0"/>
          </a:p>
        </p:txBody>
      </p:sp>
    </p:spTree>
    <p:extLst>
      <p:ext uri="{BB962C8B-B14F-4D97-AF65-F5344CB8AC3E}">
        <p14:creationId xmlns:p14="http://schemas.microsoft.com/office/powerpoint/2010/main" val="3271654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History &gt; Code Kate #6</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1623345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Remote</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r>
              <a:rPr lang="en-US" sz="2100" dirty="0"/>
              <a:t>Git remote, fetch, pull, push (squash-merge)</a:t>
            </a:r>
          </a:p>
        </p:txBody>
      </p:sp>
    </p:spTree>
    <p:extLst>
      <p:ext uri="{BB962C8B-B14F-4D97-AF65-F5344CB8AC3E}">
        <p14:creationId xmlns:p14="http://schemas.microsoft.com/office/powerpoint/2010/main" val="4106805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Remote &gt; Code Kate #7</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3677381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Git &gt; Q/A</a:t>
              </a:r>
            </a:p>
          </p:txBody>
        </p:sp>
      </p:grpSp>
      <p:pic>
        <p:nvPicPr>
          <p:cNvPr id="8" name="Picture 7">
            <a:extLst>
              <a:ext uri="{FF2B5EF4-FFF2-40B4-BE49-F238E27FC236}">
                <a16:creationId xmlns:a16="http://schemas.microsoft.com/office/drawing/2014/main" id="{7A780306-ED7E-4C75-B625-296A6B888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8727" y="2268071"/>
            <a:ext cx="3074547" cy="3074547"/>
          </a:xfrm>
          <a:prstGeom prst="rect">
            <a:avLst/>
          </a:prstGeom>
        </p:spPr>
      </p:pic>
    </p:spTree>
    <p:extLst>
      <p:ext uri="{BB962C8B-B14F-4D97-AF65-F5344CB8AC3E}">
        <p14:creationId xmlns:p14="http://schemas.microsoft.com/office/powerpoint/2010/main" val="42185396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Github.com</a:t>
              </a:r>
            </a:p>
          </p:txBody>
        </p:sp>
      </p:grpSp>
      <p:sp>
        <p:nvSpPr>
          <p:cNvPr id="6" name="TextBox 5">
            <a:extLst>
              <a:ext uri="{FF2B5EF4-FFF2-40B4-BE49-F238E27FC236}">
                <a16:creationId xmlns:a16="http://schemas.microsoft.com/office/drawing/2014/main" id="{41AE0CA2-CABF-44FF-A325-B4672C669342}"/>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The main purpose of GitHub.com is to facilitate the version control and issue tracking aspects of software development.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Labels, milestones, responsibility assignment and a search engine are available for issue tracking.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For version control, Git (and by extension GitHub.com) allows pull requests to propose changes to the source code.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Users with the ability to review the proposed changes can see a diff of the requested changes and approve them. </a:t>
            </a:r>
          </a:p>
        </p:txBody>
      </p:sp>
    </p:spTree>
    <p:extLst>
      <p:ext uri="{BB962C8B-B14F-4D97-AF65-F5344CB8AC3E}">
        <p14:creationId xmlns:p14="http://schemas.microsoft.com/office/powerpoint/2010/main" val="263408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Github.com &gt; Pull Request</a:t>
              </a:r>
            </a:p>
          </p:txBody>
        </p:sp>
      </p:grpSp>
      <p:sp>
        <p:nvSpPr>
          <p:cNvPr id="6" name="TextBox 5">
            <a:extLst>
              <a:ext uri="{FF2B5EF4-FFF2-40B4-BE49-F238E27FC236}">
                <a16:creationId xmlns:a16="http://schemas.microsoft.com/office/drawing/2014/main" id="{41AE0CA2-CABF-44FF-A325-B4672C669342}"/>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[TODO]</a:t>
            </a:r>
          </a:p>
        </p:txBody>
      </p:sp>
    </p:spTree>
    <p:extLst>
      <p:ext uri="{BB962C8B-B14F-4D97-AF65-F5344CB8AC3E}">
        <p14:creationId xmlns:p14="http://schemas.microsoft.com/office/powerpoint/2010/main" val="1330171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Github.com &gt; Lab</a:t>
              </a:r>
            </a:p>
          </p:txBody>
        </p:sp>
      </p:grpSp>
      <p:pic>
        <p:nvPicPr>
          <p:cNvPr id="8" name="Picture 7">
            <a:extLst>
              <a:ext uri="{FF2B5EF4-FFF2-40B4-BE49-F238E27FC236}">
                <a16:creationId xmlns:a16="http://schemas.microsoft.com/office/drawing/2014/main" id="{8DF66D6C-4FDB-4361-99A8-EE2075D457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1030842"/>
            <a:ext cx="7620000" cy="5715000"/>
          </a:xfrm>
          <a:prstGeom prst="rect">
            <a:avLst/>
          </a:prstGeom>
        </p:spPr>
      </p:pic>
    </p:spTree>
    <p:extLst>
      <p:ext uri="{BB962C8B-B14F-4D97-AF65-F5344CB8AC3E}">
        <p14:creationId xmlns:p14="http://schemas.microsoft.com/office/powerpoint/2010/main" val="20540314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Github.com &gt; Lab</a:t>
              </a:r>
            </a:p>
          </p:txBody>
        </p:sp>
      </p:grpSp>
      <p:sp>
        <p:nvSpPr>
          <p:cNvPr id="13" name="TextBox 12">
            <a:extLst>
              <a:ext uri="{FF2B5EF4-FFF2-40B4-BE49-F238E27FC236}">
                <a16:creationId xmlns:a16="http://schemas.microsoft.com/office/drawing/2014/main" id="{73557DE6-81D8-499A-879C-F8A4E1CCCF2D}"/>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Create a new organization.</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a new account.</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a new repository.</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a new project in your repository.</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the following milestones: </a:t>
            </a:r>
            <a:r>
              <a:rPr lang="en-US" sz="2100" dirty="0" err="1"/>
              <a:t>poc</a:t>
            </a:r>
            <a:r>
              <a:rPr lang="en-US" sz="2100" dirty="0"/>
              <a:t>, </a:t>
            </a:r>
            <a:r>
              <a:rPr lang="en-US" sz="2100" dirty="0" err="1"/>
              <a:t>mvp</a:t>
            </a:r>
            <a:r>
              <a:rPr lang="en-US" sz="2100" dirty="0"/>
              <a:t>, v1</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the following labels: test, </a:t>
            </a:r>
            <a:r>
              <a:rPr lang="en-US" sz="2100" dirty="0" err="1"/>
              <a:t>qa</a:t>
            </a:r>
            <a:r>
              <a:rPr lang="en-US" sz="2100" dirty="0"/>
              <a:t>, prod.</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three issues: A, B &amp; C. Add labels, milestones and project to each issue.</a:t>
            </a:r>
          </a:p>
          <a:p>
            <a:pPr marL="342900" indent="-342900">
              <a:buFont typeface="Arial" panose="020B0604020202020204" pitchFamily="34" charset="0"/>
              <a:buChar char="•"/>
            </a:pPr>
            <a:endParaRPr lang="en-US" sz="2100" dirty="0"/>
          </a:p>
          <a:p>
            <a:endParaRPr lang="en-US" sz="2100" dirty="0"/>
          </a:p>
          <a:p>
            <a:endParaRPr lang="en-US" sz="2100" dirty="0"/>
          </a:p>
          <a:p>
            <a:pPr marL="342900" indent="-342900">
              <a:buFont typeface="Arial" panose="020B0604020202020204" pitchFamily="34" charset="0"/>
              <a:buChar char="•"/>
            </a:pPr>
            <a:endParaRPr lang="en-US" sz="2100" dirty="0"/>
          </a:p>
        </p:txBody>
      </p:sp>
    </p:spTree>
    <p:extLst>
      <p:ext uri="{BB962C8B-B14F-4D97-AF65-F5344CB8AC3E}">
        <p14:creationId xmlns:p14="http://schemas.microsoft.com/office/powerpoint/2010/main" val="2485917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0" y="0"/>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Big Picture</a:t>
              </a:r>
            </a:p>
          </p:txBody>
        </p:sp>
      </p:grpSp>
      <p:pic>
        <p:nvPicPr>
          <p:cNvPr id="6" name="Picture 5">
            <a:extLst>
              <a:ext uri="{FF2B5EF4-FFF2-40B4-BE49-F238E27FC236}">
                <a16:creationId xmlns:a16="http://schemas.microsoft.com/office/drawing/2014/main" id="{C5B0A1AC-F69A-488F-A222-30E639AFED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904" y="1030840"/>
            <a:ext cx="10664190" cy="5985403"/>
          </a:xfrm>
          <a:prstGeom prst="rect">
            <a:avLst/>
          </a:prstGeom>
        </p:spPr>
      </p:pic>
    </p:spTree>
    <p:extLst>
      <p:ext uri="{BB962C8B-B14F-4D97-AF65-F5344CB8AC3E}">
        <p14:creationId xmlns:p14="http://schemas.microsoft.com/office/powerpoint/2010/main" val="4211215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Github.com &gt; Q/A</a:t>
              </a:r>
            </a:p>
          </p:txBody>
        </p:sp>
      </p:grpSp>
      <p:pic>
        <p:nvPicPr>
          <p:cNvPr id="8" name="Picture 7">
            <a:extLst>
              <a:ext uri="{FF2B5EF4-FFF2-40B4-BE49-F238E27FC236}">
                <a16:creationId xmlns:a16="http://schemas.microsoft.com/office/drawing/2014/main" id="{7A780306-ED7E-4C75-B625-296A6B888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8727" y="2268071"/>
            <a:ext cx="3074547" cy="3074547"/>
          </a:xfrm>
          <a:prstGeom prst="rect">
            <a:avLst/>
          </a:prstGeom>
        </p:spPr>
      </p:pic>
    </p:spTree>
    <p:extLst>
      <p:ext uri="{BB962C8B-B14F-4D97-AF65-F5344CB8AC3E}">
        <p14:creationId xmlns:p14="http://schemas.microsoft.com/office/powerpoint/2010/main" val="16582847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Feedback</a:t>
              </a:r>
            </a:p>
          </p:txBody>
        </p:sp>
      </p:grpSp>
      <p:sp>
        <p:nvSpPr>
          <p:cNvPr id="2" name="Rectangle 1">
            <a:extLst>
              <a:ext uri="{FF2B5EF4-FFF2-40B4-BE49-F238E27FC236}">
                <a16:creationId xmlns:a16="http://schemas.microsoft.com/office/drawing/2014/main" id="{3628E48B-4CAB-47B0-98B4-B6732F7224BD}"/>
              </a:ext>
            </a:extLst>
          </p:cNvPr>
          <p:cNvSpPr/>
          <p:nvPr/>
        </p:nvSpPr>
        <p:spPr>
          <a:xfrm>
            <a:off x="549211" y="3185720"/>
            <a:ext cx="11093578" cy="830997"/>
          </a:xfrm>
          <a:prstGeom prst="rect">
            <a:avLst/>
          </a:prstGeom>
        </p:spPr>
        <p:txBody>
          <a:bodyPr wrap="square">
            <a:spAutoFit/>
          </a:bodyPr>
          <a:lstStyle/>
          <a:p>
            <a:r>
              <a:rPr lang="da-DK" sz="4800" dirty="0"/>
              <a:t>https://airtable.com/shrDUlkEelfraVzON</a:t>
            </a:r>
          </a:p>
        </p:txBody>
      </p:sp>
    </p:spTree>
    <p:extLst>
      <p:ext uri="{BB962C8B-B14F-4D97-AF65-F5344CB8AC3E}">
        <p14:creationId xmlns:p14="http://schemas.microsoft.com/office/powerpoint/2010/main" val="11513046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Literature</a:t>
              </a:r>
            </a:p>
          </p:txBody>
        </p:sp>
      </p:grpSp>
      <p:sp>
        <p:nvSpPr>
          <p:cNvPr id="10" name="TextBox 9">
            <a:extLst>
              <a:ext uri="{FF2B5EF4-FFF2-40B4-BE49-F238E27FC236}">
                <a16:creationId xmlns:a16="http://schemas.microsoft.com/office/drawing/2014/main" id="{76E61E68-877D-4888-B34E-7FFC97D3F182}"/>
              </a:ext>
            </a:extLst>
          </p:cNvPr>
          <p:cNvSpPr txBox="1"/>
          <p:nvPr/>
        </p:nvSpPr>
        <p:spPr>
          <a:xfrm>
            <a:off x="1288741" y="1669002"/>
            <a:ext cx="9614518" cy="4216893"/>
          </a:xfrm>
          <a:prstGeom prst="rect">
            <a:avLst/>
          </a:prstGeom>
          <a:noFill/>
        </p:spPr>
        <p:txBody>
          <a:bodyPr wrap="square" lIns="0" tIns="0" rIns="0" bIns="0" rtlCol="0">
            <a:noAutofit/>
          </a:bodyPr>
          <a:lstStyle/>
          <a:p>
            <a:pPr marL="342900" indent="-342900">
              <a:buFont typeface="Arial" panose="020B0604020202020204" pitchFamily="34" charset="0"/>
              <a:buChar char="•"/>
            </a:pPr>
            <a:r>
              <a:rPr lang="da-DK" sz="2100" dirty="0">
                <a:hlinkClick r:id="rId3"/>
              </a:rPr>
              <a:t>https://github.com/</a:t>
            </a:r>
            <a:endParaRPr lang="da-DK" sz="2100" dirty="0"/>
          </a:p>
          <a:p>
            <a:pPr marL="342900" indent="-342900">
              <a:buFont typeface="Arial" panose="020B0604020202020204" pitchFamily="34" charset="0"/>
              <a:buChar char="•"/>
            </a:pPr>
            <a:endParaRPr lang="da-DK" sz="2100" dirty="0"/>
          </a:p>
          <a:p>
            <a:pPr marL="342900" indent="-342900">
              <a:buFont typeface="Arial" panose="020B0604020202020204" pitchFamily="34" charset="0"/>
              <a:buChar char="•"/>
            </a:pPr>
            <a:r>
              <a:rPr lang="da-DK" sz="2100" dirty="0">
                <a:hlinkClick r:id="rId4"/>
              </a:rPr>
              <a:t>https://en.wikipedia.org/wiki/Version_control</a:t>
            </a:r>
            <a:endParaRPr lang="da-DK" sz="2100" dirty="0"/>
          </a:p>
          <a:p>
            <a:pPr marL="342900" indent="-342900">
              <a:buFont typeface="Arial" panose="020B0604020202020204" pitchFamily="34" charset="0"/>
              <a:buChar char="•"/>
            </a:pPr>
            <a:endParaRPr lang="da-DK" sz="2100" dirty="0"/>
          </a:p>
          <a:p>
            <a:pPr marL="342900" indent="-342900">
              <a:buFont typeface="Arial" panose="020B0604020202020204" pitchFamily="34" charset="0"/>
              <a:buChar char="•"/>
            </a:pPr>
            <a:r>
              <a:rPr lang="da-DK" sz="2100" dirty="0">
                <a:hlinkClick r:id="rId5"/>
              </a:rPr>
              <a:t>https://medium.com/@shashankmohabia/up-and-running-with-version-control-systems-88c9857abe09</a:t>
            </a:r>
            <a:endParaRPr lang="da-DK" sz="2100" dirty="0"/>
          </a:p>
          <a:p>
            <a:pPr marL="342900" indent="-342900">
              <a:buFont typeface="Arial" panose="020B0604020202020204" pitchFamily="34" charset="0"/>
              <a:buChar char="•"/>
            </a:pPr>
            <a:endParaRPr lang="da-DK" sz="2100" dirty="0"/>
          </a:p>
          <a:p>
            <a:pPr marL="342900" indent="-342900">
              <a:buFont typeface="Arial" panose="020B0604020202020204" pitchFamily="34" charset="0"/>
              <a:buChar char="•"/>
            </a:pPr>
            <a:r>
              <a:rPr lang="da-DK" sz="2100" dirty="0">
                <a:hlinkClick r:id="rId6"/>
              </a:rPr>
              <a:t>http://jr0cket.co.uk/slides/getting-started-with-git.html#/</a:t>
            </a:r>
            <a:endParaRPr lang="da-DK" sz="2100" dirty="0"/>
          </a:p>
          <a:p>
            <a:pPr marL="342900" indent="-342900">
              <a:buFont typeface="Arial" panose="020B0604020202020204" pitchFamily="34" charset="0"/>
              <a:buChar char="•"/>
            </a:pPr>
            <a:endParaRPr lang="da-DK" sz="2100" dirty="0"/>
          </a:p>
          <a:p>
            <a:pPr marL="342900" indent="-342900">
              <a:buFont typeface="Arial" panose="020B0604020202020204" pitchFamily="34" charset="0"/>
              <a:buChar char="•"/>
            </a:pPr>
            <a:r>
              <a:rPr lang="da-DK" sz="2100" dirty="0">
                <a:hlinkClick r:id="rId7"/>
              </a:rPr>
              <a:t>https://phoenixnap.com/kb/git-commands-cheat-sheet</a:t>
            </a:r>
            <a:endParaRPr lang="da-DK" sz="2100" dirty="0"/>
          </a:p>
          <a:p>
            <a:pPr marL="342900" indent="-342900">
              <a:buFont typeface="Arial" panose="020B0604020202020204" pitchFamily="34" charset="0"/>
              <a:buChar char="•"/>
            </a:pPr>
            <a:endParaRPr lang="da-DK" sz="2100" dirty="0"/>
          </a:p>
          <a:p>
            <a:pPr marL="342900" indent="-342900">
              <a:buFont typeface="Arial" panose="020B0604020202020204" pitchFamily="34" charset="0"/>
              <a:buChar char="•"/>
            </a:pPr>
            <a:r>
              <a:rPr lang="da-DK" sz="2100" dirty="0">
                <a:hlinkClick r:id="rId8"/>
              </a:rPr>
              <a:t>https://git-scm.com/downloads/guis</a:t>
            </a:r>
            <a:endParaRPr lang="da-DK" sz="2100" dirty="0"/>
          </a:p>
          <a:p>
            <a:pPr marL="342900" indent="-342900">
              <a:buFont typeface="Arial" panose="020B0604020202020204" pitchFamily="34" charset="0"/>
              <a:buChar char="•"/>
            </a:pPr>
            <a:endParaRPr lang="da-DK" sz="2100" dirty="0"/>
          </a:p>
        </p:txBody>
      </p:sp>
    </p:spTree>
    <p:extLst>
      <p:ext uri="{BB962C8B-B14F-4D97-AF65-F5344CB8AC3E}">
        <p14:creationId xmlns:p14="http://schemas.microsoft.com/office/powerpoint/2010/main" val="3716536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Big Picture &gt; Centralized vs Decentralized</a:t>
              </a:r>
            </a:p>
          </p:txBody>
        </p:sp>
      </p:grpSp>
      <p:pic>
        <p:nvPicPr>
          <p:cNvPr id="5" name="Picture 4">
            <a:extLst>
              <a:ext uri="{FF2B5EF4-FFF2-40B4-BE49-F238E27FC236}">
                <a16:creationId xmlns:a16="http://schemas.microsoft.com/office/drawing/2014/main" id="{C8B4D78F-48FD-4A0B-841A-A6E430F34D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0991" y="1392497"/>
            <a:ext cx="5130018" cy="5150136"/>
          </a:xfrm>
          <a:prstGeom prst="rect">
            <a:avLst/>
          </a:prstGeom>
        </p:spPr>
      </p:pic>
      <p:sp>
        <p:nvSpPr>
          <p:cNvPr id="6" name="Thought Bubble: Cloud 5">
            <a:extLst>
              <a:ext uri="{FF2B5EF4-FFF2-40B4-BE49-F238E27FC236}">
                <a16:creationId xmlns:a16="http://schemas.microsoft.com/office/drawing/2014/main" id="{38D8A8B3-D191-4390-8517-48BFD0721952}"/>
              </a:ext>
            </a:extLst>
          </p:cNvPr>
          <p:cNvSpPr/>
          <p:nvPr/>
        </p:nvSpPr>
        <p:spPr>
          <a:xfrm>
            <a:off x="501408" y="1470210"/>
            <a:ext cx="2436102" cy="3833310"/>
          </a:xfrm>
          <a:prstGeom prst="cloudCallout">
            <a:avLst>
              <a:gd name="adj1" fmla="val 97651"/>
              <a:gd name="adj2" fmla="val -9543"/>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In centralized version control systems all the work is done on the server.</a:t>
            </a:r>
            <a:endParaRPr lang="da-DK" sz="2100" dirty="0" err="1"/>
          </a:p>
        </p:txBody>
      </p:sp>
      <p:sp>
        <p:nvSpPr>
          <p:cNvPr id="9" name="Thought Bubble: Cloud 8">
            <a:extLst>
              <a:ext uri="{FF2B5EF4-FFF2-40B4-BE49-F238E27FC236}">
                <a16:creationId xmlns:a16="http://schemas.microsoft.com/office/drawing/2014/main" id="{6DE449CE-51C8-4462-B736-5F99E32BBD9C}"/>
              </a:ext>
            </a:extLst>
          </p:cNvPr>
          <p:cNvSpPr/>
          <p:nvPr/>
        </p:nvSpPr>
        <p:spPr>
          <a:xfrm>
            <a:off x="9123438" y="1599750"/>
            <a:ext cx="2729472" cy="3833310"/>
          </a:xfrm>
          <a:prstGeom prst="cloudCallout">
            <a:avLst>
              <a:gd name="adj1" fmla="val -74698"/>
              <a:gd name="adj2" fmla="val 32798"/>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In distributed version control systems all the work is offloaded to the clients.</a:t>
            </a:r>
            <a:endParaRPr lang="da-DK" sz="2100" dirty="0" err="1"/>
          </a:p>
        </p:txBody>
      </p:sp>
    </p:spTree>
    <p:extLst>
      <p:ext uri="{BB962C8B-B14F-4D97-AF65-F5344CB8AC3E}">
        <p14:creationId xmlns:p14="http://schemas.microsoft.com/office/powerpoint/2010/main" val="1549071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90E0F3-32AF-4275-BFDD-30447BFE5A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437" y="1480872"/>
            <a:ext cx="6913126" cy="4599888"/>
          </a:xfrm>
          <a:prstGeom prst="rect">
            <a:avLst/>
          </a:prstGeom>
        </p:spPr>
      </p:pic>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Big Picture &gt; Centralized Version Control Systems</a:t>
              </a:r>
            </a:p>
          </p:txBody>
        </p:sp>
      </p:grpSp>
      <p:sp>
        <p:nvSpPr>
          <p:cNvPr id="8" name="Thought Bubble: Cloud 7">
            <a:extLst>
              <a:ext uri="{FF2B5EF4-FFF2-40B4-BE49-F238E27FC236}">
                <a16:creationId xmlns:a16="http://schemas.microsoft.com/office/drawing/2014/main" id="{AA235C04-BE11-4E6A-A830-65E27FB60A18}"/>
              </a:ext>
            </a:extLst>
          </p:cNvPr>
          <p:cNvSpPr/>
          <p:nvPr/>
        </p:nvSpPr>
        <p:spPr>
          <a:xfrm>
            <a:off x="729116" y="4853430"/>
            <a:ext cx="1910321" cy="1759865"/>
          </a:xfrm>
          <a:prstGeom prst="cloudCallout">
            <a:avLst>
              <a:gd name="adj1" fmla="val 104807"/>
              <a:gd name="adj2" fmla="val -12017"/>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Sue wants Soup.</a:t>
            </a:r>
            <a:endParaRPr lang="da-DK" sz="2100" dirty="0" err="1"/>
          </a:p>
        </p:txBody>
      </p:sp>
      <p:sp>
        <p:nvSpPr>
          <p:cNvPr id="9" name="Thought Bubble: Cloud 8">
            <a:extLst>
              <a:ext uri="{FF2B5EF4-FFF2-40B4-BE49-F238E27FC236}">
                <a16:creationId xmlns:a16="http://schemas.microsoft.com/office/drawing/2014/main" id="{AF083CD1-E260-4E81-ACF6-B09FBF71958C}"/>
              </a:ext>
            </a:extLst>
          </p:cNvPr>
          <p:cNvSpPr/>
          <p:nvPr/>
        </p:nvSpPr>
        <p:spPr>
          <a:xfrm>
            <a:off x="729116" y="1014756"/>
            <a:ext cx="2426077" cy="2766060"/>
          </a:xfrm>
          <a:prstGeom prst="cloudCallout">
            <a:avLst>
              <a:gd name="adj1" fmla="val 142705"/>
              <a:gd name="adj2" fmla="val 105698"/>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Joe wants Juice but have to wait for Sue to be done eating.</a:t>
            </a:r>
            <a:endParaRPr lang="da-DK" sz="2100" dirty="0" err="1"/>
          </a:p>
        </p:txBody>
      </p:sp>
      <p:sp>
        <p:nvSpPr>
          <p:cNvPr id="10" name="Thought Bubble: Cloud 9">
            <a:extLst>
              <a:ext uri="{FF2B5EF4-FFF2-40B4-BE49-F238E27FC236}">
                <a16:creationId xmlns:a16="http://schemas.microsoft.com/office/drawing/2014/main" id="{B1EC8769-3671-4891-B189-4561043A6D06}"/>
              </a:ext>
            </a:extLst>
          </p:cNvPr>
          <p:cNvSpPr/>
          <p:nvPr/>
        </p:nvSpPr>
        <p:spPr>
          <a:xfrm>
            <a:off x="9254490" y="1480872"/>
            <a:ext cx="2697480" cy="4408092"/>
          </a:xfrm>
          <a:prstGeom prst="cloudCallout">
            <a:avLst>
              <a:gd name="adj1" fmla="val -113042"/>
              <a:gd name="adj2" fmla="val 41491"/>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Eve got up late and have to wait for Sue and Joe to finish eating before she can cook her Eggs.</a:t>
            </a:r>
            <a:endParaRPr lang="da-DK" sz="2100" dirty="0" err="1"/>
          </a:p>
        </p:txBody>
      </p:sp>
    </p:spTree>
    <p:extLst>
      <p:ext uri="{BB962C8B-B14F-4D97-AF65-F5344CB8AC3E}">
        <p14:creationId xmlns:p14="http://schemas.microsoft.com/office/powerpoint/2010/main" val="245093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Big Picture &gt; Distributed Version Control Systems</a:t>
              </a:r>
            </a:p>
          </p:txBody>
        </p:sp>
      </p:grpSp>
      <p:pic>
        <p:nvPicPr>
          <p:cNvPr id="5" name="Picture 4">
            <a:extLst>
              <a:ext uri="{FF2B5EF4-FFF2-40B4-BE49-F238E27FC236}">
                <a16:creationId xmlns:a16="http://schemas.microsoft.com/office/drawing/2014/main" id="{52AE95EC-CCC7-4AD5-B79D-38CB4CC861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7455" y="1350882"/>
            <a:ext cx="6337090" cy="4935618"/>
          </a:xfrm>
          <a:prstGeom prst="rect">
            <a:avLst/>
          </a:prstGeom>
        </p:spPr>
      </p:pic>
      <p:sp>
        <p:nvSpPr>
          <p:cNvPr id="6" name="Thought Bubble: Cloud 5">
            <a:extLst>
              <a:ext uri="{FF2B5EF4-FFF2-40B4-BE49-F238E27FC236}">
                <a16:creationId xmlns:a16="http://schemas.microsoft.com/office/drawing/2014/main" id="{D71FF243-9F76-40E4-8697-C7A0C6B75906}"/>
              </a:ext>
            </a:extLst>
          </p:cNvPr>
          <p:cNvSpPr/>
          <p:nvPr/>
        </p:nvSpPr>
        <p:spPr>
          <a:xfrm>
            <a:off x="501409" y="1451610"/>
            <a:ext cx="1910321" cy="1759865"/>
          </a:xfrm>
          <a:prstGeom prst="cloudCallout">
            <a:avLst>
              <a:gd name="adj1" fmla="val 90447"/>
              <a:gd name="adj2" fmla="val 66571"/>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Sue only wants Soup.</a:t>
            </a:r>
            <a:endParaRPr lang="da-DK" sz="2100" dirty="0" err="1"/>
          </a:p>
        </p:txBody>
      </p:sp>
      <p:sp>
        <p:nvSpPr>
          <p:cNvPr id="9" name="Thought Bubble: Cloud 8">
            <a:extLst>
              <a:ext uri="{FF2B5EF4-FFF2-40B4-BE49-F238E27FC236}">
                <a16:creationId xmlns:a16="http://schemas.microsoft.com/office/drawing/2014/main" id="{195AEBDF-A426-48FF-835A-58647F0DDCD9}"/>
              </a:ext>
            </a:extLst>
          </p:cNvPr>
          <p:cNvSpPr/>
          <p:nvPr/>
        </p:nvSpPr>
        <p:spPr>
          <a:xfrm>
            <a:off x="834390" y="4629150"/>
            <a:ext cx="2093065" cy="2059895"/>
          </a:xfrm>
          <a:prstGeom prst="cloudCallout">
            <a:avLst>
              <a:gd name="adj1" fmla="val 178250"/>
              <a:gd name="adj2" fmla="val 6011"/>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Joe wants Juice with his Soup.</a:t>
            </a:r>
            <a:endParaRPr lang="da-DK" sz="2100" dirty="0" err="1"/>
          </a:p>
        </p:txBody>
      </p:sp>
      <p:sp>
        <p:nvSpPr>
          <p:cNvPr id="10" name="Thought Bubble: Cloud 9">
            <a:extLst>
              <a:ext uri="{FF2B5EF4-FFF2-40B4-BE49-F238E27FC236}">
                <a16:creationId xmlns:a16="http://schemas.microsoft.com/office/drawing/2014/main" id="{A3233F97-A9C3-4424-A401-987ED64BBFE3}"/>
              </a:ext>
            </a:extLst>
          </p:cNvPr>
          <p:cNvSpPr/>
          <p:nvPr/>
        </p:nvSpPr>
        <p:spPr>
          <a:xfrm>
            <a:off x="9067800" y="4080511"/>
            <a:ext cx="2807970" cy="2407262"/>
          </a:xfrm>
          <a:prstGeom prst="cloudCallout">
            <a:avLst>
              <a:gd name="adj1" fmla="val -51128"/>
              <a:gd name="adj2" fmla="val -53945"/>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Eve doesn’t like Soup so she wants Eggs with her Juice.</a:t>
            </a:r>
            <a:endParaRPr lang="da-DK" sz="2100" dirty="0" err="1"/>
          </a:p>
        </p:txBody>
      </p:sp>
      <p:sp>
        <p:nvSpPr>
          <p:cNvPr id="11" name="Thought Bubble: Cloud 10">
            <a:extLst>
              <a:ext uri="{FF2B5EF4-FFF2-40B4-BE49-F238E27FC236}">
                <a16:creationId xmlns:a16="http://schemas.microsoft.com/office/drawing/2014/main" id="{EDE258A3-9B38-4D74-82CB-1052E9222604}"/>
              </a:ext>
            </a:extLst>
          </p:cNvPr>
          <p:cNvSpPr/>
          <p:nvPr/>
        </p:nvSpPr>
        <p:spPr>
          <a:xfrm>
            <a:off x="8378190" y="1030842"/>
            <a:ext cx="3497580" cy="2398158"/>
          </a:xfrm>
          <a:prstGeom prst="cloudCallout">
            <a:avLst>
              <a:gd name="adj1" fmla="val -114766"/>
              <a:gd name="adj2" fmla="val 14314"/>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Main doesn’t care cause it knows Sue, Joe and Eve will figure out the menu via a PR.</a:t>
            </a:r>
            <a:endParaRPr lang="da-DK" sz="2100" dirty="0" err="1"/>
          </a:p>
        </p:txBody>
      </p:sp>
    </p:spTree>
    <p:extLst>
      <p:ext uri="{BB962C8B-B14F-4D97-AF65-F5344CB8AC3E}">
        <p14:creationId xmlns:p14="http://schemas.microsoft.com/office/powerpoint/2010/main" val="424401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8" name="TextBox 7"/>
            <p:cNvSpPr txBox="1"/>
            <p:nvPr/>
          </p:nvSpPr>
          <p:spPr>
            <a:xfrm>
              <a:off x="10972800" y="289501"/>
              <a:ext cx="900953" cy="280846"/>
            </a:xfrm>
            <a:prstGeom prst="rect">
              <a:avLst/>
            </a:prstGeom>
            <a:grpFill/>
            <a:ln>
              <a:noFill/>
            </a:ln>
          </p:spPr>
          <p:txBody>
            <a:bodyPr wrap="square" rtlCol="0">
              <a:spAutoFit/>
            </a:bodyPr>
            <a:lstStyle/>
            <a:p>
              <a:endParaRPr lang="en-US" sz="1225">
                <a:solidFill>
                  <a:schemeClr val="bg1"/>
                </a:solidFill>
              </a:endParaRPr>
            </a:p>
          </p:txBody>
        </p:sp>
        <p:sp>
          <p:nvSpPr>
            <p:cNvPr id="21" name="TextBox 20"/>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Big Picture &gt; Demo</a:t>
              </a:r>
            </a:p>
          </p:txBody>
        </p:sp>
      </p:grpSp>
      <p:pic>
        <p:nvPicPr>
          <p:cNvPr id="7" name="Picture 6">
            <a:extLst>
              <a:ext uri="{FF2B5EF4-FFF2-40B4-BE49-F238E27FC236}">
                <a16:creationId xmlns:a16="http://schemas.microsoft.com/office/drawing/2014/main" id="{2F1247D1-30D2-404B-821C-8D19AF5DC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1021" y="1327278"/>
            <a:ext cx="9211112" cy="5241219"/>
          </a:xfrm>
          <a:prstGeom prst="rect">
            <a:avLst/>
          </a:prstGeom>
        </p:spPr>
      </p:pic>
    </p:spTree>
    <p:extLst>
      <p:ext uri="{BB962C8B-B14F-4D97-AF65-F5344CB8AC3E}">
        <p14:creationId xmlns:p14="http://schemas.microsoft.com/office/powerpoint/2010/main" val="3698689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Big Picture &gt; Q/A</a:t>
              </a:r>
            </a:p>
          </p:txBody>
        </p:sp>
      </p:grpSp>
      <p:pic>
        <p:nvPicPr>
          <p:cNvPr id="8" name="Picture 7">
            <a:extLst>
              <a:ext uri="{FF2B5EF4-FFF2-40B4-BE49-F238E27FC236}">
                <a16:creationId xmlns:a16="http://schemas.microsoft.com/office/drawing/2014/main" id="{7A780306-ED7E-4C75-B625-296A6B888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8727" y="2268071"/>
            <a:ext cx="3074547" cy="3074547"/>
          </a:xfrm>
          <a:prstGeom prst="rect">
            <a:avLst/>
          </a:prstGeom>
        </p:spPr>
      </p:pic>
    </p:spTree>
    <p:extLst>
      <p:ext uri="{BB962C8B-B14F-4D97-AF65-F5344CB8AC3E}">
        <p14:creationId xmlns:p14="http://schemas.microsoft.com/office/powerpoint/2010/main" val="112743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Git</a:t>
              </a:r>
            </a:p>
          </p:txBody>
        </p:sp>
      </p:grpSp>
      <p:sp>
        <p:nvSpPr>
          <p:cNvPr id="6" name="TextBox 5">
            <a:extLst>
              <a:ext uri="{FF2B5EF4-FFF2-40B4-BE49-F238E27FC236}">
                <a16:creationId xmlns:a16="http://schemas.microsoft.com/office/drawing/2014/main" id="{41AE0CA2-CABF-44FF-A325-B4672C669342}"/>
              </a:ext>
            </a:extLst>
          </p:cNvPr>
          <p:cNvSpPr txBox="1"/>
          <p:nvPr/>
        </p:nvSpPr>
        <p:spPr>
          <a:xfrm>
            <a:off x="1288741" y="1669002"/>
            <a:ext cx="9614518" cy="4216893"/>
          </a:xfrm>
          <a:prstGeom prst="rect">
            <a:avLst/>
          </a:prstGeom>
          <a:noFill/>
        </p:spPr>
        <p:txBody>
          <a:bodyPr wrap="square" lIns="0" tIns="0" rIns="0" bIns="0" rtlCol="0" anchor="t">
            <a:noAutofit/>
          </a:bodyPr>
          <a:lstStyle/>
          <a:p>
            <a:r>
              <a:rPr lang="en-US" sz="2100" dirty="0"/>
              <a:t>Git is a open source distributed version control system designed to handle everything from small to very large projects with speed and efficiency. It was created by Linus Torvalds in 2005 to support the development of the Linux Kernel. Defining characteristics of Git are:</a:t>
            </a:r>
            <a:br>
              <a:rPr lang="en-US" sz="2100" dirty="0"/>
            </a:br>
            <a:endParaRPr lang="en-US" sz="2100" dirty="0"/>
          </a:p>
          <a:p>
            <a:pPr marL="342900" indent="-342900">
              <a:buFont typeface="Arial" panose="020B0604020202020204" pitchFamily="34" charset="0"/>
              <a:buChar char="•"/>
            </a:pPr>
            <a:r>
              <a:rPr lang="en-US" sz="2100" dirty="0"/>
              <a:t>Git is </a:t>
            </a:r>
            <a:r>
              <a:rPr lang="en-US" sz="2100" b="1" dirty="0"/>
              <a:t>Free</a:t>
            </a:r>
            <a:br>
              <a:rPr lang="en-US" sz="2100" dirty="0"/>
            </a:br>
            <a:endParaRPr lang="en-US" sz="2100" dirty="0"/>
          </a:p>
          <a:p>
            <a:pPr marL="342900" indent="-342900">
              <a:buFont typeface="Arial" panose="020B0604020202020204" pitchFamily="34" charset="0"/>
              <a:buChar char="•"/>
            </a:pPr>
            <a:r>
              <a:rPr lang="en-US" sz="2100" dirty="0"/>
              <a:t>Git is </a:t>
            </a:r>
            <a:r>
              <a:rPr lang="en-US" sz="2100" b="1" dirty="0"/>
              <a:t>Fast</a:t>
            </a:r>
            <a:br>
              <a:rPr lang="en-US" sz="2100" dirty="0"/>
            </a:br>
            <a:endParaRPr lang="en-US" sz="2100" dirty="0"/>
          </a:p>
          <a:p>
            <a:pPr marL="342900" indent="-342900">
              <a:buFont typeface="Arial" panose="020B0604020202020204" pitchFamily="34" charset="0"/>
              <a:buChar char="•"/>
            </a:pPr>
            <a:r>
              <a:rPr lang="en-US" sz="2100" dirty="0"/>
              <a:t>Git is </a:t>
            </a:r>
            <a:r>
              <a:rPr lang="en-US" sz="2100" b="1" dirty="0"/>
              <a:t>Scalable</a:t>
            </a:r>
            <a:br>
              <a:rPr lang="en-US" sz="2100" dirty="0"/>
            </a:br>
            <a:endParaRPr lang="en-US" sz="2100" dirty="0"/>
          </a:p>
          <a:p>
            <a:pPr marL="342900" indent="-342900">
              <a:buFont typeface="Arial" panose="020B0604020202020204" pitchFamily="34" charset="0"/>
              <a:buChar char="•"/>
            </a:pPr>
            <a:r>
              <a:rPr lang="en-US" sz="2100" dirty="0"/>
              <a:t>Git is </a:t>
            </a:r>
            <a:r>
              <a:rPr lang="en-US" sz="2100" b="1" dirty="0"/>
              <a:t>Secure</a:t>
            </a:r>
          </a:p>
          <a:p>
            <a:pPr marL="342900" indent="-342900">
              <a:buFont typeface="Arial" panose="020B0604020202020204" pitchFamily="34" charset="0"/>
              <a:buChar char="•"/>
            </a:pPr>
            <a:endParaRPr lang="en-US" sz="2100" b="1" dirty="0"/>
          </a:p>
          <a:p>
            <a:pPr marL="342900" indent="-342900">
              <a:buFont typeface="Arial" panose="020B0604020202020204" pitchFamily="34" charset="0"/>
              <a:buChar char="•"/>
            </a:pPr>
            <a:r>
              <a:rPr lang="en-US" sz="2100" dirty="0"/>
              <a:t>Git is </a:t>
            </a:r>
            <a:r>
              <a:rPr lang="en-US" sz="2100" b="1" dirty="0"/>
              <a:t>Economical</a:t>
            </a:r>
          </a:p>
          <a:p>
            <a:pPr marL="342900" indent="-342900">
              <a:buFont typeface="Arial" panose="020B0604020202020204" pitchFamily="34" charset="0"/>
              <a:buChar char="•"/>
            </a:pPr>
            <a:endParaRPr lang="en-US" sz="2100" b="1" dirty="0"/>
          </a:p>
        </p:txBody>
      </p:sp>
    </p:spTree>
    <p:extLst>
      <p:ext uri="{BB962C8B-B14F-4D97-AF65-F5344CB8AC3E}">
        <p14:creationId xmlns:p14="http://schemas.microsoft.com/office/powerpoint/2010/main" val="1793926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FDS PowerPoint Template 16_9 logo top">
  <a:themeElements>
    <a:clrScheme name="DFDS">
      <a:dk1>
        <a:srgbClr val="000000"/>
      </a:dk1>
      <a:lt1>
        <a:sysClr val="window" lastClr="FFFFFF"/>
      </a:lt1>
      <a:dk2>
        <a:srgbClr val="999A9C"/>
      </a:dk2>
      <a:lt2>
        <a:srgbClr val="B2BFC7"/>
      </a:lt2>
      <a:accent1>
        <a:srgbClr val="002B45"/>
      </a:accent1>
      <a:accent2>
        <a:srgbClr val="1B5786"/>
      </a:accent2>
      <a:accent3>
        <a:srgbClr val="ED8B00"/>
      </a:accent3>
      <a:accent4>
        <a:srgbClr val="6D6F71"/>
      </a:accent4>
      <a:accent5>
        <a:srgbClr val="5087AC"/>
      </a:accent5>
      <a:accent6>
        <a:srgbClr val="68B2E3"/>
      </a:accent6>
      <a:hlink>
        <a:srgbClr val="000000"/>
      </a:hlink>
      <a:folHlink>
        <a:srgbClr val="000000"/>
      </a:folHlink>
    </a:clrScheme>
    <a:fontScheme name="DFDS">
      <a:majorFont>
        <a:latin typeface="DFDS Bold"/>
        <a:ea typeface=""/>
        <a:cs typeface=""/>
      </a:majorFont>
      <a:minorFont>
        <a:latin typeface="DFD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9525">
          <a:solidFill>
            <a:schemeClr val="accent1"/>
          </a:solidFill>
        </a:ln>
      </a:spPr>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defPPr algn="ctr">
          <a:defRPr sz="21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sz="2100" dirty="0" err="1" smtClean="0"/>
        </a:defPPr>
      </a:lstStyle>
    </a:txDef>
  </a:objectDefaults>
  <a:extraClrSchemeLst/>
  <a:extLst>
    <a:ext uri="{05A4C25C-085E-4340-85A3-A5531E510DB2}">
      <thm15:themeFamily xmlns:thm15="http://schemas.microsoft.com/office/thememl/2012/main" name="Presentation1" id="{7D43EC03-67F5-4F81-9AD7-58BC9E8771E9}" vid="{CC25375D-1E03-4284-8BC0-9882BEFE5D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F65BD4264CB9094CA7944F610D2D7DCA" ma:contentTypeVersion="7" ma:contentTypeDescription="Opret et nyt dokument." ma:contentTypeScope="" ma:versionID="285eed63ac2e046b8ebe16ddc91dee82">
  <xsd:schema xmlns:xsd="http://www.w3.org/2001/XMLSchema" xmlns:xs="http://www.w3.org/2001/XMLSchema" xmlns:p="http://schemas.microsoft.com/office/2006/metadata/properties" xmlns:ns2="2279a1a0-7112-41f8-b496-d9a5c3576fb0" xmlns:ns3="95c0be1d-4093-4789-923d-5b0c8c8304dc" targetNamespace="http://schemas.microsoft.com/office/2006/metadata/properties" ma:root="true" ma:fieldsID="92b7f3ae194bb82c73e460576e55bd12" ns2:_="" ns3:_="">
    <xsd:import namespace="2279a1a0-7112-41f8-b496-d9a5c3576fb0"/>
    <xsd:import namespace="95c0be1d-4093-4789-923d-5b0c8c8304d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3:SharedWithUsers" minOccurs="0"/>
                <xsd:element ref="ns3:SharedWithDetail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79a1a0-7112-41f8-b496-d9a5c3576f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5c0be1d-4093-4789-923d-5b0c8c8304dc" elementFormDefault="qualified">
    <xsd:import namespace="http://schemas.microsoft.com/office/2006/documentManagement/types"/>
    <xsd:import namespace="http://schemas.microsoft.com/office/infopath/2007/PartnerControls"/>
    <xsd:element name="SharedWithUsers" ma:index="12" nillable="true" ma:displayName="Del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lt med detaljer"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61EE2CA-DCC7-45E5-87C8-6789A166AF7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273EE10-C1B2-449B-9085-39965BA21A56}">
  <ds:schemaRefs>
    <ds:schemaRef ds:uri="http://schemas.microsoft.com/sharepoint/v3/contenttype/forms"/>
  </ds:schemaRefs>
</ds:datastoreItem>
</file>

<file path=customXml/itemProps3.xml><?xml version="1.0" encoding="utf-8"?>
<ds:datastoreItem xmlns:ds="http://schemas.openxmlformats.org/officeDocument/2006/customXml" ds:itemID="{D4EFA56C-2770-467D-8E59-C07C9A9CC3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79a1a0-7112-41f8-b496-d9a5c3576fb0"/>
    <ds:schemaRef ds:uri="95c0be1d-4093-4789-923d-5b0c8c8304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DFDS_Group_PPTX_Compressed_06_2018</Template>
  <TotalTime>0</TotalTime>
  <Words>1048</Words>
  <Application>Microsoft Office PowerPoint</Application>
  <PresentationFormat>Widescreen</PresentationFormat>
  <Paragraphs>119</Paragraphs>
  <Slides>32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DFDS Bold</vt:lpstr>
      <vt:lpstr>Calibri</vt:lpstr>
      <vt:lpstr>DFDS Light</vt:lpstr>
      <vt:lpstr>DFDS</vt:lpstr>
      <vt:lpstr>DFDS PowerPoint Template 16_9 logo top</vt:lpstr>
      <vt:lpstr>GIT &amp; GitHUB DEEP-DIVE  Updated 6 October 2020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2018-06-22T08:51:20Z</dcterms:created>
  <dcterms:modified xsi:type="dcterms:W3CDTF">2020-10-06T12:14:16Z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www.skabelondesign.dk</vt:lpwstr>
  </property>
  <property fmtid="{D5CDD505-2E9C-101B-9397-08002B2CF9AE}" pid="3" name="SD_DocumentLanguage">
    <vt:lpwstr>en-GB</vt:lpwstr>
  </property>
  <property fmtid="{D5CDD505-2E9C-101B-9397-08002B2CF9AE}" pid="4" name="ContentTypeId">
    <vt:lpwstr>0x010100F65BD4264CB9094CA7944F610D2D7DCA</vt:lpwstr>
  </property>
  <property fmtid="{D5CDD505-2E9C-101B-9397-08002B2CF9AE}" pid="5" name="MSIP_Label_c2458218-87f2-45e0-bab0-e659c30d0ebd_Enabled">
    <vt:lpwstr>True</vt:lpwstr>
  </property>
  <property fmtid="{D5CDD505-2E9C-101B-9397-08002B2CF9AE}" pid="6" name="MSIP_Label_c2458218-87f2-45e0-bab0-e659c30d0ebd_SiteId">
    <vt:lpwstr>73a99466-ad05-4221-9f90-e7142aa2f6c1</vt:lpwstr>
  </property>
  <property fmtid="{D5CDD505-2E9C-101B-9397-08002B2CF9AE}" pid="7" name="MSIP_Label_c2458218-87f2-45e0-bab0-e659c30d0ebd_Owner">
    <vt:lpwstr>toban@dfds.com</vt:lpwstr>
  </property>
  <property fmtid="{D5CDD505-2E9C-101B-9397-08002B2CF9AE}" pid="8" name="MSIP_Label_c2458218-87f2-45e0-bab0-e659c30d0ebd_SetDate">
    <vt:lpwstr>2019-10-18T10:26:23.9121466Z</vt:lpwstr>
  </property>
  <property fmtid="{D5CDD505-2E9C-101B-9397-08002B2CF9AE}" pid="9" name="MSIP_Label_c2458218-87f2-45e0-bab0-e659c30d0ebd_Name">
    <vt:lpwstr>Public</vt:lpwstr>
  </property>
  <property fmtid="{D5CDD505-2E9C-101B-9397-08002B2CF9AE}" pid="10" name="MSIP_Label_c2458218-87f2-45e0-bab0-e659c30d0ebd_Application">
    <vt:lpwstr>Microsoft Azure Information Protection</vt:lpwstr>
  </property>
  <property fmtid="{D5CDD505-2E9C-101B-9397-08002B2CF9AE}" pid="11" name="MSIP_Label_c2458218-87f2-45e0-bab0-e659c30d0ebd_ActionId">
    <vt:lpwstr>289ffa8a-9637-4421-9530-7573293065f2</vt:lpwstr>
  </property>
  <property fmtid="{D5CDD505-2E9C-101B-9397-08002B2CF9AE}" pid="12" name="MSIP_Label_c2458218-87f2-45e0-bab0-e659c30d0ebd_Extended_MSFT_Method">
    <vt:lpwstr>Automatic</vt:lpwstr>
  </property>
  <property fmtid="{D5CDD505-2E9C-101B-9397-08002B2CF9AE}" pid="13" name="Sensitivity">
    <vt:lpwstr>Public</vt:lpwstr>
  </property>
</Properties>
</file>