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2" r:id="rId17"/>
    <p:sldId id="448" r:id="rId18"/>
    <p:sldId id="444" r:id="rId19"/>
    <p:sldId id="445" r:id="rId20"/>
    <p:sldId id="416" r:id="rId21"/>
    <p:sldId id="446" r:id="rId22"/>
    <p:sldId id="440" r:id="rId23"/>
    <p:sldId id="438" r:id="rId24"/>
    <p:sldId id="477" r:id="rId25"/>
    <p:sldId id="478" r:id="rId26"/>
    <p:sldId id="464" r:id="rId27"/>
    <p:sldId id="479" r:id="rId28"/>
    <p:sldId id="476" r:id="rId29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DFDS" panose="020B0604020202020204" charset="0"/>
      <p:regular r:id="rId36"/>
      <p:bold r:id="rId37"/>
      <p:italic r:id="rId38"/>
    </p:embeddedFont>
    <p:embeddedFont>
      <p:font typeface="DFDS Bold" panose="020B0604020202020204" charset="0"/>
      <p:bold r:id="rId39"/>
    </p:embeddedFont>
    <p:embeddedFont>
      <p:font typeface="DFDS Light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186" y="14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06/10/2020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06 October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06 October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06 October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06 October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render </a:t>
            </a:r>
            <a:r>
              <a:rPr lang="en-US" sz="2100" dirty="0"/>
              <a:t>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</a:t>
            </a:r>
            <a:r>
              <a:rPr lang="en-US" sz="2100" b="1" dirty="0"/>
              <a:t>no effect </a:t>
            </a:r>
            <a:r>
              <a:rPr lang="en-US" sz="2100" dirty="0"/>
              <a:t>on other parts of the page - scripts won’t run, images won’t load, audio won’t play - </a:t>
            </a:r>
            <a:r>
              <a:rPr lang="en-US" sz="2100" b="1" dirty="0"/>
              <a:t>until activated</a:t>
            </a:r>
            <a:r>
              <a:rPr lang="en-US" sz="2100" dirty="0"/>
              <a:t>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appear </a:t>
            </a:r>
            <a:r>
              <a:rPr lang="en-US" sz="2100" dirty="0"/>
              <a:t>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</a:t>
            </a:r>
            <a:r>
              <a:rPr lang="en-US" sz="2100" b="1" dirty="0"/>
              <a:t>placed anywhere </a:t>
            </a:r>
            <a:r>
              <a:rPr lang="en-US" sz="2100" dirty="0"/>
              <a:t>in &lt;head&gt;, &lt;body&gt; or &lt;frameset&gt; and can contain </a:t>
            </a:r>
            <a:r>
              <a:rPr lang="en-US" sz="2100" b="1" dirty="0"/>
              <a:t>any content </a:t>
            </a:r>
            <a:r>
              <a:rPr lang="en-US" sz="2100" dirty="0"/>
              <a:t>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</a:t>
            </a:r>
            <a:r>
              <a:rPr lang="en-US" sz="2100" b="1" dirty="0"/>
              <a:t>custom behaviors and styles</a:t>
            </a:r>
            <a:r>
              <a:rPr lang="en-US" sz="2100" dirty="0"/>
              <a:t>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</a:t>
            </a:r>
            <a:r>
              <a:rPr lang="en-US" sz="2100" b="1" dirty="0"/>
              <a:t>integrated in any HTML5-enabled </a:t>
            </a:r>
            <a:r>
              <a:rPr lang="en-US" sz="2100" dirty="0"/>
              <a:t>context.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Extensions of existing HTML elements with new functionality as </a:t>
            </a:r>
            <a:r>
              <a:rPr lang="en-US" sz="2100" b="1" dirty="0"/>
              <a:t>custom elements inherit semantics </a:t>
            </a:r>
            <a:r>
              <a:rPr lang="en-US" sz="2100" dirty="0"/>
              <a:t>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Code Kata #4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B2A99-9C92-4FE1-B28A-4DB5B935222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 err="1"/>
              <a:t>MinionsJS</a:t>
            </a:r>
            <a:r>
              <a:rPr lang="en-US" sz="2100" dirty="0"/>
              <a:t> is a lightweight framework focused on providing simple abstractions for key concepts such as web components, “transient events” and UI telemetry via a set of “prototypes” that tie together modern web standards with the aim of empower developers that want to built re-usable UI components which can be used anywhere and adhere to the general principles of our Composable Architecture.</a:t>
            </a:r>
            <a:br>
              <a:rPr lang="en-US" sz="2100" dirty="0"/>
            </a:br>
            <a:endParaRPr lang="en-US" sz="2100" b="1" dirty="0"/>
          </a:p>
          <a:p>
            <a:r>
              <a:rPr lang="en-US" sz="2100" b="1" i="1" dirty="0" err="1"/>
              <a:t>MinionsJS</a:t>
            </a:r>
            <a:r>
              <a:rPr lang="en-US" sz="2100" b="1" i="1" dirty="0"/>
              <a:t> achieve its goals by providing an “opinionated wrapper” around the Google lit-elements framework and a simple plugin API.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DF66D6C-4FDB-4361-99A8-EE2075D45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30842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 &gt; Assignment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557DE6-81D8-499A-879C-F8A4E1CCCF2D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Decide on </a:t>
            </a:r>
            <a:r>
              <a:rPr lang="en-US" sz="2100" dirty="0" err="1"/>
              <a:t>SimpleComponent</a:t>
            </a:r>
            <a:r>
              <a:rPr lang="en-US" sz="2100" dirty="0"/>
              <a:t> theme.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Implement </a:t>
            </a:r>
            <a:r>
              <a:rPr lang="en-US" sz="2100" dirty="0" err="1"/>
              <a:t>SimpleComponent</a:t>
            </a:r>
            <a:r>
              <a:rPr lang="en-US" sz="2100" dirty="0"/>
              <a:t> using </a:t>
            </a:r>
            <a:r>
              <a:rPr lang="en-US" sz="2100" dirty="0" err="1"/>
              <a:t>MinionsJS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Distributed </a:t>
            </a:r>
            <a:r>
              <a:rPr lang="en-US" sz="2100" dirty="0" err="1"/>
              <a:t>SimpleComponent</a:t>
            </a:r>
            <a:r>
              <a:rPr lang="en-US" sz="2100" dirty="0"/>
              <a:t> package via NPM.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Create </a:t>
            </a:r>
            <a:r>
              <a:rPr lang="en-US" sz="2100" dirty="0" err="1"/>
              <a:t>SimpleContainerApplication</a:t>
            </a:r>
            <a:r>
              <a:rPr lang="en-US" sz="2100" dirty="0"/>
              <a:t> to consume </a:t>
            </a:r>
            <a:r>
              <a:rPr lang="en-US" sz="2100" dirty="0" err="1"/>
              <a:t>SimpleComponent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Demo </a:t>
            </a:r>
            <a:r>
              <a:rPr lang="en-US" sz="2100" dirty="0" err="1"/>
              <a:t>SimpleContainerApplication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9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Feedback… Thx!!!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549211" y="3185720"/>
            <a:ext cx="11093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 dirty="0"/>
              <a:t>https://airtable.com/shrDUlkEelfraVzON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https://github.com/dfds/micro-frontend-poc</a:t>
            </a:r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818</Words>
  <Application>Microsoft Office PowerPoint</Application>
  <PresentationFormat>Widescreen</PresentationFormat>
  <Paragraphs>84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DFDS Light</vt:lpstr>
      <vt:lpstr>Calibri</vt:lpstr>
      <vt:lpstr>DFDS</vt:lpstr>
      <vt:lpstr>DFDS Bold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2020-10-06T10:52:34Z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