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2" r:id="rId17"/>
    <p:sldId id="448" r:id="rId18"/>
    <p:sldId id="444" r:id="rId19"/>
    <p:sldId id="445" r:id="rId20"/>
    <p:sldId id="416" r:id="rId21"/>
    <p:sldId id="446" r:id="rId22"/>
    <p:sldId id="440" r:id="rId23"/>
    <p:sldId id="438" r:id="rId24"/>
    <p:sldId id="477" r:id="rId25"/>
    <p:sldId id="478" r:id="rId26"/>
    <p:sldId id="464" r:id="rId27"/>
    <p:sldId id="476" r:id="rId28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DFDS" panose="020B0604020202020204" charset="0"/>
      <p:regular r:id="rId35"/>
      <p:bold r:id="rId36"/>
      <p:italic r:id="rId37"/>
    </p:embeddedFont>
    <p:embeddedFont>
      <p:font typeface="DFDS Bold" panose="020B0604020202020204" charset="0"/>
      <p:bold r:id="rId38"/>
    </p:embeddedFont>
    <p:embeddedFont>
      <p:font typeface="DFDS Light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29/09/2020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29/09/2020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29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Extensions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b="1" dirty="0"/>
          </a:p>
          <a:p>
            <a:r>
              <a:rPr lang="en-US" sz="2100" b="1" i="1" dirty="0" err="1"/>
              <a:t>MinionsJS</a:t>
            </a:r>
            <a:r>
              <a:rPr lang="en-US" sz="2100" b="1" i="1" dirty="0"/>
              <a:t> achieve its goals by providing an “opinionated wrapper” around the Google lit-elements framework and a simple plugin API.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DF66D6C-4FDB-4361-99A8-EE2075D4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3084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 &gt; Assignment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557DE6-81D8-499A-879C-F8A4E1CCCF2D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Decide on </a:t>
            </a:r>
            <a:r>
              <a:rPr lang="en-US" sz="2100" dirty="0" err="1"/>
              <a:t>SimpleComponent</a:t>
            </a:r>
            <a:r>
              <a:rPr lang="en-US" sz="2100" dirty="0"/>
              <a:t> theme.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Implement </a:t>
            </a:r>
            <a:r>
              <a:rPr lang="en-US" sz="2100" dirty="0" err="1"/>
              <a:t>SimpleComponent</a:t>
            </a:r>
            <a:r>
              <a:rPr lang="en-US" sz="2100" dirty="0"/>
              <a:t> using </a:t>
            </a:r>
            <a:r>
              <a:rPr lang="en-US" sz="2100" dirty="0" err="1"/>
              <a:t>MinionsJS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Distributed </a:t>
            </a:r>
            <a:r>
              <a:rPr lang="en-US" sz="2100" dirty="0" err="1"/>
              <a:t>SimpleComponent</a:t>
            </a:r>
            <a:r>
              <a:rPr lang="en-US" sz="2100" dirty="0"/>
              <a:t> package via NPM.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Create </a:t>
            </a:r>
            <a:r>
              <a:rPr lang="en-US" sz="2100" dirty="0" err="1"/>
              <a:t>SimpleContainerApplication</a:t>
            </a:r>
            <a:r>
              <a:rPr lang="en-US" sz="2100" dirty="0"/>
              <a:t> to consume </a:t>
            </a:r>
            <a:r>
              <a:rPr lang="en-US" sz="2100" dirty="0" err="1"/>
              <a:t>SimpleComponent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Demo </a:t>
            </a:r>
            <a:r>
              <a:rPr lang="en-US" sz="2100" dirty="0" err="1"/>
              <a:t>SimpleContainerApplication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9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793</Words>
  <Application>Microsoft Office PowerPoint</Application>
  <PresentationFormat>Widescreen</PresentationFormat>
  <Paragraphs>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DFDS Light</vt:lpstr>
      <vt:lpstr>DFDS</vt:lpstr>
      <vt:lpstr>DFDS Bold</vt:lpstr>
      <vt:lpstr>Arial</vt:lpstr>
      <vt:lpstr>Calibri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2020-09-29T09:22:30Z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