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40"/>
  </p:notesMasterIdLst>
  <p:handoutMasterIdLst>
    <p:handoutMasterId r:id="rId41"/>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502" r:id="rId32"/>
    <p:sldId id="503" r:id="rId33"/>
    <p:sldId id="504" r:id="rId34"/>
    <p:sldId id="477" r:id="rId35"/>
    <p:sldId id="478" r:id="rId36"/>
    <p:sldId id="500" r:id="rId37"/>
    <p:sldId id="479" r:id="rId38"/>
    <p:sldId id="476" r:id="rId39"/>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DFDS" panose="020B0604020202020204" charset="0"/>
      <p:regular r:id="rId46"/>
      <p:bold r:id="rId47"/>
      <p:italic r:id="rId48"/>
    </p:embeddedFont>
    <p:embeddedFont>
      <p:font typeface="DFDS Bold" panose="020B0604020202020204" charset="0"/>
      <p:bold r:id="rId49"/>
    </p:embeddedFont>
    <p:embeddedFont>
      <p:font typeface="DFDS Light" panose="020B0604020202020204"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450" autoAdjust="0"/>
  </p:normalViewPr>
  <p:slideViewPr>
    <p:cSldViewPr snapToGrid="0" showGuides="1">
      <p:cViewPr varScale="1">
        <p:scale>
          <a:sx n="84" d="100"/>
          <a:sy n="84" d="100"/>
        </p:scale>
        <p:origin x="1344" y="84"/>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08/10/2020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08/10/2020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190611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https://git-scm.com/book/en/v2/Git-Branching-Basic-Branching-and-Merging</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https://www.git-tower.com/learn/git/commands/git-commit/</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https://www.benmarshall.me/git-rebase/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22</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https://git-scm.com/book/en/v2/Git-Basics-Working-with-Remotes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24</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https://medium.com/@urna.hybesis/pull-request-workflow-with-git-6-steps-guide-3858e30b5fa4</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28</a:t>
            </a:fld>
            <a:endParaRPr lang="en-GB" dirty="0"/>
          </a:p>
        </p:txBody>
      </p:sp>
    </p:spTree>
    <p:extLst>
      <p:ext uri="{BB962C8B-B14F-4D97-AF65-F5344CB8AC3E}">
        <p14:creationId xmlns:p14="http://schemas.microsoft.com/office/powerpoint/2010/main" val="323803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29</a:t>
            </a:fld>
            <a:endParaRPr lang="en-GB" dirty="0"/>
          </a:p>
        </p:txBody>
      </p:sp>
    </p:spTree>
    <p:extLst>
      <p:ext uri="{BB962C8B-B14F-4D97-AF65-F5344CB8AC3E}">
        <p14:creationId xmlns:p14="http://schemas.microsoft.com/office/powerpoint/2010/main" val="1075762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SSH key to your account (https://www.inmotionhosting.com/support/website/ssh/how-to-add-ssh-keys-to-your-github-account/) </a:t>
            </a:r>
          </a:p>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30</a:t>
            </a:fld>
            <a:endParaRPr lang="en-GB" dirty="0"/>
          </a:p>
        </p:txBody>
      </p:sp>
    </p:spTree>
    <p:extLst>
      <p:ext uri="{BB962C8B-B14F-4D97-AF65-F5344CB8AC3E}">
        <p14:creationId xmlns:p14="http://schemas.microsoft.com/office/powerpoint/2010/main" val="38923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75339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https://docs.github.com/en/free-pro-team@latest/github/managing-files-in-a-repository</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135674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08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08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08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10/8/2020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08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your global configuration: </a:t>
            </a:r>
            <a:r>
              <a:rPr lang="en-US" sz="2100" dirty="0">
                <a:solidFill>
                  <a:srgbClr val="002060"/>
                </a:solidFill>
              </a:rPr>
              <a:t>git config --list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Pull Request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491237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SSH</a:t>
              </a:r>
            </a:p>
          </p:txBody>
        </p:sp>
      </p:grpSp>
    </p:spTree>
    <p:extLst>
      <p:ext uri="{BB962C8B-B14F-4D97-AF65-F5344CB8AC3E}">
        <p14:creationId xmlns:p14="http://schemas.microsoft.com/office/powerpoint/2010/main" val="149782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SSH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163039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Decentralized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2.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1595</Words>
  <Application>Microsoft Office PowerPoint</Application>
  <PresentationFormat>Widescreen</PresentationFormat>
  <Paragraphs>194</Paragraphs>
  <Slides>35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DFDS Bold</vt:lpstr>
      <vt:lpstr>Calibri</vt:lpstr>
      <vt:lpstr>DFDS Light</vt:lpstr>
      <vt:lpstr>DFDS</vt:lpstr>
      <vt:lpstr>Arial</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2020-10-08T13:11:46Z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