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2933" r:id="rId5"/>
    <p:sldId id="2934" r:id="rId6"/>
    <p:sldId id="2950" r:id="rId7"/>
    <p:sldId id="2942" r:id="rId8"/>
    <p:sldId id="2951" r:id="rId9"/>
    <p:sldId id="2956" r:id="rId10"/>
    <p:sldId id="2952" r:id="rId11"/>
    <p:sldId id="2953" r:id="rId12"/>
    <p:sldId id="2954" r:id="rId13"/>
    <p:sldId id="2958" r:id="rId14"/>
    <p:sldId id="2959" r:id="rId15"/>
    <p:sldId id="2957" r:id="rId16"/>
    <p:sldId id="2955" r:id="rId17"/>
    <p:sldId id="2948" r:id="rId18"/>
    <p:sldId id="2960" r:id="rId19"/>
    <p:sldId id="2962" r:id="rId20"/>
    <p:sldId id="2963" r:id="rId21"/>
    <p:sldId id="2961" r:id="rId22"/>
    <p:sldId id="2966" r:id="rId23"/>
    <p:sldId id="2965" r:id="rId24"/>
    <p:sldId id="2964" r:id="rId25"/>
    <p:sldId id="2967" r:id="rId26"/>
    <p:sldId id="2968" r:id="rId27"/>
    <p:sldId id="2943"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layouts (right-click here to delete this section)" id="{B2AF4751-296D-4AF9-A3DF-BCEF971F01D0}">
          <p14:sldIdLst>
            <p14:sldId id="2933"/>
            <p14:sldId id="2934"/>
            <p14:sldId id="2950"/>
            <p14:sldId id="2942"/>
            <p14:sldId id="2951"/>
            <p14:sldId id="2956"/>
            <p14:sldId id="2952"/>
            <p14:sldId id="2953"/>
            <p14:sldId id="2954"/>
            <p14:sldId id="2958"/>
            <p14:sldId id="2959"/>
            <p14:sldId id="2957"/>
            <p14:sldId id="2955"/>
            <p14:sldId id="2948"/>
            <p14:sldId id="2960"/>
            <p14:sldId id="2962"/>
            <p14:sldId id="2963"/>
            <p14:sldId id="2961"/>
            <p14:sldId id="2966"/>
            <p14:sldId id="2965"/>
            <p14:sldId id="2964"/>
            <p14:sldId id="2967"/>
            <p14:sldId id="2968"/>
            <p14:sldId id="2943"/>
            <p14:sldId id="281"/>
          </p14:sldIdLst>
        </p14:section>
      </p14:sectionLst>
    </p:ext>
    <p:ext uri="{EFAFB233-063F-42B5-8137-9DF3F51BA10A}">
      <p15:sldGuideLst xmlns:p15="http://schemas.microsoft.com/office/powerpoint/2012/main">
        <p15:guide id="1" orient="horz" pos="8" userDrawn="1">
          <p15:clr>
            <a:srgbClr val="A4A3A4"/>
          </p15:clr>
        </p15:guide>
        <p15:guide id="2" pos="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64D32-F2FD-486F-A9D8-7091010098CB}" v="1" dt="2022-07-02T04:39:34.16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6196" autoAdjust="0"/>
  </p:normalViewPr>
  <p:slideViewPr>
    <p:cSldViewPr snapToGrid="0" showGuides="1">
      <p:cViewPr varScale="1">
        <p:scale>
          <a:sx n="83" d="100"/>
          <a:sy n="83" d="100"/>
        </p:scale>
        <p:origin x="1325" y="77"/>
      </p:cViewPr>
      <p:guideLst>
        <p:guide orient="horz" pos="8"/>
        <p:guide pos="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44"/>
    </p:cViewPr>
  </p:sorterViewPr>
  <p:notesViewPr>
    <p:cSldViewPr snapToGrid="0" showGuides="1">
      <p:cViewPr varScale="1">
        <p:scale>
          <a:sx n="81" d="100"/>
          <a:sy n="81" d="100"/>
        </p:scale>
        <p:origin x="357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ış Tutaklı" userId="9c70aee0-05f8-41b7-8135-0c7278077b04" providerId="ADAL" clId="{DF464D32-F2FD-486F-A9D8-7091010098CB}"/>
    <pc:docChg chg="addSld delSld modSld delSection modSection">
      <pc:chgData name="Barış Tutaklı" userId="9c70aee0-05f8-41b7-8135-0c7278077b04" providerId="ADAL" clId="{DF464D32-F2FD-486F-A9D8-7091010098CB}" dt="2022-07-02T04:39:35.733" v="21" actId="47"/>
      <pc:docMkLst>
        <pc:docMk/>
      </pc:docMkLst>
      <pc:sldChg chg="add">
        <pc:chgData name="Barış Tutaklı" userId="9c70aee0-05f8-41b7-8135-0c7278077b04" providerId="ADAL" clId="{DF464D32-F2FD-486F-A9D8-7091010098CB}" dt="2022-07-02T04:39:34.166" v="20"/>
        <pc:sldMkLst>
          <pc:docMk/>
          <pc:sldMk cId="0" sldId="281"/>
        </pc:sldMkLst>
      </pc:sldChg>
      <pc:sldChg chg="del">
        <pc:chgData name="Barış Tutaklı" userId="9c70aee0-05f8-41b7-8135-0c7278077b04" providerId="ADAL" clId="{DF464D32-F2FD-486F-A9D8-7091010098CB}" dt="2022-07-02T04:38:30.455" v="6" actId="47"/>
        <pc:sldMkLst>
          <pc:docMk/>
          <pc:sldMk cId="3588840943" sldId="287"/>
        </pc:sldMkLst>
      </pc:sldChg>
      <pc:sldChg chg="del">
        <pc:chgData name="Barış Tutaklı" userId="9c70aee0-05f8-41b7-8135-0c7278077b04" providerId="ADAL" clId="{DF464D32-F2FD-486F-A9D8-7091010098CB}" dt="2022-07-02T04:38:31.885" v="7" actId="47"/>
        <pc:sldMkLst>
          <pc:docMk/>
          <pc:sldMk cId="248077799" sldId="2909"/>
        </pc:sldMkLst>
      </pc:sldChg>
      <pc:sldChg chg="del">
        <pc:chgData name="Barış Tutaklı" userId="9c70aee0-05f8-41b7-8135-0c7278077b04" providerId="ADAL" clId="{DF464D32-F2FD-486F-A9D8-7091010098CB}" dt="2022-07-02T04:38:33.686" v="9" actId="47"/>
        <pc:sldMkLst>
          <pc:docMk/>
          <pc:sldMk cId="1953332422" sldId="2910"/>
        </pc:sldMkLst>
      </pc:sldChg>
      <pc:sldChg chg="del">
        <pc:chgData name="Barış Tutaklı" userId="9c70aee0-05f8-41b7-8135-0c7278077b04" providerId="ADAL" clId="{DF464D32-F2FD-486F-A9D8-7091010098CB}" dt="2022-07-02T04:38:32.979" v="8" actId="47"/>
        <pc:sldMkLst>
          <pc:docMk/>
          <pc:sldMk cId="2835773655" sldId="2920"/>
        </pc:sldMkLst>
      </pc:sldChg>
      <pc:sldChg chg="del">
        <pc:chgData name="Barış Tutaklı" userId="9c70aee0-05f8-41b7-8135-0c7278077b04" providerId="ADAL" clId="{DF464D32-F2FD-486F-A9D8-7091010098CB}" dt="2022-07-02T04:38:34.697" v="10" actId="47"/>
        <pc:sldMkLst>
          <pc:docMk/>
          <pc:sldMk cId="2372438035" sldId="2921"/>
        </pc:sldMkLst>
      </pc:sldChg>
      <pc:sldChg chg="del">
        <pc:chgData name="Barış Tutaklı" userId="9c70aee0-05f8-41b7-8135-0c7278077b04" providerId="ADAL" clId="{DF464D32-F2FD-486F-A9D8-7091010098CB}" dt="2022-07-02T04:38:25.640" v="0" actId="47"/>
        <pc:sldMkLst>
          <pc:docMk/>
          <pc:sldMk cId="2164358129" sldId="2935"/>
        </pc:sldMkLst>
      </pc:sldChg>
      <pc:sldChg chg="del">
        <pc:chgData name="Barış Tutaklı" userId="9c70aee0-05f8-41b7-8135-0c7278077b04" providerId="ADAL" clId="{DF464D32-F2FD-486F-A9D8-7091010098CB}" dt="2022-07-02T04:38:26.487" v="1" actId="47"/>
        <pc:sldMkLst>
          <pc:docMk/>
          <pc:sldMk cId="3028570001" sldId="2936"/>
        </pc:sldMkLst>
      </pc:sldChg>
      <pc:sldChg chg="del">
        <pc:chgData name="Barış Tutaklı" userId="9c70aee0-05f8-41b7-8135-0c7278077b04" providerId="ADAL" clId="{DF464D32-F2FD-486F-A9D8-7091010098CB}" dt="2022-07-02T04:38:27.211" v="2" actId="47"/>
        <pc:sldMkLst>
          <pc:docMk/>
          <pc:sldMk cId="3373122363" sldId="2937"/>
        </pc:sldMkLst>
      </pc:sldChg>
      <pc:sldChg chg="del">
        <pc:chgData name="Barış Tutaklı" userId="9c70aee0-05f8-41b7-8135-0c7278077b04" providerId="ADAL" clId="{DF464D32-F2FD-486F-A9D8-7091010098CB}" dt="2022-07-02T04:38:27.753" v="3" actId="47"/>
        <pc:sldMkLst>
          <pc:docMk/>
          <pc:sldMk cId="685803554" sldId="2938"/>
        </pc:sldMkLst>
      </pc:sldChg>
      <pc:sldChg chg="del">
        <pc:chgData name="Barış Tutaklı" userId="9c70aee0-05f8-41b7-8135-0c7278077b04" providerId="ADAL" clId="{DF464D32-F2FD-486F-A9D8-7091010098CB}" dt="2022-07-02T04:38:29.489" v="5" actId="47"/>
        <pc:sldMkLst>
          <pc:docMk/>
          <pc:sldMk cId="3759749113" sldId="2939"/>
        </pc:sldMkLst>
      </pc:sldChg>
      <pc:sldChg chg="del">
        <pc:chgData name="Barış Tutaklı" userId="9c70aee0-05f8-41b7-8135-0c7278077b04" providerId="ADAL" clId="{DF464D32-F2FD-486F-A9D8-7091010098CB}" dt="2022-07-02T04:38:28.565" v="4" actId="47"/>
        <pc:sldMkLst>
          <pc:docMk/>
          <pc:sldMk cId="505388784" sldId="2940"/>
        </pc:sldMkLst>
      </pc:sldChg>
      <pc:sldChg chg="del">
        <pc:chgData name="Barış Tutaklı" userId="9c70aee0-05f8-41b7-8135-0c7278077b04" providerId="ADAL" clId="{DF464D32-F2FD-486F-A9D8-7091010098CB}" dt="2022-07-02T04:38:35.657" v="11" actId="47"/>
        <pc:sldMkLst>
          <pc:docMk/>
          <pc:sldMk cId="751094564" sldId="2941"/>
        </pc:sldMkLst>
      </pc:sldChg>
      <pc:sldChg chg="modSp del mod">
        <pc:chgData name="Barış Tutaklı" userId="9c70aee0-05f8-41b7-8135-0c7278077b04" providerId="ADAL" clId="{DF464D32-F2FD-486F-A9D8-7091010098CB}" dt="2022-07-02T04:39:35.733" v="21" actId="47"/>
        <pc:sldMkLst>
          <pc:docMk/>
          <pc:sldMk cId="1198615682" sldId="2944"/>
        </pc:sldMkLst>
        <pc:spChg chg="mod">
          <ac:chgData name="Barış Tutaklı" userId="9c70aee0-05f8-41b7-8135-0c7278077b04" providerId="ADAL" clId="{DF464D32-F2FD-486F-A9D8-7091010098CB}" dt="2022-07-02T04:38:48.293" v="19" actId="20577"/>
          <ac:spMkLst>
            <pc:docMk/>
            <pc:sldMk cId="1198615682" sldId="2944"/>
            <ac:spMk id="2" creationId="{ACFAC431-8BCB-4ED4-8C98-C71922195FA2}"/>
          </ac:spMkLst>
        </pc:spChg>
      </pc:sldChg>
      <pc:sldChg chg="del">
        <pc:chgData name="Barış Tutaklı" userId="9c70aee0-05f8-41b7-8135-0c7278077b04" providerId="ADAL" clId="{DF464D32-F2FD-486F-A9D8-7091010098CB}" dt="2022-07-02T04:38:44.699" v="18" actId="47"/>
        <pc:sldMkLst>
          <pc:docMk/>
          <pc:sldMk cId="3543465902" sldId="2945"/>
        </pc:sldMkLst>
      </pc:sldChg>
      <pc:sldChg chg="del">
        <pc:chgData name="Barış Tutaklı" userId="9c70aee0-05f8-41b7-8135-0c7278077b04" providerId="ADAL" clId="{DF464D32-F2FD-486F-A9D8-7091010098CB}" dt="2022-07-02T04:38:44.033" v="17" actId="47"/>
        <pc:sldMkLst>
          <pc:docMk/>
          <pc:sldMk cId="1452034798" sldId="2946"/>
        </pc:sldMkLst>
      </pc:sldChg>
      <pc:sldChg chg="del">
        <pc:chgData name="Barış Tutaklı" userId="9c70aee0-05f8-41b7-8135-0c7278077b04" providerId="ADAL" clId="{DF464D32-F2FD-486F-A9D8-7091010098CB}" dt="2022-07-02T04:38:42.476" v="16" actId="47"/>
        <pc:sldMkLst>
          <pc:docMk/>
          <pc:sldMk cId="4190666848" sldId="2947"/>
        </pc:sldMkLst>
      </pc:sldChg>
    </pc:docChg>
  </pc:docChgLst>
  <pc:docChgLst>
    <pc:chgData name="Barış Tutaklı" userId="9c70aee0-05f8-41b7-8135-0c7278077b04" providerId="ADAL" clId="{DFA4AE35-7CA2-4486-AC87-5A8C71DFB993}"/>
    <pc:docChg chg="undo custSel addSld delSld modSld sldOrd modSection">
      <pc:chgData name="Barış Tutaklı" userId="9c70aee0-05f8-41b7-8135-0c7278077b04" providerId="ADAL" clId="{DFA4AE35-7CA2-4486-AC87-5A8C71DFB993}" dt="2022-06-27T15:44:53.631" v="1224" actId="20577"/>
      <pc:docMkLst>
        <pc:docMk/>
      </pc:docMkLst>
      <pc:sldChg chg="modSp mod">
        <pc:chgData name="Barış Tutaklı" userId="9c70aee0-05f8-41b7-8135-0c7278077b04" providerId="ADAL" clId="{DFA4AE35-7CA2-4486-AC87-5A8C71DFB993}" dt="2022-06-27T10:35:27.910" v="231" actId="14100"/>
        <pc:sldMkLst>
          <pc:docMk/>
          <pc:sldMk cId="1307648984" sldId="2934"/>
        </pc:sldMkLst>
        <pc:spChg chg="mod">
          <ac:chgData name="Barış Tutaklı" userId="9c70aee0-05f8-41b7-8135-0c7278077b04" providerId="ADAL" clId="{DFA4AE35-7CA2-4486-AC87-5A8C71DFB993}" dt="2022-06-27T10:34:57.304" v="230" actId="20577"/>
          <ac:spMkLst>
            <pc:docMk/>
            <pc:sldMk cId="1307648984" sldId="2934"/>
            <ac:spMk id="12" creationId="{3C0EBBA0-AD28-413C-B2C5-6FF459BFF76E}"/>
          </ac:spMkLst>
        </pc:spChg>
        <pc:spChg chg="mod">
          <ac:chgData name="Barış Tutaklı" userId="9c70aee0-05f8-41b7-8135-0c7278077b04" providerId="ADAL" clId="{DFA4AE35-7CA2-4486-AC87-5A8C71DFB993}" dt="2022-06-27T10:35:27.910" v="231" actId="14100"/>
          <ac:spMkLst>
            <pc:docMk/>
            <pc:sldMk cId="1307648984" sldId="2934"/>
            <ac:spMk id="13" creationId="{0CF0E801-DEC2-4BA1-8DE6-0013AD82E4B2}"/>
          </ac:spMkLst>
        </pc:spChg>
      </pc:sldChg>
      <pc:sldChg chg="addSp delSp modSp mod">
        <pc:chgData name="Barış Tutaklı" userId="9c70aee0-05f8-41b7-8135-0c7278077b04" providerId="ADAL" clId="{DFA4AE35-7CA2-4486-AC87-5A8C71DFB993}" dt="2022-06-27T10:32:57.886" v="136" actId="1076"/>
        <pc:sldMkLst>
          <pc:docMk/>
          <pc:sldMk cId="4129817117" sldId="2942"/>
        </pc:sldMkLst>
        <pc:spChg chg="add del mod">
          <ac:chgData name="Barış Tutaklı" userId="9c70aee0-05f8-41b7-8135-0c7278077b04" providerId="ADAL" clId="{DFA4AE35-7CA2-4486-AC87-5A8C71DFB993}" dt="2022-06-27T10:27:16.689" v="1" actId="478"/>
          <ac:spMkLst>
            <pc:docMk/>
            <pc:sldMk cId="4129817117" sldId="2942"/>
            <ac:spMk id="15" creationId="{E1AE65E7-0B68-4742-8741-F8D68B3EA24F}"/>
          </ac:spMkLst>
        </pc:spChg>
        <pc:spChg chg="add mod">
          <ac:chgData name="Barış Tutaklı" userId="9c70aee0-05f8-41b7-8135-0c7278077b04" providerId="ADAL" clId="{DFA4AE35-7CA2-4486-AC87-5A8C71DFB993}" dt="2022-06-27T10:32:57.886" v="136" actId="1076"/>
          <ac:spMkLst>
            <pc:docMk/>
            <pc:sldMk cId="4129817117" sldId="2942"/>
            <ac:spMk id="16" creationId="{9CD19E55-B5D4-4C5C-99DA-AC8D6055BB5F}"/>
          </ac:spMkLst>
        </pc:spChg>
      </pc:sldChg>
      <pc:sldChg chg="addSp delSp modSp mod">
        <pc:chgData name="Barış Tutaklı" userId="9c70aee0-05f8-41b7-8135-0c7278077b04" providerId="ADAL" clId="{DFA4AE35-7CA2-4486-AC87-5A8C71DFB993}" dt="2022-06-27T15:43:09.179" v="1206" actId="1076"/>
        <pc:sldMkLst>
          <pc:docMk/>
          <pc:sldMk cId="3545982922" sldId="2943"/>
        </pc:sldMkLst>
        <pc:picChg chg="add del">
          <ac:chgData name="Barış Tutaklı" userId="9c70aee0-05f8-41b7-8135-0c7278077b04" providerId="ADAL" clId="{DFA4AE35-7CA2-4486-AC87-5A8C71DFB993}" dt="2022-06-27T15:39:31.087" v="1150" actId="478"/>
          <ac:picMkLst>
            <pc:docMk/>
            <pc:sldMk cId="3545982922" sldId="2943"/>
            <ac:picMk id="3" creationId="{D31FA7FC-EC69-4090-B969-858DBE2C9862}"/>
          </ac:picMkLst>
        </pc:picChg>
        <pc:picChg chg="add mod">
          <ac:chgData name="Barış Tutaklı" userId="9c70aee0-05f8-41b7-8135-0c7278077b04" providerId="ADAL" clId="{DFA4AE35-7CA2-4486-AC87-5A8C71DFB993}" dt="2022-06-27T15:43:09.179" v="1206" actId="1076"/>
          <ac:picMkLst>
            <pc:docMk/>
            <pc:sldMk cId="3545982922" sldId="2943"/>
            <ac:picMk id="5" creationId="{4AB76222-FD86-4488-9E45-A2F57479FF33}"/>
          </ac:picMkLst>
        </pc:picChg>
        <pc:picChg chg="add mod">
          <ac:chgData name="Barış Tutaklı" userId="9c70aee0-05f8-41b7-8135-0c7278077b04" providerId="ADAL" clId="{DFA4AE35-7CA2-4486-AC87-5A8C71DFB993}" dt="2022-06-27T15:43:07.642" v="1205" actId="1076"/>
          <ac:picMkLst>
            <pc:docMk/>
            <pc:sldMk cId="3545982922" sldId="2943"/>
            <ac:picMk id="7" creationId="{F3396D8A-9E3E-41D6-B2E7-CA506D7DAA8D}"/>
          </ac:picMkLst>
        </pc:picChg>
      </pc:sldChg>
      <pc:sldChg chg="addSp modSp mod">
        <pc:chgData name="Barış Tutaklı" userId="9c70aee0-05f8-41b7-8135-0c7278077b04" providerId="ADAL" clId="{DFA4AE35-7CA2-4486-AC87-5A8C71DFB993}" dt="2022-06-27T15:44:53.631" v="1224" actId="20577"/>
        <pc:sldMkLst>
          <pc:docMk/>
          <pc:sldMk cId="1198615682" sldId="2944"/>
        </pc:sldMkLst>
        <pc:spChg chg="add mod">
          <ac:chgData name="Barış Tutaklı" userId="9c70aee0-05f8-41b7-8135-0c7278077b04" providerId="ADAL" clId="{DFA4AE35-7CA2-4486-AC87-5A8C71DFB993}" dt="2022-06-27T15:44:53.631" v="1224" actId="20577"/>
          <ac:spMkLst>
            <pc:docMk/>
            <pc:sldMk cId="1198615682" sldId="2944"/>
            <ac:spMk id="2" creationId="{ACFAC431-8BCB-4ED4-8C98-C71922195FA2}"/>
          </ac:spMkLst>
        </pc:spChg>
      </pc:sldChg>
      <pc:sldChg chg="ord">
        <pc:chgData name="Barış Tutaklı" userId="9c70aee0-05f8-41b7-8135-0c7278077b04" providerId="ADAL" clId="{DFA4AE35-7CA2-4486-AC87-5A8C71DFB993}" dt="2022-06-27T13:37:42.727" v="940"/>
        <pc:sldMkLst>
          <pc:docMk/>
          <pc:sldMk cId="2028418859" sldId="2948"/>
        </pc:sldMkLst>
      </pc:sldChg>
      <pc:sldChg chg="addSp delSp modSp del ord">
        <pc:chgData name="Barış Tutaklı" userId="9c70aee0-05f8-41b7-8135-0c7278077b04" providerId="ADAL" clId="{DFA4AE35-7CA2-4486-AC87-5A8C71DFB993}" dt="2022-06-27T13:37:34.806" v="938" actId="47"/>
        <pc:sldMkLst>
          <pc:docMk/>
          <pc:sldMk cId="1590719004" sldId="2949"/>
        </pc:sldMkLst>
        <pc:picChg chg="add del mod">
          <ac:chgData name="Barış Tutaklı" userId="9c70aee0-05f8-41b7-8135-0c7278077b04" providerId="ADAL" clId="{DFA4AE35-7CA2-4486-AC87-5A8C71DFB993}" dt="2022-06-27T10:47:00.020" v="639" actId="21"/>
          <ac:picMkLst>
            <pc:docMk/>
            <pc:sldMk cId="1590719004" sldId="2949"/>
            <ac:picMk id="1026" creationId="{09E2A55B-5759-47C7-B700-07E0C60ACF21}"/>
          </ac:picMkLst>
        </pc:picChg>
      </pc:sldChg>
      <pc:sldChg chg="addSp delSp modSp mod">
        <pc:chgData name="Barış Tutaklı" userId="9c70aee0-05f8-41b7-8135-0c7278077b04" providerId="ADAL" clId="{DFA4AE35-7CA2-4486-AC87-5A8C71DFB993}" dt="2022-06-27T10:46:17.200" v="633" actId="478"/>
        <pc:sldMkLst>
          <pc:docMk/>
          <pc:sldMk cId="2512320718" sldId="2951"/>
        </pc:sldMkLst>
        <pc:spChg chg="add del mod">
          <ac:chgData name="Barış Tutaklı" userId="9c70aee0-05f8-41b7-8135-0c7278077b04" providerId="ADAL" clId="{DFA4AE35-7CA2-4486-AC87-5A8C71DFB993}" dt="2022-06-27T10:32:36.366" v="129" actId="21"/>
          <ac:spMkLst>
            <pc:docMk/>
            <pc:sldMk cId="2512320718" sldId="2951"/>
            <ac:spMk id="2" creationId="{01947207-8E78-46ED-80EE-7E51BBE4F8C5}"/>
          </ac:spMkLst>
        </pc:spChg>
        <pc:spChg chg="add del mod">
          <ac:chgData name="Barış Tutaklı" userId="9c70aee0-05f8-41b7-8135-0c7278077b04" providerId="ADAL" clId="{DFA4AE35-7CA2-4486-AC87-5A8C71DFB993}" dt="2022-06-27T10:40:05.369" v="569" actId="20577"/>
          <ac:spMkLst>
            <pc:docMk/>
            <pc:sldMk cId="2512320718" sldId="2951"/>
            <ac:spMk id="5" creationId="{8F9996D0-02B0-453A-9C9C-4099A815ED58}"/>
          </ac:spMkLst>
        </pc:spChg>
        <pc:spChg chg="add del mod">
          <ac:chgData name="Barış Tutaklı" userId="9c70aee0-05f8-41b7-8135-0c7278077b04" providerId="ADAL" clId="{DFA4AE35-7CA2-4486-AC87-5A8C71DFB993}" dt="2022-06-27T10:39:11.804" v="536" actId="478"/>
          <ac:spMkLst>
            <pc:docMk/>
            <pc:sldMk cId="2512320718" sldId="2951"/>
            <ac:spMk id="7" creationId="{D8060A87-E91F-4D25-864F-9B347D5898EF}"/>
          </ac:spMkLst>
        </pc:spChg>
        <pc:spChg chg="add del mod">
          <ac:chgData name="Barış Tutaklı" userId="9c70aee0-05f8-41b7-8135-0c7278077b04" providerId="ADAL" clId="{DFA4AE35-7CA2-4486-AC87-5A8C71DFB993}" dt="2022-06-27T10:38:38.388" v="527" actId="478"/>
          <ac:spMkLst>
            <pc:docMk/>
            <pc:sldMk cId="2512320718" sldId="2951"/>
            <ac:spMk id="8" creationId="{2EDED522-24B8-4944-ACE6-1AC038942766}"/>
          </ac:spMkLst>
        </pc:spChg>
        <pc:spChg chg="add del mod">
          <ac:chgData name="Barış Tutaklı" userId="9c70aee0-05f8-41b7-8135-0c7278077b04" providerId="ADAL" clId="{DFA4AE35-7CA2-4486-AC87-5A8C71DFB993}" dt="2022-06-27T10:38:40.412" v="528" actId="478"/>
          <ac:spMkLst>
            <pc:docMk/>
            <pc:sldMk cId="2512320718" sldId="2951"/>
            <ac:spMk id="10" creationId="{BC20ED07-237D-4647-9687-7F9A46C9B942}"/>
          </ac:spMkLst>
        </pc:spChg>
        <pc:spChg chg="add del mod">
          <ac:chgData name="Barış Tutaklı" userId="9c70aee0-05f8-41b7-8135-0c7278077b04" providerId="ADAL" clId="{DFA4AE35-7CA2-4486-AC87-5A8C71DFB993}" dt="2022-06-27T10:44:05.206" v="599" actId="21"/>
          <ac:spMkLst>
            <pc:docMk/>
            <pc:sldMk cId="2512320718" sldId="2951"/>
            <ac:spMk id="11" creationId="{B7A9A30D-31DB-4950-9D75-28BFF21C22C3}"/>
          </ac:spMkLst>
        </pc:spChg>
        <pc:spChg chg="add del mod">
          <ac:chgData name="Barış Tutaklı" userId="9c70aee0-05f8-41b7-8135-0c7278077b04" providerId="ADAL" clId="{DFA4AE35-7CA2-4486-AC87-5A8C71DFB993}" dt="2022-06-27T10:46:17.200" v="633" actId="478"/>
          <ac:spMkLst>
            <pc:docMk/>
            <pc:sldMk cId="2512320718" sldId="2951"/>
            <ac:spMk id="12" creationId="{602E5C69-AD5B-4075-9703-9A2AABDC738C}"/>
          </ac:spMkLst>
        </pc:spChg>
      </pc:sldChg>
      <pc:sldChg chg="addSp delSp modSp add mod">
        <pc:chgData name="Barış Tutaklı" userId="9c70aee0-05f8-41b7-8135-0c7278077b04" providerId="ADAL" clId="{DFA4AE35-7CA2-4486-AC87-5A8C71DFB993}" dt="2022-06-27T13:11:49.242" v="863" actId="21"/>
        <pc:sldMkLst>
          <pc:docMk/>
          <pc:sldMk cId="3414511016" sldId="2952"/>
        </pc:sldMkLst>
        <pc:spChg chg="del mod">
          <ac:chgData name="Barış Tutaklı" userId="9c70aee0-05f8-41b7-8135-0c7278077b04" providerId="ADAL" clId="{DFA4AE35-7CA2-4486-AC87-5A8C71DFB993}" dt="2022-06-27T10:43:56.572" v="597" actId="478"/>
          <ac:spMkLst>
            <pc:docMk/>
            <pc:sldMk cId="3414511016" sldId="2952"/>
            <ac:spMk id="5" creationId="{8F9996D0-02B0-453A-9C9C-4099A815ED58}"/>
          </ac:spMkLst>
        </pc:spChg>
        <pc:spChg chg="del">
          <ac:chgData name="Barış Tutaklı" userId="9c70aee0-05f8-41b7-8135-0c7278077b04" providerId="ADAL" clId="{DFA4AE35-7CA2-4486-AC87-5A8C71DFB993}" dt="2022-06-27T10:40:32.387" v="571" actId="478"/>
          <ac:spMkLst>
            <pc:docMk/>
            <pc:sldMk cId="3414511016" sldId="2952"/>
            <ac:spMk id="11" creationId="{B7A9A30D-31DB-4950-9D75-28BFF21C22C3}"/>
          </ac:spMkLst>
        </pc:spChg>
        <pc:spChg chg="add del mod">
          <ac:chgData name="Barış Tutaklı" userId="9c70aee0-05f8-41b7-8135-0c7278077b04" providerId="ADAL" clId="{DFA4AE35-7CA2-4486-AC87-5A8C71DFB993}" dt="2022-06-27T10:44:43.635" v="610" actId="21"/>
          <ac:spMkLst>
            <pc:docMk/>
            <pc:sldMk cId="3414511016" sldId="2952"/>
            <ac:spMk id="16" creationId="{AF858F0A-17FC-4E3D-8758-0F79462EDE1A}"/>
          </ac:spMkLst>
        </pc:spChg>
        <pc:spChg chg="add del mod">
          <ac:chgData name="Barış Tutaklı" userId="9c70aee0-05f8-41b7-8135-0c7278077b04" providerId="ADAL" clId="{DFA4AE35-7CA2-4486-AC87-5A8C71DFB993}" dt="2022-06-27T13:11:49.242" v="863" actId="21"/>
          <ac:spMkLst>
            <pc:docMk/>
            <pc:sldMk cId="3414511016" sldId="2952"/>
            <ac:spMk id="19" creationId="{F64EE74F-A66E-43DC-ADC4-714005F6906C}"/>
          </ac:spMkLst>
        </pc:spChg>
        <pc:picChg chg="add del mod">
          <ac:chgData name="Barış Tutaklı" userId="9c70aee0-05f8-41b7-8135-0c7278077b04" providerId="ADAL" clId="{DFA4AE35-7CA2-4486-AC87-5A8C71DFB993}" dt="2022-06-27T10:41:10.944" v="574" actId="478"/>
          <ac:picMkLst>
            <pc:docMk/>
            <pc:sldMk cId="3414511016" sldId="2952"/>
            <ac:picMk id="3" creationId="{3569DFE7-E9E1-4AA2-B20F-82908F5BCC35}"/>
          </ac:picMkLst>
        </pc:picChg>
        <pc:picChg chg="add del mod">
          <ac:chgData name="Barış Tutaklı" userId="9c70aee0-05f8-41b7-8135-0c7278077b04" providerId="ADAL" clId="{DFA4AE35-7CA2-4486-AC87-5A8C71DFB993}" dt="2022-06-27T10:45:19.015" v="624" actId="478"/>
          <ac:picMkLst>
            <pc:docMk/>
            <pc:sldMk cId="3414511016" sldId="2952"/>
            <ac:picMk id="6" creationId="{0E9E641E-8D56-4A9C-AB21-C444B3CF82C1}"/>
          </ac:picMkLst>
        </pc:picChg>
        <pc:picChg chg="add del mod">
          <ac:chgData name="Barış Tutaklı" userId="9c70aee0-05f8-41b7-8135-0c7278077b04" providerId="ADAL" clId="{DFA4AE35-7CA2-4486-AC87-5A8C71DFB993}" dt="2022-06-27T10:45:16.210" v="618" actId="478"/>
          <ac:picMkLst>
            <pc:docMk/>
            <pc:sldMk cId="3414511016" sldId="2952"/>
            <ac:picMk id="8" creationId="{08F00F31-F785-49A5-8891-EF45DF588788}"/>
          </ac:picMkLst>
        </pc:picChg>
        <pc:picChg chg="add del mod">
          <ac:chgData name="Barış Tutaklı" userId="9c70aee0-05f8-41b7-8135-0c7278077b04" providerId="ADAL" clId="{DFA4AE35-7CA2-4486-AC87-5A8C71DFB993}" dt="2022-06-27T10:45:18.573" v="623" actId="478"/>
          <ac:picMkLst>
            <pc:docMk/>
            <pc:sldMk cId="3414511016" sldId="2952"/>
            <ac:picMk id="10" creationId="{34C98CE7-49DF-4DE3-A8F0-1B0CB13878EA}"/>
          </ac:picMkLst>
        </pc:picChg>
        <pc:picChg chg="add del mod">
          <ac:chgData name="Barış Tutaklı" userId="9c70aee0-05f8-41b7-8135-0c7278077b04" providerId="ADAL" clId="{DFA4AE35-7CA2-4486-AC87-5A8C71DFB993}" dt="2022-06-27T10:45:18.047" v="621" actId="478"/>
          <ac:picMkLst>
            <pc:docMk/>
            <pc:sldMk cId="3414511016" sldId="2952"/>
            <ac:picMk id="13" creationId="{81C48FA3-F043-4989-ABDD-B03ED2E06B7E}"/>
          </ac:picMkLst>
        </pc:picChg>
        <pc:picChg chg="add del mod">
          <ac:chgData name="Barış Tutaklı" userId="9c70aee0-05f8-41b7-8135-0c7278077b04" providerId="ADAL" clId="{DFA4AE35-7CA2-4486-AC87-5A8C71DFB993}" dt="2022-06-27T10:45:16.665" v="619" actId="478"/>
          <ac:picMkLst>
            <pc:docMk/>
            <pc:sldMk cId="3414511016" sldId="2952"/>
            <ac:picMk id="15" creationId="{FA5FC356-47C4-4812-8AEE-3E305FD039A6}"/>
          </ac:picMkLst>
        </pc:picChg>
        <pc:picChg chg="add mod">
          <ac:chgData name="Barış Tutaklı" userId="9c70aee0-05f8-41b7-8135-0c7278077b04" providerId="ADAL" clId="{DFA4AE35-7CA2-4486-AC87-5A8C71DFB993}" dt="2022-06-27T10:46:01.171" v="630" actId="1076"/>
          <ac:picMkLst>
            <pc:docMk/>
            <pc:sldMk cId="3414511016" sldId="2952"/>
            <ac:picMk id="18" creationId="{21641560-4534-4BE1-AAE4-ADBA4551BFEE}"/>
          </ac:picMkLst>
        </pc:picChg>
      </pc:sldChg>
      <pc:sldChg chg="addSp delSp modSp add mod">
        <pc:chgData name="Barış Tutaklı" userId="9c70aee0-05f8-41b7-8135-0c7278077b04" providerId="ADAL" clId="{DFA4AE35-7CA2-4486-AC87-5A8C71DFB993}" dt="2022-06-27T10:50:43.623" v="734" actId="1076"/>
        <pc:sldMkLst>
          <pc:docMk/>
          <pc:sldMk cId="603291443" sldId="2953"/>
        </pc:sldMkLst>
        <pc:spChg chg="add mod">
          <ac:chgData name="Barış Tutaklı" userId="9c70aee0-05f8-41b7-8135-0c7278077b04" providerId="ADAL" clId="{DFA4AE35-7CA2-4486-AC87-5A8C71DFB993}" dt="2022-06-27T10:50:43.623" v="734" actId="1076"/>
          <ac:spMkLst>
            <pc:docMk/>
            <pc:sldMk cId="603291443" sldId="2953"/>
            <ac:spMk id="7" creationId="{1C034D10-9553-4876-A8AC-8F22E4B41BE7}"/>
          </ac:spMkLst>
        </pc:spChg>
        <pc:spChg chg="del">
          <ac:chgData name="Barış Tutaklı" userId="9c70aee0-05f8-41b7-8135-0c7278077b04" providerId="ADAL" clId="{DFA4AE35-7CA2-4486-AC87-5A8C71DFB993}" dt="2022-06-27T10:46:53.314" v="638" actId="478"/>
          <ac:spMkLst>
            <pc:docMk/>
            <pc:sldMk cId="603291443" sldId="2953"/>
            <ac:spMk id="19" creationId="{F64EE74F-A66E-43DC-ADC4-714005F6906C}"/>
          </ac:spMkLst>
        </pc:spChg>
        <pc:picChg chg="add mod">
          <ac:chgData name="Barış Tutaklı" userId="9c70aee0-05f8-41b7-8135-0c7278077b04" providerId="ADAL" clId="{DFA4AE35-7CA2-4486-AC87-5A8C71DFB993}" dt="2022-06-27T10:49:51.025" v="658" actId="14100"/>
          <ac:picMkLst>
            <pc:docMk/>
            <pc:sldMk cId="603291443" sldId="2953"/>
            <ac:picMk id="3" creationId="{61926A47-38F8-48FC-B538-97E8D90E42AB}"/>
          </ac:picMkLst>
        </pc:picChg>
        <pc:picChg chg="add del mod">
          <ac:chgData name="Barış Tutaklı" userId="9c70aee0-05f8-41b7-8135-0c7278077b04" providerId="ADAL" clId="{DFA4AE35-7CA2-4486-AC87-5A8C71DFB993}" dt="2022-06-27T10:48:08.916" v="648" actId="478"/>
          <ac:picMkLst>
            <pc:docMk/>
            <pc:sldMk cId="603291443" sldId="2953"/>
            <ac:picMk id="4" creationId="{76056E7B-5C03-42AC-9051-648A73282B3B}"/>
          </ac:picMkLst>
        </pc:picChg>
        <pc:picChg chg="add mod">
          <ac:chgData name="Barış Tutaklı" userId="9c70aee0-05f8-41b7-8135-0c7278077b04" providerId="ADAL" clId="{DFA4AE35-7CA2-4486-AC87-5A8C71DFB993}" dt="2022-06-27T10:49:49.009" v="657" actId="14100"/>
          <ac:picMkLst>
            <pc:docMk/>
            <pc:sldMk cId="603291443" sldId="2953"/>
            <ac:picMk id="6" creationId="{E08ED003-2883-456D-ABC5-A99A2160A98A}"/>
          </ac:picMkLst>
        </pc:picChg>
        <pc:picChg chg="del">
          <ac:chgData name="Barış Tutaklı" userId="9c70aee0-05f8-41b7-8135-0c7278077b04" providerId="ADAL" clId="{DFA4AE35-7CA2-4486-AC87-5A8C71DFB993}" dt="2022-06-27T10:46:51.464" v="637" actId="478"/>
          <ac:picMkLst>
            <pc:docMk/>
            <pc:sldMk cId="603291443" sldId="2953"/>
            <ac:picMk id="18" creationId="{21641560-4534-4BE1-AAE4-ADBA4551BFEE}"/>
          </ac:picMkLst>
        </pc:picChg>
      </pc:sldChg>
      <pc:sldChg chg="addSp delSp modSp add mod">
        <pc:chgData name="Barış Tutaklı" userId="9c70aee0-05f8-41b7-8135-0c7278077b04" providerId="ADAL" clId="{DFA4AE35-7CA2-4486-AC87-5A8C71DFB993}" dt="2022-06-27T13:28:11.584" v="902" actId="21"/>
        <pc:sldMkLst>
          <pc:docMk/>
          <pc:sldMk cId="278661729" sldId="2954"/>
        </pc:sldMkLst>
        <pc:spChg chg="add del mod">
          <ac:chgData name="Barış Tutaklı" userId="9c70aee0-05f8-41b7-8135-0c7278077b04" providerId="ADAL" clId="{DFA4AE35-7CA2-4486-AC87-5A8C71DFB993}" dt="2022-06-27T10:54:49.870" v="793" actId="478"/>
          <ac:spMkLst>
            <pc:docMk/>
            <pc:sldMk cId="278661729" sldId="2954"/>
            <ac:spMk id="4" creationId="{708947D9-CCB8-4377-B299-F691CDA1906A}"/>
          </ac:spMkLst>
        </pc:spChg>
        <pc:spChg chg="del">
          <ac:chgData name="Barış Tutaklı" userId="9c70aee0-05f8-41b7-8135-0c7278077b04" providerId="ADAL" clId="{DFA4AE35-7CA2-4486-AC87-5A8C71DFB993}" dt="2022-06-27T10:50:57.841" v="739" actId="478"/>
          <ac:spMkLst>
            <pc:docMk/>
            <pc:sldMk cId="278661729" sldId="2954"/>
            <ac:spMk id="7" creationId="{1C034D10-9553-4876-A8AC-8F22E4B41BE7}"/>
          </ac:spMkLst>
        </pc:spChg>
        <pc:spChg chg="add del mod">
          <ac:chgData name="Barış Tutaklı" userId="9c70aee0-05f8-41b7-8135-0c7278077b04" providerId="ADAL" clId="{DFA4AE35-7CA2-4486-AC87-5A8C71DFB993}" dt="2022-06-27T13:24:52.316" v="870" actId="478"/>
          <ac:spMkLst>
            <pc:docMk/>
            <pc:sldMk cId="278661729" sldId="2954"/>
            <ac:spMk id="8" creationId="{BB502A22-9FDC-4C3C-9121-9905E5F40772}"/>
          </ac:spMkLst>
        </pc:spChg>
        <pc:spChg chg="add del mod">
          <ac:chgData name="Barış Tutaklı" userId="9c70aee0-05f8-41b7-8135-0c7278077b04" providerId="ADAL" clId="{DFA4AE35-7CA2-4486-AC87-5A8C71DFB993}" dt="2022-06-27T10:54:46.026" v="788" actId="478"/>
          <ac:spMkLst>
            <pc:docMk/>
            <pc:sldMk cId="278661729" sldId="2954"/>
            <ac:spMk id="9" creationId="{E9D28C63-6E82-4600-91DC-ECFFCEA01191}"/>
          </ac:spMkLst>
        </pc:spChg>
        <pc:spChg chg="add del mod">
          <ac:chgData name="Barış Tutaklı" userId="9c70aee0-05f8-41b7-8135-0c7278077b04" providerId="ADAL" clId="{DFA4AE35-7CA2-4486-AC87-5A8C71DFB993}" dt="2022-06-27T10:54:48.405" v="791" actId="478"/>
          <ac:spMkLst>
            <pc:docMk/>
            <pc:sldMk cId="278661729" sldId="2954"/>
            <ac:spMk id="11" creationId="{33588B31-EF63-4E67-BF7D-1ACAB60391CD}"/>
          </ac:spMkLst>
        </pc:spChg>
        <pc:spChg chg="add mod">
          <ac:chgData name="Barış Tutaklı" userId="9c70aee0-05f8-41b7-8135-0c7278077b04" providerId="ADAL" clId="{DFA4AE35-7CA2-4486-AC87-5A8C71DFB993}" dt="2022-06-27T13:25:56.184" v="878" actId="1076"/>
          <ac:spMkLst>
            <pc:docMk/>
            <pc:sldMk cId="278661729" sldId="2954"/>
            <ac:spMk id="12" creationId="{50736682-18CC-498E-8807-4F4DCAB74B91}"/>
          </ac:spMkLst>
        </pc:spChg>
        <pc:picChg chg="del mod">
          <ac:chgData name="Barış Tutaklı" userId="9c70aee0-05f8-41b7-8135-0c7278077b04" providerId="ADAL" clId="{DFA4AE35-7CA2-4486-AC87-5A8C71DFB993}" dt="2022-06-27T10:50:56.451" v="738" actId="478"/>
          <ac:picMkLst>
            <pc:docMk/>
            <pc:sldMk cId="278661729" sldId="2954"/>
            <ac:picMk id="3" creationId="{61926A47-38F8-48FC-B538-97E8D90E42AB}"/>
          </ac:picMkLst>
        </pc:picChg>
        <pc:picChg chg="add del mod">
          <ac:chgData name="Barış Tutaklı" userId="9c70aee0-05f8-41b7-8135-0c7278077b04" providerId="ADAL" clId="{DFA4AE35-7CA2-4486-AC87-5A8C71DFB993}" dt="2022-06-27T13:26:15.192" v="886" actId="478"/>
          <ac:picMkLst>
            <pc:docMk/>
            <pc:sldMk cId="278661729" sldId="2954"/>
            <ac:picMk id="3" creationId="{9684E946-9E28-4AAE-832B-0C43F71EE725}"/>
          </ac:picMkLst>
        </pc:picChg>
        <pc:picChg chg="add del mod">
          <ac:chgData name="Barış Tutaklı" userId="9c70aee0-05f8-41b7-8135-0c7278077b04" providerId="ADAL" clId="{DFA4AE35-7CA2-4486-AC87-5A8C71DFB993}" dt="2022-06-27T13:26:15.716" v="887" actId="478"/>
          <ac:picMkLst>
            <pc:docMk/>
            <pc:sldMk cId="278661729" sldId="2954"/>
            <ac:picMk id="5" creationId="{F895DD28-391A-4870-9580-F2C2DFFF2C67}"/>
          </ac:picMkLst>
        </pc:picChg>
        <pc:picChg chg="del">
          <ac:chgData name="Barış Tutaklı" userId="9c70aee0-05f8-41b7-8135-0c7278077b04" providerId="ADAL" clId="{DFA4AE35-7CA2-4486-AC87-5A8C71DFB993}" dt="2022-06-27T10:50:55.978" v="736" actId="478"/>
          <ac:picMkLst>
            <pc:docMk/>
            <pc:sldMk cId="278661729" sldId="2954"/>
            <ac:picMk id="6" creationId="{E08ED003-2883-456D-ABC5-A99A2160A98A}"/>
          </ac:picMkLst>
        </pc:picChg>
        <pc:picChg chg="add del mod">
          <ac:chgData name="Barış Tutaklı" userId="9c70aee0-05f8-41b7-8135-0c7278077b04" providerId="ADAL" clId="{DFA4AE35-7CA2-4486-AC87-5A8C71DFB993}" dt="2022-06-27T13:28:11.584" v="902" actId="21"/>
          <ac:picMkLst>
            <pc:docMk/>
            <pc:sldMk cId="278661729" sldId="2954"/>
            <ac:picMk id="7" creationId="{19905E2F-FF11-46E1-B95D-9565B837F5BF}"/>
          </ac:picMkLst>
        </pc:picChg>
        <pc:picChg chg="add del mod">
          <ac:chgData name="Barış Tutaklı" userId="9c70aee0-05f8-41b7-8135-0c7278077b04" providerId="ADAL" clId="{DFA4AE35-7CA2-4486-AC87-5A8C71DFB993}" dt="2022-06-27T13:26:09.879" v="884" actId="478"/>
          <ac:picMkLst>
            <pc:docMk/>
            <pc:sldMk cId="278661729" sldId="2954"/>
            <ac:picMk id="9" creationId="{3536FBE6-0038-45E4-8378-68468FB85CF9}"/>
          </ac:picMkLst>
        </pc:picChg>
        <pc:picChg chg="add del mod">
          <ac:chgData name="Barış Tutaklı" userId="9c70aee0-05f8-41b7-8135-0c7278077b04" providerId="ADAL" clId="{DFA4AE35-7CA2-4486-AC87-5A8C71DFB993}" dt="2022-06-27T13:28:05.868" v="900" actId="21"/>
          <ac:picMkLst>
            <pc:docMk/>
            <pc:sldMk cId="278661729" sldId="2954"/>
            <ac:picMk id="11" creationId="{DAB7530E-F42F-40CB-97D8-1E710A6AD505}"/>
          </ac:picMkLst>
        </pc:picChg>
      </pc:sldChg>
      <pc:sldChg chg="addSp delSp modSp add mod">
        <pc:chgData name="Barış Tutaklı" userId="9c70aee0-05f8-41b7-8135-0c7278077b04" providerId="ADAL" clId="{DFA4AE35-7CA2-4486-AC87-5A8C71DFB993}" dt="2022-06-27T13:35:03.056" v="922" actId="14100"/>
        <pc:sldMkLst>
          <pc:docMk/>
          <pc:sldMk cId="836117598" sldId="2955"/>
        </pc:sldMkLst>
        <pc:spChg chg="del">
          <ac:chgData name="Barış Tutaklı" userId="9c70aee0-05f8-41b7-8135-0c7278077b04" providerId="ADAL" clId="{DFA4AE35-7CA2-4486-AC87-5A8C71DFB993}" dt="2022-06-27T10:51:34.674" v="742" actId="478"/>
          <ac:spMkLst>
            <pc:docMk/>
            <pc:sldMk cId="836117598" sldId="2955"/>
            <ac:spMk id="8" creationId="{BB502A22-9FDC-4C3C-9121-9905E5F40772}"/>
          </ac:spMkLst>
        </pc:spChg>
        <pc:picChg chg="add mod">
          <ac:chgData name="Barış Tutaklı" userId="9c70aee0-05f8-41b7-8135-0c7278077b04" providerId="ADAL" clId="{DFA4AE35-7CA2-4486-AC87-5A8C71DFB993}" dt="2022-06-27T13:34:39.296" v="916" actId="1076"/>
          <ac:picMkLst>
            <pc:docMk/>
            <pc:sldMk cId="836117598" sldId="2955"/>
            <ac:picMk id="3" creationId="{D5D6CC34-6E7F-4BF3-BB20-61A564F53D6F}"/>
          </ac:picMkLst>
        </pc:picChg>
        <pc:picChg chg="add mod">
          <ac:chgData name="Barış Tutaklı" userId="9c70aee0-05f8-41b7-8135-0c7278077b04" providerId="ADAL" clId="{DFA4AE35-7CA2-4486-AC87-5A8C71DFB993}" dt="2022-06-27T13:35:03.056" v="922" actId="14100"/>
          <ac:picMkLst>
            <pc:docMk/>
            <pc:sldMk cId="836117598" sldId="2955"/>
            <ac:picMk id="4" creationId="{85E1B31E-57A7-4151-B2DE-9E77196D09B7}"/>
          </ac:picMkLst>
        </pc:picChg>
      </pc:sldChg>
      <pc:sldChg chg="addSp modSp add">
        <pc:chgData name="Barış Tutaklı" userId="9c70aee0-05f8-41b7-8135-0c7278077b04" providerId="ADAL" clId="{DFA4AE35-7CA2-4486-AC87-5A8C71DFB993}" dt="2022-06-27T13:11:50.019" v="864"/>
        <pc:sldMkLst>
          <pc:docMk/>
          <pc:sldMk cId="3129080993" sldId="2956"/>
        </pc:sldMkLst>
        <pc:spChg chg="add mod">
          <ac:chgData name="Barış Tutaklı" userId="9c70aee0-05f8-41b7-8135-0c7278077b04" providerId="ADAL" clId="{DFA4AE35-7CA2-4486-AC87-5A8C71DFB993}" dt="2022-06-27T13:11:50.019" v="864"/>
          <ac:spMkLst>
            <pc:docMk/>
            <pc:sldMk cId="3129080993" sldId="2956"/>
            <ac:spMk id="3" creationId="{D2A0856D-69D5-4082-AAB0-E8EA66296579}"/>
          </ac:spMkLst>
        </pc:spChg>
      </pc:sldChg>
      <pc:sldChg chg="delSp modSp add mod">
        <pc:chgData name="Barış Tutaklı" userId="9c70aee0-05f8-41b7-8135-0c7278077b04" providerId="ADAL" clId="{DFA4AE35-7CA2-4486-AC87-5A8C71DFB993}" dt="2022-06-27T13:32:03.762" v="909" actId="1076"/>
        <pc:sldMkLst>
          <pc:docMk/>
          <pc:sldMk cId="2641020779" sldId="2957"/>
        </pc:sldMkLst>
        <pc:spChg chg="mod">
          <ac:chgData name="Barış Tutaklı" userId="9c70aee0-05f8-41b7-8135-0c7278077b04" providerId="ADAL" clId="{DFA4AE35-7CA2-4486-AC87-5A8C71DFB993}" dt="2022-06-27T13:32:03.762" v="909" actId="1076"/>
          <ac:spMkLst>
            <pc:docMk/>
            <pc:sldMk cId="2641020779" sldId="2957"/>
            <ac:spMk id="8" creationId="{BB502A22-9FDC-4C3C-9121-9905E5F40772}"/>
          </ac:spMkLst>
        </pc:spChg>
        <pc:picChg chg="del">
          <ac:chgData name="Barış Tutaklı" userId="9c70aee0-05f8-41b7-8135-0c7278077b04" providerId="ADAL" clId="{DFA4AE35-7CA2-4486-AC87-5A8C71DFB993}" dt="2022-06-27T13:27:15.767" v="893" actId="478"/>
          <ac:picMkLst>
            <pc:docMk/>
            <pc:sldMk cId="2641020779" sldId="2957"/>
            <ac:picMk id="3" creationId="{9684E946-9E28-4AAE-832B-0C43F71EE725}"/>
          </ac:picMkLst>
        </pc:picChg>
      </pc:sldChg>
      <pc:sldChg chg="addSp delSp modSp add mod">
        <pc:chgData name="Barış Tutaklı" userId="9c70aee0-05f8-41b7-8135-0c7278077b04" providerId="ADAL" clId="{DFA4AE35-7CA2-4486-AC87-5A8C71DFB993}" dt="2022-06-27T13:28:14.779" v="904" actId="21"/>
        <pc:sldMkLst>
          <pc:docMk/>
          <pc:sldMk cId="815997413" sldId="2958"/>
        </pc:sldMkLst>
        <pc:picChg chg="del">
          <ac:chgData name="Barış Tutaklı" userId="9c70aee0-05f8-41b7-8135-0c7278077b04" providerId="ADAL" clId="{DFA4AE35-7CA2-4486-AC87-5A8C71DFB993}" dt="2022-06-27T13:27:11.638" v="890" actId="478"/>
          <ac:picMkLst>
            <pc:docMk/>
            <pc:sldMk cId="815997413" sldId="2958"/>
            <ac:picMk id="3" creationId="{9684E946-9E28-4AAE-832B-0C43F71EE725}"/>
          </ac:picMkLst>
        </pc:picChg>
        <pc:picChg chg="del">
          <ac:chgData name="Barış Tutaklı" userId="9c70aee0-05f8-41b7-8135-0c7278077b04" providerId="ADAL" clId="{DFA4AE35-7CA2-4486-AC87-5A8C71DFB993}" dt="2022-06-27T13:26:22.943" v="889" actId="478"/>
          <ac:picMkLst>
            <pc:docMk/>
            <pc:sldMk cId="815997413" sldId="2958"/>
            <ac:picMk id="5" creationId="{F895DD28-391A-4870-9580-F2C2DFFF2C67}"/>
          </ac:picMkLst>
        </pc:picChg>
        <pc:picChg chg="add del mod">
          <ac:chgData name="Barış Tutaklı" userId="9c70aee0-05f8-41b7-8135-0c7278077b04" providerId="ADAL" clId="{DFA4AE35-7CA2-4486-AC87-5A8C71DFB993}" dt="2022-06-27T13:28:14.779" v="904" actId="21"/>
          <ac:picMkLst>
            <pc:docMk/>
            <pc:sldMk cId="815997413" sldId="2958"/>
            <ac:picMk id="6" creationId="{35AAD113-DDC1-4752-84BD-246D9B0CC8C1}"/>
          </ac:picMkLst>
        </pc:picChg>
        <pc:picChg chg="add mod">
          <ac:chgData name="Barış Tutaklı" userId="9c70aee0-05f8-41b7-8135-0c7278077b04" providerId="ADAL" clId="{DFA4AE35-7CA2-4486-AC87-5A8C71DFB993}" dt="2022-06-27T13:28:12.341" v="903"/>
          <ac:picMkLst>
            <pc:docMk/>
            <pc:sldMk cId="815997413" sldId="2958"/>
            <ac:picMk id="7" creationId="{80610869-F5B1-470F-85AA-3B0159BEA9CB}"/>
          </ac:picMkLst>
        </pc:picChg>
      </pc:sldChg>
      <pc:sldChg chg="addSp delSp modSp add mod">
        <pc:chgData name="Barış Tutaklı" userId="9c70aee0-05f8-41b7-8135-0c7278077b04" providerId="ADAL" clId="{DFA4AE35-7CA2-4486-AC87-5A8C71DFB993}" dt="2022-06-27T13:28:23.217" v="908" actId="1076"/>
        <pc:sldMkLst>
          <pc:docMk/>
          <pc:sldMk cId="232707830" sldId="2959"/>
        </pc:sldMkLst>
        <pc:picChg chg="del">
          <ac:chgData name="Barış Tutaklı" userId="9c70aee0-05f8-41b7-8135-0c7278077b04" providerId="ADAL" clId="{DFA4AE35-7CA2-4486-AC87-5A8C71DFB993}" dt="2022-06-27T13:27:12.828" v="891" actId="478"/>
          <ac:picMkLst>
            <pc:docMk/>
            <pc:sldMk cId="232707830" sldId="2959"/>
            <ac:picMk id="3" creationId="{9684E946-9E28-4AAE-832B-0C43F71EE725}"/>
          </ac:picMkLst>
        </pc:picChg>
        <pc:picChg chg="del">
          <ac:chgData name="Barış Tutaklı" userId="9c70aee0-05f8-41b7-8135-0c7278077b04" providerId="ADAL" clId="{DFA4AE35-7CA2-4486-AC87-5A8C71DFB993}" dt="2022-06-27T13:27:13.373" v="892" actId="478"/>
          <ac:picMkLst>
            <pc:docMk/>
            <pc:sldMk cId="232707830" sldId="2959"/>
            <ac:picMk id="5" creationId="{F895DD28-391A-4870-9580-F2C2DFFF2C67}"/>
          </ac:picMkLst>
        </pc:picChg>
        <pc:picChg chg="add mod">
          <ac:chgData name="Barış Tutaklı" userId="9c70aee0-05f8-41b7-8135-0c7278077b04" providerId="ADAL" clId="{DFA4AE35-7CA2-4486-AC87-5A8C71DFB993}" dt="2022-06-27T13:28:23.217" v="908" actId="1076"/>
          <ac:picMkLst>
            <pc:docMk/>
            <pc:sldMk cId="232707830" sldId="2959"/>
            <ac:picMk id="6" creationId="{E3AD08B1-1D09-4D96-B8C3-0ADAA51167B9}"/>
          </ac:picMkLst>
        </pc:picChg>
        <pc:picChg chg="add mod">
          <ac:chgData name="Barış Tutaklı" userId="9c70aee0-05f8-41b7-8135-0c7278077b04" providerId="ADAL" clId="{DFA4AE35-7CA2-4486-AC87-5A8C71DFB993}" dt="2022-06-27T13:28:21.633" v="907" actId="1076"/>
          <ac:picMkLst>
            <pc:docMk/>
            <pc:sldMk cId="232707830" sldId="2959"/>
            <ac:picMk id="7" creationId="{641040DA-66A9-4F29-BBA7-E30B1A542D97}"/>
          </ac:picMkLst>
        </pc:picChg>
      </pc:sldChg>
      <pc:sldChg chg="addSp delSp modSp add mod ord">
        <pc:chgData name="Barış Tutaklı" userId="9c70aee0-05f8-41b7-8135-0c7278077b04" providerId="ADAL" clId="{DFA4AE35-7CA2-4486-AC87-5A8C71DFB993}" dt="2022-06-27T13:37:12.985" v="935" actId="478"/>
        <pc:sldMkLst>
          <pc:docMk/>
          <pc:sldMk cId="3214318704" sldId="2960"/>
        </pc:sldMkLst>
        <pc:picChg chg="del">
          <ac:chgData name="Barış Tutaklı" userId="9c70aee0-05f8-41b7-8135-0c7278077b04" providerId="ADAL" clId="{DFA4AE35-7CA2-4486-AC87-5A8C71DFB993}" dt="2022-06-27T13:32:22.154" v="911" actId="478"/>
          <ac:picMkLst>
            <pc:docMk/>
            <pc:sldMk cId="3214318704" sldId="2960"/>
            <ac:picMk id="3" creationId="{D5D6CC34-6E7F-4BF3-BB20-61A564F53D6F}"/>
          </ac:picMkLst>
        </pc:picChg>
        <pc:picChg chg="add mod">
          <ac:chgData name="Barış Tutaklı" userId="9c70aee0-05f8-41b7-8135-0c7278077b04" providerId="ADAL" clId="{DFA4AE35-7CA2-4486-AC87-5A8C71DFB993}" dt="2022-06-27T13:36:57.839" v="929" actId="1076"/>
          <ac:picMkLst>
            <pc:docMk/>
            <pc:sldMk cId="3214318704" sldId="2960"/>
            <ac:picMk id="4" creationId="{83886E03-3B54-4700-8573-4BCCCC34A007}"/>
          </ac:picMkLst>
        </pc:picChg>
        <pc:picChg chg="add del mod">
          <ac:chgData name="Barış Tutaklı" userId="9c70aee0-05f8-41b7-8135-0c7278077b04" providerId="ADAL" clId="{DFA4AE35-7CA2-4486-AC87-5A8C71DFB993}" dt="2022-06-27T13:37:12.985" v="935" actId="478"/>
          <ac:picMkLst>
            <pc:docMk/>
            <pc:sldMk cId="3214318704" sldId="2960"/>
            <ac:picMk id="6" creationId="{F21F2049-217F-4EE8-89C5-C2EEA413634C}"/>
          </ac:picMkLst>
        </pc:picChg>
        <pc:picChg chg="add del">
          <ac:chgData name="Barış Tutaklı" userId="9c70aee0-05f8-41b7-8135-0c7278077b04" providerId="ADAL" clId="{DFA4AE35-7CA2-4486-AC87-5A8C71DFB993}" dt="2022-06-27T13:37:08.661" v="933" actId="478"/>
          <ac:picMkLst>
            <pc:docMk/>
            <pc:sldMk cId="3214318704" sldId="2960"/>
            <ac:picMk id="8" creationId="{11D4C918-BE5C-4D84-B9AD-E3E1F5A84A3F}"/>
          </ac:picMkLst>
        </pc:picChg>
      </pc:sldChg>
      <pc:sldChg chg="addSp delSp modSp add mod">
        <pc:chgData name="Barış Tutaklı" userId="9c70aee0-05f8-41b7-8135-0c7278077b04" providerId="ADAL" clId="{DFA4AE35-7CA2-4486-AC87-5A8C71DFB993}" dt="2022-06-27T15:35:57.066" v="1047" actId="14100"/>
        <pc:sldMkLst>
          <pc:docMk/>
          <pc:sldMk cId="2422145427" sldId="2961"/>
        </pc:sldMkLst>
        <pc:picChg chg="add mod">
          <ac:chgData name="Barış Tutaklı" userId="9c70aee0-05f8-41b7-8135-0c7278077b04" providerId="ADAL" clId="{DFA4AE35-7CA2-4486-AC87-5A8C71DFB993}" dt="2022-06-27T15:35:57.066" v="1047" actId="14100"/>
          <ac:picMkLst>
            <pc:docMk/>
            <pc:sldMk cId="2422145427" sldId="2961"/>
            <ac:picMk id="3" creationId="{290FDE2F-BDB8-42B2-A0B4-3F86C0CCCD51}"/>
          </ac:picMkLst>
        </pc:picChg>
        <pc:picChg chg="del">
          <ac:chgData name="Barış Tutaklı" userId="9c70aee0-05f8-41b7-8135-0c7278077b04" providerId="ADAL" clId="{DFA4AE35-7CA2-4486-AC87-5A8C71DFB993}" dt="2022-06-27T13:34:14.839" v="914" actId="478"/>
          <ac:picMkLst>
            <pc:docMk/>
            <pc:sldMk cId="2422145427" sldId="2961"/>
            <ac:picMk id="3" creationId="{D5D6CC34-6E7F-4BF3-BB20-61A564F53D6F}"/>
          </ac:picMkLst>
        </pc:picChg>
        <pc:picChg chg="add del">
          <ac:chgData name="Barış Tutaklı" userId="9c70aee0-05f8-41b7-8135-0c7278077b04" providerId="ADAL" clId="{DFA4AE35-7CA2-4486-AC87-5A8C71DFB993}" dt="2022-06-27T13:35:58.936" v="923" actId="478"/>
          <ac:picMkLst>
            <pc:docMk/>
            <pc:sldMk cId="2422145427" sldId="2961"/>
            <ac:picMk id="4" creationId="{818C2CD1-71DA-4967-9686-706576546181}"/>
          </ac:picMkLst>
        </pc:picChg>
        <pc:picChg chg="add del">
          <ac:chgData name="Barış Tutaklı" userId="9c70aee0-05f8-41b7-8135-0c7278077b04" providerId="ADAL" clId="{DFA4AE35-7CA2-4486-AC87-5A8C71DFB993}" dt="2022-06-27T15:34:26.584" v="1021" actId="478"/>
          <ac:picMkLst>
            <pc:docMk/>
            <pc:sldMk cId="2422145427" sldId="2961"/>
            <ac:picMk id="5" creationId="{C7755A0C-600D-4137-9E97-7F22E9541908}"/>
          </ac:picMkLst>
        </pc:picChg>
      </pc:sldChg>
      <pc:sldChg chg="add">
        <pc:chgData name="Barış Tutaklı" userId="9c70aee0-05f8-41b7-8135-0c7278077b04" providerId="ADAL" clId="{DFA4AE35-7CA2-4486-AC87-5A8C71DFB993}" dt="2022-06-27T13:37:10.172" v="934"/>
        <pc:sldMkLst>
          <pc:docMk/>
          <pc:sldMk cId="2696818426" sldId="2962"/>
        </pc:sldMkLst>
      </pc:sldChg>
      <pc:sldChg chg="modSp add mod">
        <pc:chgData name="Barış Tutaklı" userId="9c70aee0-05f8-41b7-8135-0c7278077b04" providerId="ADAL" clId="{DFA4AE35-7CA2-4486-AC87-5A8C71DFB993}" dt="2022-06-27T13:38:22.715" v="1005" actId="20577"/>
        <pc:sldMkLst>
          <pc:docMk/>
          <pc:sldMk cId="2592906936" sldId="2963"/>
        </pc:sldMkLst>
        <pc:spChg chg="mod">
          <ac:chgData name="Barış Tutaklı" userId="9c70aee0-05f8-41b7-8135-0c7278077b04" providerId="ADAL" clId="{DFA4AE35-7CA2-4486-AC87-5A8C71DFB993}" dt="2022-06-27T13:38:22.715" v="1005" actId="20577"/>
          <ac:spMkLst>
            <pc:docMk/>
            <pc:sldMk cId="2592906936" sldId="2963"/>
            <ac:spMk id="10" creationId="{D9B9FC1E-AE68-4093-B43E-59EEF83986E7}"/>
          </ac:spMkLst>
        </pc:spChg>
      </pc:sldChg>
      <pc:sldChg chg="modSp add mod">
        <pc:chgData name="Barış Tutaklı" userId="9c70aee0-05f8-41b7-8135-0c7278077b04" providerId="ADAL" clId="{DFA4AE35-7CA2-4486-AC87-5A8C71DFB993}" dt="2022-06-27T15:37:23.913" v="1135" actId="14100"/>
        <pc:sldMkLst>
          <pc:docMk/>
          <pc:sldMk cId="2306844549" sldId="2964"/>
        </pc:sldMkLst>
        <pc:spChg chg="mod">
          <ac:chgData name="Barış Tutaklı" userId="9c70aee0-05f8-41b7-8135-0c7278077b04" providerId="ADAL" clId="{DFA4AE35-7CA2-4486-AC87-5A8C71DFB993}" dt="2022-06-27T15:37:23.913" v="1135" actId="14100"/>
          <ac:spMkLst>
            <pc:docMk/>
            <pc:sldMk cId="2306844549" sldId="2964"/>
            <ac:spMk id="10" creationId="{D9B9FC1E-AE68-4093-B43E-59EEF83986E7}"/>
          </ac:spMkLst>
        </pc:spChg>
      </pc:sldChg>
      <pc:sldChg chg="addSp delSp modSp add mod">
        <pc:chgData name="Barış Tutaklı" userId="9c70aee0-05f8-41b7-8135-0c7278077b04" providerId="ADAL" clId="{DFA4AE35-7CA2-4486-AC87-5A8C71DFB993}" dt="2022-06-27T15:35:50.002" v="1046" actId="478"/>
        <pc:sldMkLst>
          <pc:docMk/>
          <pc:sldMk cId="2674753633" sldId="2965"/>
        </pc:sldMkLst>
        <pc:picChg chg="del">
          <ac:chgData name="Barış Tutaklı" userId="9c70aee0-05f8-41b7-8135-0c7278077b04" providerId="ADAL" clId="{DFA4AE35-7CA2-4486-AC87-5A8C71DFB993}" dt="2022-06-27T15:34:31.717" v="1023" actId="478"/>
          <ac:picMkLst>
            <pc:docMk/>
            <pc:sldMk cId="2674753633" sldId="2965"/>
            <ac:picMk id="3" creationId="{290FDE2F-BDB8-42B2-A0B4-3F86C0CCCD51}"/>
          </ac:picMkLst>
        </pc:picChg>
        <pc:picChg chg="add mod">
          <ac:chgData name="Barış Tutaklı" userId="9c70aee0-05f8-41b7-8135-0c7278077b04" providerId="ADAL" clId="{DFA4AE35-7CA2-4486-AC87-5A8C71DFB993}" dt="2022-06-27T15:35:45.182" v="1045" actId="1076"/>
          <ac:picMkLst>
            <pc:docMk/>
            <pc:sldMk cId="2674753633" sldId="2965"/>
            <ac:picMk id="4" creationId="{33E7D4CC-6C7A-417C-9277-AD263399678D}"/>
          </ac:picMkLst>
        </pc:picChg>
        <pc:picChg chg="add del mod">
          <ac:chgData name="Barış Tutaklı" userId="9c70aee0-05f8-41b7-8135-0c7278077b04" providerId="ADAL" clId="{DFA4AE35-7CA2-4486-AC87-5A8C71DFB993}" dt="2022-06-27T15:35:50.002" v="1046" actId="478"/>
          <ac:picMkLst>
            <pc:docMk/>
            <pc:sldMk cId="2674753633" sldId="2965"/>
            <ac:picMk id="5" creationId="{5A02BC76-56B8-4E75-8EB5-7BA8064D5B09}"/>
          </ac:picMkLst>
        </pc:picChg>
      </pc:sldChg>
      <pc:sldChg chg="modSp add mod">
        <pc:chgData name="Barış Tutaklı" userId="9c70aee0-05f8-41b7-8135-0c7278077b04" providerId="ADAL" clId="{DFA4AE35-7CA2-4486-AC87-5A8C71DFB993}" dt="2022-06-27T15:40:30.766" v="1183" actId="20577"/>
        <pc:sldMkLst>
          <pc:docMk/>
          <pc:sldMk cId="3763437554" sldId="2966"/>
        </pc:sldMkLst>
        <pc:spChg chg="mod">
          <ac:chgData name="Barış Tutaklı" userId="9c70aee0-05f8-41b7-8135-0c7278077b04" providerId="ADAL" clId="{DFA4AE35-7CA2-4486-AC87-5A8C71DFB993}" dt="2022-06-27T15:40:30.766" v="1183" actId="20577"/>
          <ac:spMkLst>
            <pc:docMk/>
            <pc:sldMk cId="3763437554" sldId="2966"/>
            <ac:spMk id="10" creationId="{D9B9FC1E-AE68-4093-B43E-59EEF83986E7}"/>
          </ac:spMkLst>
        </pc:spChg>
      </pc:sldChg>
      <pc:sldChg chg="addSp modSp add mod">
        <pc:chgData name="Barış Tutaklı" userId="9c70aee0-05f8-41b7-8135-0c7278077b04" providerId="ADAL" clId="{DFA4AE35-7CA2-4486-AC87-5A8C71DFB993}" dt="2022-06-27T15:39:19.316" v="1149" actId="20577"/>
        <pc:sldMkLst>
          <pc:docMk/>
          <pc:sldMk cId="3097469777" sldId="2967"/>
        </pc:sldMkLst>
        <pc:spChg chg="mod">
          <ac:chgData name="Barış Tutaklı" userId="9c70aee0-05f8-41b7-8135-0c7278077b04" providerId="ADAL" clId="{DFA4AE35-7CA2-4486-AC87-5A8C71DFB993}" dt="2022-06-27T15:39:19.316" v="1149" actId="20577"/>
          <ac:spMkLst>
            <pc:docMk/>
            <pc:sldMk cId="3097469777" sldId="2967"/>
            <ac:spMk id="10" creationId="{D9B9FC1E-AE68-4093-B43E-59EEF83986E7}"/>
          </ac:spMkLst>
        </pc:spChg>
        <pc:picChg chg="add mod">
          <ac:chgData name="Barış Tutaklı" userId="9c70aee0-05f8-41b7-8135-0c7278077b04" providerId="ADAL" clId="{DFA4AE35-7CA2-4486-AC87-5A8C71DFB993}" dt="2022-06-27T15:39:05.634" v="1140" actId="1076"/>
          <ac:picMkLst>
            <pc:docMk/>
            <pc:sldMk cId="3097469777" sldId="2967"/>
            <ac:picMk id="3" creationId="{628C2F19-FC11-4DA6-AC08-855468C853C8}"/>
          </ac:picMkLst>
        </pc:picChg>
      </pc:sldChg>
      <pc:sldChg chg="addSp delSp modSp add mod">
        <pc:chgData name="Barış Tutaklı" userId="9c70aee0-05f8-41b7-8135-0c7278077b04" providerId="ADAL" clId="{DFA4AE35-7CA2-4486-AC87-5A8C71DFB993}" dt="2022-06-27T15:44:05.753" v="1217" actId="20577"/>
        <pc:sldMkLst>
          <pc:docMk/>
          <pc:sldMk cId="777724781" sldId="2968"/>
        </pc:sldMkLst>
        <pc:spChg chg="add mod">
          <ac:chgData name="Barış Tutaklı" userId="9c70aee0-05f8-41b7-8135-0c7278077b04" providerId="ADAL" clId="{DFA4AE35-7CA2-4486-AC87-5A8C71DFB993}" dt="2022-06-27T15:44:05.753" v="1217" actId="20577"/>
          <ac:spMkLst>
            <pc:docMk/>
            <pc:sldMk cId="777724781" sldId="2968"/>
            <ac:spMk id="8" creationId="{27B6F649-60D1-4FBC-AF23-303D9A1C9645}"/>
          </ac:spMkLst>
        </pc:spChg>
        <pc:spChg chg="mod">
          <ac:chgData name="Barış Tutaklı" userId="9c70aee0-05f8-41b7-8135-0c7278077b04" providerId="ADAL" clId="{DFA4AE35-7CA2-4486-AC87-5A8C71DFB993}" dt="2022-06-27T15:40:21.785" v="1181" actId="20577"/>
          <ac:spMkLst>
            <pc:docMk/>
            <pc:sldMk cId="777724781" sldId="2968"/>
            <ac:spMk id="10" creationId="{D9B9FC1E-AE68-4093-B43E-59EEF83986E7}"/>
          </ac:spMkLst>
        </pc:spChg>
        <pc:picChg chg="add del mod">
          <ac:chgData name="Barış Tutaklı" userId="9c70aee0-05f8-41b7-8135-0c7278077b04" providerId="ADAL" clId="{DFA4AE35-7CA2-4486-AC87-5A8C71DFB993}" dt="2022-06-27T15:41:40.539" v="1187" actId="478"/>
          <ac:picMkLst>
            <pc:docMk/>
            <pc:sldMk cId="777724781" sldId="2968"/>
            <ac:picMk id="3" creationId="{F1453821-B372-4D5A-9248-73920587F02E}"/>
          </ac:picMkLst>
        </pc:picChg>
        <pc:picChg chg="add mod">
          <ac:chgData name="Barış Tutaklı" userId="9c70aee0-05f8-41b7-8135-0c7278077b04" providerId="ADAL" clId="{DFA4AE35-7CA2-4486-AC87-5A8C71DFB993}" dt="2022-06-27T15:41:51.959" v="1190" actId="1076"/>
          <ac:picMkLst>
            <pc:docMk/>
            <pc:sldMk cId="777724781" sldId="2968"/>
            <ac:picMk id="5" creationId="{A19481C9-B66A-4B64-89A4-851EFD92436F}"/>
          </ac:picMkLst>
        </pc:picChg>
      </pc:sldChg>
      <pc:sldChg chg="add del">
        <pc:chgData name="Barış Tutaklı" userId="9c70aee0-05f8-41b7-8135-0c7278077b04" providerId="ADAL" clId="{DFA4AE35-7CA2-4486-AC87-5A8C71DFB993}" dt="2022-06-27T15:39:50.780" v="1152" actId="47"/>
        <pc:sldMkLst>
          <pc:docMk/>
          <pc:sldMk cId="3543332394" sldId="29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2788C2-68AB-466F-B83E-BAC97979ABBC}"/>
              </a:ext>
            </a:extLst>
          </p:cNvPr>
          <p:cNvSpPr>
            <a:spLocks noGrp="1"/>
          </p:cNvSpPr>
          <p:nvPr>
            <p:ph type="hdr" sz="quarter"/>
          </p:nvPr>
        </p:nvSpPr>
        <p:spPr>
          <a:xfrm>
            <a:off x="0" y="0"/>
            <a:ext cx="2971800" cy="330072"/>
          </a:xfrm>
          <a:prstGeom prst="rect">
            <a:avLst/>
          </a:prstGeom>
        </p:spPr>
        <p:txBody>
          <a:bodyPr vert="horz" lIns="72000" tIns="72000" rIns="72000" bIns="72000" rtlCol="0">
            <a:spAutoFit/>
          </a:bodyPr>
          <a:lstStyle>
            <a:lvl1pPr algn="l">
              <a:defRPr sz="1200"/>
            </a:lvl1pPr>
          </a:lstStyle>
          <a:p>
            <a:endParaRPr lang="da-DK" dirty="0"/>
          </a:p>
        </p:txBody>
      </p:sp>
      <p:sp>
        <p:nvSpPr>
          <p:cNvPr id="3" name="Date Placeholder 2">
            <a:extLst>
              <a:ext uri="{FF2B5EF4-FFF2-40B4-BE49-F238E27FC236}">
                <a16:creationId xmlns:a16="http://schemas.microsoft.com/office/drawing/2014/main" id="{B246B4C5-ABC5-4DB0-B9AD-9F67F8B44D1C}"/>
              </a:ext>
            </a:extLst>
          </p:cNvPr>
          <p:cNvSpPr>
            <a:spLocks noGrp="1"/>
          </p:cNvSpPr>
          <p:nvPr>
            <p:ph type="dt" sz="quarter" idx="1"/>
          </p:nvPr>
        </p:nvSpPr>
        <p:spPr>
          <a:xfrm>
            <a:off x="3884613" y="0"/>
            <a:ext cx="2971800" cy="330072"/>
          </a:xfrm>
          <a:prstGeom prst="rect">
            <a:avLst/>
          </a:prstGeom>
        </p:spPr>
        <p:txBody>
          <a:bodyPr vert="horz" lIns="72000" tIns="72000" rIns="72000" bIns="72000" rtlCol="0">
            <a:spAutoFit/>
          </a:bodyPr>
          <a:lstStyle>
            <a:lvl1pPr algn="r">
              <a:defRPr sz="1200"/>
            </a:lvl1pPr>
          </a:lstStyle>
          <a:p>
            <a:fld id="{9A10872A-8060-43B9-9BFE-068C24A23A84}" type="datetimeFigureOut">
              <a:rPr lang="da-DK" smtClean="0"/>
              <a:t>02-07-2022</a:t>
            </a:fld>
            <a:endParaRPr lang="da-DK" dirty="0"/>
          </a:p>
        </p:txBody>
      </p:sp>
      <p:sp>
        <p:nvSpPr>
          <p:cNvPr id="4" name="Footer Placeholder 3">
            <a:extLst>
              <a:ext uri="{FF2B5EF4-FFF2-40B4-BE49-F238E27FC236}">
                <a16:creationId xmlns:a16="http://schemas.microsoft.com/office/drawing/2014/main" id="{2A0127F5-8E66-4277-9E72-C8887D51675D}"/>
              </a:ext>
            </a:extLst>
          </p:cNvPr>
          <p:cNvSpPr>
            <a:spLocks noGrp="1"/>
          </p:cNvSpPr>
          <p:nvPr>
            <p:ph type="ftr" sz="quarter" idx="2"/>
          </p:nvPr>
        </p:nvSpPr>
        <p:spPr>
          <a:xfrm>
            <a:off x="0" y="8813928"/>
            <a:ext cx="2971800" cy="330072"/>
          </a:xfrm>
          <a:prstGeom prst="rect">
            <a:avLst/>
          </a:prstGeom>
        </p:spPr>
        <p:txBody>
          <a:bodyPr vert="horz" lIns="72000" tIns="72000" rIns="72000" bIns="72000" rtlCol="0" anchor="b">
            <a:spAutoFit/>
          </a:bodyPr>
          <a:lstStyle>
            <a:lvl1pPr algn="l">
              <a:defRPr sz="1200"/>
            </a:lvl1pPr>
          </a:lstStyle>
          <a:p>
            <a:endParaRPr lang="da-DK" dirty="0"/>
          </a:p>
        </p:txBody>
      </p:sp>
      <p:sp>
        <p:nvSpPr>
          <p:cNvPr id="5" name="Slide Number Placeholder 4">
            <a:extLst>
              <a:ext uri="{FF2B5EF4-FFF2-40B4-BE49-F238E27FC236}">
                <a16:creationId xmlns:a16="http://schemas.microsoft.com/office/drawing/2014/main" id="{FCB5719B-99BF-4E6F-9AAD-4BC2B799FAA8}"/>
              </a:ext>
            </a:extLst>
          </p:cNvPr>
          <p:cNvSpPr>
            <a:spLocks noGrp="1"/>
          </p:cNvSpPr>
          <p:nvPr>
            <p:ph type="sldNum" sz="quarter" idx="3"/>
          </p:nvPr>
        </p:nvSpPr>
        <p:spPr>
          <a:xfrm>
            <a:off x="3884613" y="8813928"/>
            <a:ext cx="2971800" cy="330072"/>
          </a:xfrm>
          <a:prstGeom prst="rect">
            <a:avLst/>
          </a:prstGeom>
        </p:spPr>
        <p:txBody>
          <a:bodyPr vert="horz" lIns="72000" tIns="72000" rIns="72000" bIns="72000" rtlCol="0" anchor="b">
            <a:spAutoFit/>
          </a:bodyPr>
          <a:lstStyle>
            <a:lvl1pPr algn="r">
              <a:defRPr sz="1200"/>
            </a:lvl1pPr>
          </a:lstStyle>
          <a:p>
            <a:fld id="{19474A07-E9CB-41A7-9751-76508D221D76}" type="slidenum">
              <a:rPr lang="da-DK" smtClean="0"/>
              <a:t>‹#›</a:t>
            </a:fld>
            <a:endParaRPr lang="da-DK" dirty="0"/>
          </a:p>
        </p:txBody>
      </p:sp>
    </p:spTree>
    <p:extLst>
      <p:ext uri="{BB962C8B-B14F-4D97-AF65-F5344CB8AC3E}">
        <p14:creationId xmlns:p14="http://schemas.microsoft.com/office/powerpoint/2010/main" val="15105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30072"/>
          </a:xfrm>
          <a:prstGeom prst="rect">
            <a:avLst/>
          </a:prstGeom>
        </p:spPr>
        <p:txBody>
          <a:bodyPr vert="horz" lIns="72000" tIns="72000" rIns="72000" bIns="72000" rtlCol="0">
            <a:spAutoFit/>
          </a:bodyPr>
          <a:lstStyle>
            <a:lvl1pPr algn="l">
              <a:defRPr sz="1200"/>
            </a:lvl1pPr>
          </a:lstStyle>
          <a:p>
            <a:endParaRPr lang="da-DK" dirty="0"/>
          </a:p>
        </p:txBody>
      </p:sp>
      <p:sp>
        <p:nvSpPr>
          <p:cNvPr id="3" name="Date Placeholder 2"/>
          <p:cNvSpPr>
            <a:spLocks noGrp="1"/>
          </p:cNvSpPr>
          <p:nvPr>
            <p:ph type="dt" idx="1"/>
          </p:nvPr>
        </p:nvSpPr>
        <p:spPr>
          <a:xfrm>
            <a:off x="3884613" y="0"/>
            <a:ext cx="2971800" cy="330072"/>
          </a:xfrm>
          <a:prstGeom prst="rect">
            <a:avLst/>
          </a:prstGeom>
        </p:spPr>
        <p:txBody>
          <a:bodyPr vert="horz" lIns="72000" tIns="72000" rIns="72000" bIns="72000" rtlCol="0">
            <a:spAutoFit/>
          </a:bodyPr>
          <a:lstStyle>
            <a:lvl1pPr algn="r">
              <a:defRPr sz="1200"/>
            </a:lvl1pPr>
          </a:lstStyle>
          <a:p>
            <a:fld id="{3B3CCCA4-6BDA-46F6-8041-D7D5F6DEA95D}" type="datetimeFigureOut">
              <a:rPr lang="da-DK" smtClean="0"/>
              <a:t>02-07-2022</a:t>
            </a:fld>
            <a:endParaRPr lang="da-D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813928"/>
            <a:ext cx="2971800" cy="330072"/>
          </a:xfrm>
          <a:prstGeom prst="rect">
            <a:avLst/>
          </a:prstGeom>
        </p:spPr>
        <p:txBody>
          <a:bodyPr vert="horz" lIns="72000" tIns="72000" rIns="72000" bIns="72000" rtlCol="0" anchor="b">
            <a:spAutoFit/>
          </a:bodyPr>
          <a:lstStyle>
            <a:lvl1pPr algn="l">
              <a:defRPr sz="1200"/>
            </a:lvl1pPr>
          </a:lstStyle>
          <a:p>
            <a:endParaRPr lang="da-DK" dirty="0"/>
          </a:p>
        </p:txBody>
      </p:sp>
      <p:sp>
        <p:nvSpPr>
          <p:cNvPr id="7" name="Slide Number Placeholder 6"/>
          <p:cNvSpPr>
            <a:spLocks noGrp="1"/>
          </p:cNvSpPr>
          <p:nvPr>
            <p:ph type="sldNum" sz="quarter" idx="5"/>
          </p:nvPr>
        </p:nvSpPr>
        <p:spPr>
          <a:xfrm>
            <a:off x="3884613" y="8813928"/>
            <a:ext cx="2971800" cy="330072"/>
          </a:xfrm>
          <a:prstGeom prst="rect">
            <a:avLst/>
          </a:prstGeom>
        </p:spPr>
        <p:txBody>
          <a:bodyPr vert="horz" lIns="72000" tIns="72000" rIns="72000" bIns="72000" rtlCol="0" anchor="b">
            <a:spAutoFit/>
          </a:bodyPr>
          <a:lstStyle>
            <a:lvl1pPr algn="r">
              <a:defRPr sz="1200"/>
            </a:lvl1pPr>
          </a:lstStyle>
          <a:p>
            <a:fld id="{E97D0271-8708-445D-A4C3-F5FD8DCB5B48}" type="slidenum">
              <a:rPr lang="da-DK" smtClean="0"/>
              <a:t>‹#›</a:t>
            </a:fld>
            <a:endParaRPr lang="da-DK" dirty="0"/>
          </a:p>
        </p:txBody>
      </p:sp>
    </p:spTree>
    <p:extLst>
      <p:ext uri="{BB962C8B-B14F-4D97-AF65-F5344CB8AC3E}">
        <p14:creationId xmlns:p14="http://schemas.microsoft.com/office/powerpoint/2010/main" val="6823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30131376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3013137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Standard Ray">
    <p:bg>
      <p:bgRef idx="1001">
        <a:schemeClr val="bg2"/>
      </p:bgRef>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5376A01-1BA3-4730-A46A-FE740FEC45E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28" name="Picture 27" descr="A close up of a sign&#10;&#10;Description automatically generated">
            <a:extLst>
              <a:ext uri="{FF2B5EF4-FFF2-40B4-BE49-F238E27FC236}">
                <a16:creationId xmlns:a16="http://schemas.microsoft.com/office/drawing/2014/main" id="{8BBE9CC9-C2F8-4065-9369-F387DC1BE2C1}"/>
              </a:ext>
            </a:extLst>
          </p:cNvPr>
          <p:cNvPicPr>
            <a:picLocks noChangeAspect="1"/>
          </p:cNvPicPr>
          <p:nvPr userDrawn="1"/>
        </p:nvPicPr>
        <p:blipFill>
          <a:blip r:embed="rId3"/>
          <a:stretch>
            <a:fillRect/>
          </a:stretch>
        </p:blipFill>
        <p:spPr>
          <a:xfrm>
            <a:off x="10398539" y="5957887"/>
            <a:ext cx="1357889" cy="469107"/>
          </a:xfrm>
          <a:prstGeom prst="rect">
            <a:avLst/>
          </a:prstGeom>
        </p:spPr>
      </p:pic>
      <p:sp>
        <p:nvSpPr>
          <p:cNvPr id="27" name="Picture Placeholder 49">
            <a:extLst>
              <a:ext uri="{FF2B5EF4-FFF2-40B4-BE49-F238E27FC236}">
                <a16:creationId xmlns:a16="http://schemas.microsoft.com/office/drawing/2014/main" id="{568B4A00-CFC1-4987-A659-1CBC9E43B1B3}"/>
              </a:ext>
            </a:extLst>
          </p:cNvPr>
          <p:cNvSpPr>
            <a:spLocks noGrp="1"/>
          </p:cNvSpPr>
          <p:nvPr>
            <p:ph type="pic" sz="quarter" idx="16"/>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5720143"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5720143"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grpSp>
        <p:nvGrpSpPr>
          <p:cNvPr id="15" name="Group 14">
            <a:extLst>
              <a:ext uri="{FF2B5EF4-FFF2-40B4-BE49-F238E27FC236}">
                <a16:creationId xmlns:a16="http://schemas.microsoft.com/office/drawing/2014/main" id="{162DF723-94BA-4B14-AB80-6919FF216FF6}"/>
              </a:ext>
            </a:extLst>
          </p:cNvPr>
          <p:cNvGrpSpPr/>
          <p:nvPr userDrawn="1"/>
        </p:nvGrpSpPr>
        <p:grpSpPr bwMode="gray">
          <a:xfrm>
            <a:off x="-3439886" y="68474"/>
            <a:ext cx="3312886" cy="1759416"/>
            <a:chOff x="-3451566" y="560902"/>
            <a:chExt cx="3146766" cy="1759416"/>
          </a:xfrm>
        </p:grpSpPr>
        <p:sp>
          <p:nvSpPr>
            <p:cNvPr id="16" name="TextBox 15">
              <a:extLst>
                <a:ext uri="{FF2B5EF4-FFF2-40B4-BE49-F238E27FC236}">
                  <a16:creationId xmlns:a16="http://schemas.microsoft.com/office/drawing/2014/main" id="{6694C025-ED44-43AD-8030-8D668C4EF779}"/>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17" name="TextBox 16">
              <a:extLst>
                <a:ext uri="{FF2B5EF4-FFF2-40B4-BE49-F238E27FC236}">
                  <a16:creationId xmlns:a16="http://schemas.microsoft.com/office/drawing/2014/main" id="{61CF59EC-02F6-4109-A82A-E40940C26FA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18" name="TextBox 17">
            <a:extLst>
              <a:ext uri="{FF2B5EF4-FFF2-40B4-BE49-F238E27FC236}">
                <a16:creationId xmlns:a16="http://schemas.microsoft.com/office/drawing/2014/main" id="{22750573-BF4F-469C-BF73-59B41C816FD0}"/>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19" name="Group 18">
            <a:extLst>
              <a:ext uri="{FF2B5EF4-FFF2-40B4-BE49-F238E27FC236}">
                <a16:creationId xmlns:a16="http://schemas.microsoft.com/office/drawing/2014/main" id="{0F86E6EF-B20C-48FA-9AD7-8F4CF9314273}"/>
              </a:ext>
            </a:extLst>
          </p:cNvPr>
          <p:cNvGrpSpPr/>
          <p:nvPr userDrawn="1"/>
        </p:nvGrpSpPr>
        <p:grpSpPr bwMode="gray">
          <a:xfrm>
            <a:off x="-3439886" y="2191304"/>
            <a:ext cx="3312886" cy="759143"/>
            <a:chOff x="-3451566" y="560902"/>
            <a:chExt cx="3146766" cy="759143"/>
          </a:xfrm>
        </p:grpSpPr>
        <p:sp>
          <p:nvSpPr>
            <p:cNvPr id="20" name="TextBox 19">
              <a:extLst>
                <a:ext uri="{FF2B5EF4-FFF2-40B4-BE49-F238E27FC236}">
                  <a16:creationId xmlns:a16="http://schemas.microsoft.com/office/drawing/2014/main" id="{C5C21AB7-294B-4A84-9D45-16CFF695FA68}"/>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1" name="TextBox 20">
              <a:extLst>
                <a:ext uri="{FF2B5EF4-FFF2-40B4-BE49-F238E27FC236}">
                  <a16:creationId xmlns:a16="http://schemas.microsoft.com/office/drawing/2014/main" id="{A911B80D-2F06-4C21-87E9-5B9AF09ABA6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
        <p:nvSpPr>
          <p:cNvPr id="22" name="Text Placeholder 4">
            <a:extLst>
              <a:ext uri="{FF2B5EF4-FFF2-40B4-BE49-F238E27FC236}">
                <a16:creationId xmlns:a16="http://schemas.microsoft.com/office/drawing/2014/main" id="{467C0E73-D5CC-4D7B-B8C6-43456C64E8A3}"/>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spTree>
    <p:extLst>
      <p:ext uri="{BB962C8B-B14F-4D97-AF65-F5344CB8AC3E}">
        <p14:creationId xmlns:p14="http://schemas.microsoft.com/office/powerpoint/2010/main" val="632107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51"/>
            <a:ext cx="3480726"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8268363"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6" name="Content Placeholder 15">
            <a:extLst>
              <a:ext uri="{FF2B5EF4-FFF2-40B4-BE49-F238E27FC236}">
                <a16:creationId xmlns:a16="http://schemas.microsoft.com/office/drawing/2014/main" id="{3A3CAD0A-1813-43A6-A218-17639157D2FD}"/>
              </a:ext>
            </a:extLst>
          </p:cNvPr>
          <p:cNvSpPr>
            <a:spLocks noGrp="1"/>
          </p:cNvSpPr>
          <p:nvPr>
            <p:ph sz="half" idx="14" hasCustomPrompt="1"/>
          </p:nvPr>
        </p:nvSpPr>
        <p:spPr bwMode="gray">
          <a:xfrm>
            <a:off x="8268363" y="2241550"/>
            <a:ext cx="3480726" cy="3821113"/>
          </a:xfrm>
          <a:prstGeom prst="rect">
            <a:avLst/>
          </a:prstGeom>
        </p:spPr>
        <p:txBody>
          <a:bodyPr wrap="square">
            <a:noAutofit/>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4" name="Text Placeholder 2">
            <a:extLst>
              <a:ext uri="{FF2B5EF4-FFF2-40B4-BE49-F238E27FC236}">
                <a16:creationId xmlns:a16="http://schemas.microsoft.com/office/drawing/2014/main" id="{4A25E756-83C8-48AD-86FA-B9036DC35F0C}"/>
              </a:ext>
            </a:extLst>
          </p:cNvPr>
          <p:cNvSpPr>
            <a:spLocks noGrp="1"/>
          </p:cNvSpPr>
          <p:nvPr>
            <p:ph type="body" idx="15" hasCustomPrompt="1"/>
          </p:nvPr>
        </p:nvSpPr>
        <p:spPr bwMode="gray">
          <a:xfrm>
            <a:off x="4355638" y="1628775"/>
            <a:ext cx="3480726"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2241550"/>
            <a:ext cx="3480726" cy="3821113"/>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5" name="Title 4">
            <a:extLst>
              <a:ext uri="{FF2B5EF4-FFF2-40B4-BE49-F238E27FC236}">
                <a16:creationId xmlns:a16="http://schemas.microsoft.com/office/drawing/2014/main" id="{1798FC18-DDB4-4A60-926C-0654CBABC619}"/>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79F7B8F4-734D-4961-B14A-CD2FD97DB5D3}"/>
              </a:ext>
            </a:extLst>
          </p:cNvPr>
          <p:cNvSpPr>
            <a:spLocks noGrp="1"/>
          </p:cNvSpPr>
          <p:nvPr>
            <p:ph type="dt" sz="half" idx="17"/>
          </p:nvPr>
        </p:nvSpPr>
        <p:spPr/>
        <p:txBody>
          <a:bodyPr/>
          <a:lstStyle/>
          <a:p>
            <a:fld id="{1A227F20-04CB-4415-A380-6888E244BE7F}" type="datetime1">
              <a:rPr lang="en-GB" smtClean="0"/>
              <a:t>02/07/2022</a:t>
            </a:fld>
            <a:endParaRPr lang="en-GB" dirty="0"/>
          </a:p>
        </p:txBody>
      </p:sp>
      <p:sp>
        <p:nvSpPr>
          <p:cNvPr id="6" name="Footer Placeholder 5">
            <a:extLst>
              <a:ext uri="{FF2B5EF4-FFF2-40B4-BE49-F238E27FC236}">
                <a16:creationId xmlns:a16="http://schemas.microsoft.com/office/drawing/2014/main" id="{225B748A-56C8-4B7A-9942-C747AF5D2FCA}"/>
              </a:ext>
            </a:extLst>
          </p:cNvPr>
          <p:cNvSpPr>
            <a:spLocks noGrp="1"/>
          </p:cNvSpPr>
          <p:nvPr>
            <p:ph type="ftr" sz="quarter" idx="18"/>
          </p:nvPr>
        </p:nvSpPr>
        <p:spPr/>
        <p:txBody>
          <a:bodyPr/>
          <a:lstStyle/>
          <a:p>
            <a:endParaRPr lang="en-GB"/>
          </a:p>
        </p:txBody>
      </p:sp>
      <p:sp>
        <p:nvSpPr>
          <p:cNvPr id="10" name="Slide Number Placeholder 9">
            <a:extLst>
              <a:ext uri="{FF2B5EF4-FFF2-40B4-BE49-F238E27FC236}">
                <a16:creationId xmlns:a16="http://schemas.microsoft.com/office/drawing/2014/main" id="{79C05F60-2843-407F-B52D-8B553CF75190}"/>
              </a:ext>
            </a:extLst>
          </p:cNvPr>
          <p:cNvSpPr>
            <a:spLocks noGrp="1"/>
          </p:cNvSpPr>
          <p:nvPr>
            <p:ph type="sldNum" sz="quarter" idx="19"/>
          </p:nvPr>
        </p:nvSpPr>
        <p:spPr/>
        <p:txBody>
          <a:bodyPr/>
          <a:lstStyle/>
          <a:p>
            <a:fld id="{A36BB336-FA68-49FA-BBEA-E8420972406D}" type="slidenum">
              <a:rPr lang="en-GB" smtClean="0"/>
              <a:pPr/>
              <a:t>‹#›</a:t>
            </a:fld>
            <a:endParaRPr lang="en-GB" dirty="0"/>
          </a:p>
        </p:txBody>
      </p:sp>
      <p:sp>
        <p:nvSpPr>
          <p:cNvPr id="36" name="Freeform: Shape 35">
            <a:extLst>
              <a:ext uri="{FF2B5EF4-FFF2-40B4-BE49-F238E27FC236}">
                <a16:creationId xmlns:a16="http://schemas.microsoft.com/office/drawing/2014/main" id="{8E227A24-E064-4800-8F73-6606CAED386C}"/>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7" name="Group 36">
            <a:extLst>
              <a:ext uri="{FF2B5EF4-FFF2-40B4-BE49-F238E27FC236}">
                <a16:creationId xmlns:a16="http://schemas.microsoft.com/office/drawing/2014/main" id="{49FC43A6-300E-45B6-9AF4-17F9E6047203}"/>
              </a:ext>
            </a:extLst>
          </p:cNvPr>
          <p:cNvGrpSpPr/>
          <p:nvPr userDrawn="1"/>
        </p:nvGrpSpPr>
        <p:grpSpPr>
          <a:xfrm>
            <a:off x="12439650" y="6062662"/>
            <a:ext cx="1808163" cy="1123140"/>
            <a:chOff x="12439650" y="6062662"/>
            <a:chExt cx="1808163" cy="1123140"/>
          </a:xfrm>
        </p:grpSpPr>
        <p:sp>
          <p:nvSpPr>
            <p:cNvPr id="38" name="TextBox 37">
              <a:extLst>
                <a:ext uri="{FF2B5EF4-FFF2-40B4-BE49-F238E27FC236}">
                  <a16:creationId xmlns:a16="http://schemas.microsoft.com/office/drawing/2014/main" id="{737AEB30-7F97-48C9-A547-A9E49163FA00}"/>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9" name="TextBox 38">
              <a:extLst>
                <a:ext uri="{FF2B5EF4-FFF2-40B4-BE49-F238E27FC236}">
                  <a16:creationId xmlns:a16="http://schemas.microsoft.com/office/drawing/2014/main" id="{0B9CCE9C-7B75-450C-BB9C-A50EAEA954D2}"/>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1" name="Straight Connector 40">
            <a:extLst>
              <a:ext uri="{FF2B5EF4-FFF2-40B4-BE49-F238E27FC236}">
                <a16:creationId xmlns:a16="http://schemas.microsoft.com/office/drawing/2014/main" id="{F038053D-D31F-408B-B870-17DC5FBF314E}"/>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Box 41">
            <a:extLst>
              <a:ext uri="{FF2B5EF4-FFF2-40B4-BE49-F238E27FC236}">
                <a16:creationId xmlns:a16="http://schemas.microsoft.com/office/drawing/2014/main" id="{711DDFF2-A3A2-47D1-8BAB-DDAE32AF3BBC}"/>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3" name="TextBox 42">
            <a:extLst>
              <a:ext uri="{FF2B5EF4-FFF2-40B4-BE49-F238E27FC236}">
                <a16:creationId xmlns:a16="http://schemas.microsoft.com/office/drawing/2014/main" id="{A9782DE6-FF83-45BE-A7A2-AD64DAF39E5C}"/>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4" name="TextBox 43">
            <a:extLst>
              <a:ext uri="{FF2B5EF4-FFF2-40B4-BE49-F238E27FC236}">
                <a16:creationId xmlns:a16="http://schemas.microsoft.com/office/drawing/2014/main" id="{81640357-39B8-4169-A683-597F3F0D5012}"/>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5" name="Straight Connector 44">
            <a:extLst>
              <a:ext uri="{FF2B5EF4-FFF2-40B4-BE49-F238E27FC236}">
                <a16:creationId xmlns:a16="http://schemas.microsoft.com/office/drawing/2014/main" id="{D378163C-1791-4356-B3C1-FA95143BB021}"/>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 Placeholder 8">
            <a:extLst>
              <a:ext uri="{FF2B5EF4-FFF2-40B4-BE49-F238E27FC236}">
                <a16:creationId xmlns:a16="http://schemas.microsoft.com/office/drawing/2014/main" id="{9B8BFB48-E87C-4F49-B44E-E32861426EB5}"/>
              </a:ext>
            </a:extLst>
          </p:cNvPr>
          <p:cNvSpPr>
            <a:spLocks noGrp="1"/>
          </p:cNvSpPr>
          <p:nvPr>
            <p:ph type="body" sz="quarter" idx="20"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8" name="Straight Connector 47">
            <a:extLst>
              <a:ext uri="{FF2B5EF4-FFF2-40B4-BE49-F238E27FC236}">
                <a16:creationId xmlns:a16="http://schemas.microsoft.com/office/drawing/2014/main" id="{127FA44C-DC1B-4ADA-A294-7E16EA1E14E3}"/>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2145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guide id="3" pos="2472" userDrawn="1">
          <p15:clr>
            <a:srgbClr val="FBAE40"/>
          </p15:clr>
        </p15:guide>
        <p15:guide id="4" pos="2744" userDrawn="1">
          <p15:clr>
            <a:srgbClr val="FBAE40"/>
          </p15:clr>
        </p15:guide>
        <p15:guide id="5" pos="4937" userDrawn="1">
          <p15:clr>
            <a:srgbClr val="FBAE40"/>
          </p15:clr>
        </p15:guide>
        <p15:guide id="6" pos="521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s with subhea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9246545"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4" name="Text Placeholder 2">
            <a:extLst>
              <a:ext uri="{FF2B5EF4-FFF2-40B4-BE49-F238E27FC236}">
                <a16:creationId xmlns:a16="http://schemas.microsoft.com/office/drawing/2014/main" id="{4A25E756-83C8-48AD-86FA-B9036DC35F0C}"/>
              </a:ext>
            </a:extLst>
          </p:cNvPr>
          <p:cNvSpPr>
            <a:spLocks noGrp="1"/>
          </p:cNvSpPr>
          <p:nvPr>
            <p:ph type="body" idx="15" hasCustomPrompt="1"/>
          </p:nvPr>
        </p:nvSpPr>
        <p:spPr bwMode="gray">
          <a:xfrm>
            <a:off x="3377457"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9" name="Text Placeholder 2">
            <a:extLst>
              <a:ext uri="{FF2B5EF4-FFF2-40B4-BE49-F238E27FC236}">
                <a16:creationId xmlns:a16="http://schemas.microsoft.com/office/drawing/2014/main" id="{4C14BF2C-3681-4DCD-BEFC-E8CD0DB1ACD3}"/>
              </a:ext>
            </a:extLst>
          </p:cNvPr>
          <p:cNvSpPr>
            <a:spLocks noGrp="1"/>
          </p:cNvSpPr>
          <p:nvPr>
            <p:ph type="body" idx="17" hasCustomPrompt="1"/>
          </p:nvPr>
        </p:nvSpPr>
        <p:spPr bwMode="gray">
          <a:xfrm>
            <a:off x="6312001" y="1628775"/>
            <a:ext cx="2502544"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5" name="Title 4">
            <a:extLst>
              <a:ext uri="{FF2B5EF4-FFF2-40B4-BE49-F238E27FC236}">
                <a16:creationId xmlns:a16="http://schemas.microsoft.com/office/drawing/2014/main" id="{90783D41-C87F-4DCC-BFB8-22A11B401DEE}"/>
              </a:ext>
            </a:extLst>
          </p:cNvPr>
          <p:cNvSpPr>
            <a:spLocks noGrp="1"/>
          </p:cNvSpPr>
          <p:nvPr>
            <p:ph type="title"/>
          </p:nvPr>
        </p:nvSpPr>
        <p:spPr/>
        <p:txBody>
          <a:bodyPr/>
          <a:lstStyle/>
          <a:p>
            <a:r>
              <a:rPr lang="en-US"/>
              <a:t>Click to edit Master title style</a:t>
            </a:r>
            <a:endParaRPr lang="en-GB" dirty="0"/>
          </a:p>
        </p:txBody>
      </p:sp>
      <p:sp>
        <p:nvSpPr>
          <p:cNvPr id="34" name="Text Placeholder 2">
            <a:extLst>
              <a:ext uri="{FF2B5EF4-FFF2-40B4-BE49-F238E27FC236}">
                <a16:creationId xmlns:a16="http://schemas.microsoft.com/office/drawing/2014/main" id="{7DD7C51F-74C4-4DB7-86C5-EEA1E03A0DFC}"/>
              </a:ext>
            </a:extLst>
          </p:cNvPr>
          <p:cNvSpPr>
            <a:spLocks noGrp="1"/>
          </p:cNvSpPr>
          <p:nvPr>
            <p:ph type="body" idx="1" hasCustomPrompt="1"/>
          </p:nvPr>
        </p:nvSpPr>
        <p:spPr bwMode="gray">
          <a:xfrm>
            <a:off x="442913" y="1628775"/>
            <a:ext cx="25034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2" name="Content Placeholder 3">
            <a:extLst>
              <a:ext uri="{FF2B5EF4-FFF2-40B4-BE49-F238E27FC236}">
                <a16:creationId xmlns:a16="http://schemas.microsoft.com/office/drawing/2014/main" id="{88E51B76-275B-4759-A868-E9D15427BAAD}"/>
              </a:ext>
            </a:extLst>
          </p:cNvPr>
          <p:cNvSpPr>
            <a:spLocks noGrp="1"/>
          </p:cNvSpPr>
          <p:nvPr>
            <p:ph sz="half" idx="2" hasCustomPrompt="1"/>
          </p:nvPr>
        </p:nvSpPr>
        <p:spPr bwMode="gray">
          <a:xfrm>
            <a:off x="442914"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3" name="Content Placeholder 3">
            <a:extLst>
              <a:ext uri="{FF2B5EF4-FFF2-40B4-BE49-F238E27FC236}">
                <a16:creationId xmlns:a16="http://schemas.microsoft.com/office/drawing/2014/main" id="{886DA6CB-FF92-40A5-A81E-754EDC2FF7FE}"/>
              </a:ext>
            </a:extLst>
          </p:cNvPr>
          <p:cNvSpPr>
            <a:spLocks noGrp="1"/>
          </p:cNvSpPr>
          <p:nvPr>
            <p:ph sz="half" idx="20" hasCustomPrompt="1"/>
          </p:nvPr>
        </p:nvSpPr>
        <p:spPr bwMode="gray">
          <a:xfrm>
            <a:off x="3377458"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4" name="Content Placeholder 3">
            <a:extLst>
              <a:ext uri="{FF2B5EF4-FFF2-40B4-BE49-F238E27FC236}">
                <a16:creationId xmlns:a16="http://schemas.microsoft.com/office/drawing/2014/main" id="{7A90E060-AC78-41C4-B2EF-61D07F7ED8B8}"/>
              </a:ext>
            </a:extLst>
          </p:cNvPr>
          <p:cNvSpPr>
            <a:spLocks noGrp="1"/>
          </p:cNvSpPr>
          <p:nvPr>
            <p:ph sz="half" idx="21" hasCustomPrompt="1"/>
          </p:nvPr>
        </p:nvSpPr>
        <p:spPr bwMode="gray">
          <a:xfrm>
            <a:off x="6312002"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45" name="Content Placeholder 3">
            <a:extLst>
              <a:ext uri="{FF2B5EF4-FFF2-40B4-BE49-F238E27FC236}">
                <a16:creationId xmlns:a16="http://schemas.microsoft.com/office/drawing/2014/main" id="{BC1EA7BE-77B9-480F-91DA-258503D10906}"/>
              </a:ext>
            </a:extLst>
          </p:cNvPr>
          <p:cNvSpPr>
            <a:spLocks noGrp="1"/>
          </p:cNvSpPr>
          <p:nvPr>
            <p:ph sz="half" idx="22" hasCustomPrompt="1"/>
          </p:nvPr>
        </p:nvSpPr>
        <p:spPr bwMode="gray">
          <a:xfrm>
            <a:off x="9246545" y="2241550"/>
            <a:ext cx="2503487" cy="3821112"/>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2" name="Date Placeholder 1">
            <a:extLst>
              <a:ext uri="{FF2B5EF4-FFF2-40B4-BE49-F238E27FC236}">
                <a16:creationId xmlns:a16="http://schemas.microsoft.com/office/drawing/2014/main" id="{BD0B6B99-1F83-4EAA-A2FE-1231F6325734}"/>
              </a:ext>
            </a:extLst>
          </p:cNvPr>
          <p:cNvSpPr>
            <a:spLocks noGrp="1"/>
          </p:cNvSpPr>
          <p:nvPr>
            <p:ph type="dt" sz="half" idx="23"/>
          </p:nvPr>
        </p:nvSpPr>
        <p:spPr/>
        <p:txBody>
          <a:bodyPr/>
          <a:lstStyle/>
          <a:p>
            <a:fld id="{DFD20733-6F7A-46C8-AADA-D912E65C6E3E}" type="datetime1">
              <a:rPr lang="en-GB" smtClean="0"/>
              <a:t>02/07/2022</a:t>
            </a:fld>
            <a:endParaRPr lang="en-GB" dirty="0"/>
          </a:p>
        </p:txBody>
      </p:sp>
      <p:sp>
        <p:nvSpPr>
          <p:cNvPr id="3" name="Footer Placeholder 2">
            <a:extLst>
              <a:ext uri="{FF2B5EF4-FFF2-40B4-BE49-F238E27FC236}">
                <a16:creationId xmlns:a16="http://schemas.microsoft.com/office/drawing/2014/main" id="{812AE7C9-6FFA-4226-93A7-F7197F46E0FC}"/>
              </a:ext>
            </a:extLst>
          </p:cNvPr>
          <p:cNvSpPr>
            <a:spLocks noGrp="1"/>
          </p:cNvSpPr>
          <p:nvPr>
            <p:ph type="ftr" sz="quarter" idx="24"/>
          </p:nvPr>
        </p:nvSpPr>
        <p:spPr/>
        <p:txBody>
          <a:bodyPr/>
          <a:lstStyle/>
          <a:p>
            <a:endParaRPr lang="en-GB"/>
          </a:p>
        </p:txBody>
      </p:sp>
      <p:sp>
        <p:nvSpPr>
          <p:cNvPr id="4" name="Slide Number Placeholder 3">
            <a:extLst>
              <a:ext uri="{FF2B5EF4-FFF2-40B4-BE49-F238E27FC236}">
                <a16:creationId xmlns:a16="http://schemas.microsoft.com/office/drawing/2014/main" id="{A1A97743-DAC0-4407-9100-7263D1A9B172}"/>
              </a:ext>
            </a:extLst>
          </p:cNvPr>
          <p:cNvSpPr>
            <a:spLocks noGrp="1"/>
          </p:cNvSpPr>
          <p:nvPr>
            <p:ph type="sldNum" sz="quarter" idx="25"/>
          </p:nvPr>
        </p:nvSpPr>
        <p:spPr/>
        <p:txBody>
          <a:bodyPr/>
          <a:lstStyle/>
          <a:p>
            <a:fld id="{A36BB336-FA68-49FA-BBEA-E8420972406D}" type="slidenum">
              <a:rPr lang="en-GB" smtClean="0"/>
              <a:pPr/>
              <a:t>‹#›</a:t>
            </a:fld>
            <a:endParaRPr lang="en-GB" dirty="0"/>
          </a:p>
        </p:txBody>
      </p:sp>
      <p:sp>
        <p:nvSpPr>
          <p:cNvPr id="41" name="Freeform: Shape 40">
            <a:extLst>
              <a:ext uri="{FF2B5EF4-FFF2-40B4-BE49-F238E27FC236}">
                <a16:creationId xmlns:a16="http://schemas.microsoft.com/office/drawing/2014/main" id="{9C48B943-AEE2-4AFB-965A-556BC4C096B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6" name="Group 45">
            <a:extLst>
              <a:ext uri="{FF2B5EF4-FFF2-40B4-BE49-F238E27FC236}">
                <a16:creationId xmlns:a16="http://schemas.microsoft.com/office/drawing/2014/main" id="{D982921C-F0EC-4A3C-985C-841EAD5912D8}"/>
              </a:ext>
            </a:extLst>
          </p:cNvPr>
          <p:cNvGrpSpPr/>
          <p:nvPr userDrawn="1"/>
        </p:nvGrpSpPr>
        <p:grpSpPr>
          <a:xfrm>
            <a:off x="12439650" y="6062662"/>
            <a:ext cx="1808163" cy="1123140"/>
            <a:chOff x="12439650" y="6062662"/>
            <a:chExt cx="1808163" cy="1123140"/>
          </a:xfrm>
        </p:grpSpPr>
        <p:sp>
          <p:nvSpPr>
            <p:cNvPr id="47" name="TextBox 46">
              <a:extLst>
                <a:ext uri="{FF2B5EF4-FFF2-40B4-BE49-F238E27FC236}">
                  <a16:creationId xmlns:a16="http://schemas.microsoft.com/office/drawing/2014/main" id="{6D185D1B-4B75-400B-A9DF-C9D95C76C455}"/>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8" name="TextBox 47">
              <a:extLst>
                <a:ext uri="{FF2B5EF4-FFF2-40B4-BE49-F238E27FC236}">
                  <a16:creationId xmlns:a16="http://schemas.microsoft.com/office/drawing/2014/main" id="{CC6BE53B-5E88-4A7B-9D81-256DD424CE8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1" name="Straight Connector 50">
            <a:extLst>
              <a:ext uri="{FF2B5EF4-FFF2-40B4-BE49-F238E27FC236}">
                <a16:creationId xmlns:a16="http://schemas.microsoft.com/office/drawing/2014/main" id="{86A1B47D-560F-4FC0-9054-3B2D3B807E9D}"/>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2" name="TextBox 51">
            <a:extLst>
              <a:ext uri="{FF2B5EF4-FFF2-40B4-BE49-F238E27FC236}">
                <a16:creationId xmlns:a16="http://schemas.microsoft.com/office/drawing/2014/main" id="{B674A7CA-F0EB-469B-B188-8DB0508FD95A}"/>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3" name="TextBox 52">
            <a:extLst>
              <a:ext uri="{FF2B5EF4-FFF2-40B4-BE49-F238E27FC236}">
                <a16:creationId xmlns:a16="http://schemas.microsoft.com/office/drawing/2014/main" id="{D89E8462-2527-41CB-9CA1-9A195B3890E9}"/>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4" name="TextBox 53">
            <a:extLst>
              <a:ext uri="{FF2B5EF4-FFF2-40B4-BE49-F238E27FC236}">
                <a16:creationId xmlns:a16="http://schemas.microsoft.com/office/drawing/2014/main" id="{4E29B67F-B00C-42CB-BE68-2860A6EDE370}"/>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5" name="Straight Connector 54">
            <a:extLst>
              <a:ext uri="{FF2B5EF4-FFF2-40B4-BE49-F238E27FC236}">
                <a16:creationId xmlns:a16="http://schemas.microsoft.com/office/drawing/2014/main" id="{C8D869A2-DC65-4AF6-B135-6357C1481700}"/>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7" name="Text Placeholder 8">
            <a:extLst>
              <a:ext uri="{FF2B5EF4-FFF2-40B4-BE49-F238E27FC236}">
                <a16:creationId xmlns:a16="http://schemas.microsoft.com/office/drawing/2014/main" id="{27CB78FB-AA8E-4913-A0AF-5209377D4EE5}"/>
              </a:ext>
            </a:extLst>
          </p:cNvPr>
          <p:cNvSpPr>
            <a:spLocks noGrp="1"/>
          </p:cNvSpPr>
          <p:nvPr>
            <p:ph type="body" sz="quarter" idx="26"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8" name="Straight Connector 57">
            <a:extLst>
              <a:ext uri="{FF2B5EF4-FFF2-40B4-BE49-F238E27FC236}">
                <a16:creationId xmlns:a16="http://schemas.microsoft.com/office/drawing/2014/main" id="{6FE6E66E-41D0-4B9C-8B5B-74C5AE75C6A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6198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guide id="3" pos="1856" userDrawn="1">
          <p15:clr>
            <a:srgbClr val="FBAE40"/>
          </p15:clr>
        </p15:guide>
        <p15:guide id="4" pos="2127" userDrawn="1">
          <p15:clr>
            <a:srgbClr val="FBAE40"/>
          </p15:clr>
        </p15:guide>
        <p15:guide id="5" pos="5553" userDrawn="1">
          <p15:clr>
            <a:srgbClr val="FBAE40"/>
          </p15:clr>
        </p15:guide>
        <p15:guide id="6" pos="5825" userDrawn="1">
          <p15:clr>
            <a:srgbClr val="FBAE40"/>
          </p15:clr>
        </p15:guide>
        <p15:guide id="7" pos="3704" userDrawn="1">
          <p15:clr>
            <a:srgbClr val="FBAE40"/>
          </p15:clr>
        </p15:guide>
        <p15:guide id="8" pos="397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with ic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35D3BF5-9047-4E1C-B246-901166A0B89A}"/>
              </a:ext>
            </a:extLst>
          </p:cNvPr>
          <p:cNvSpPr>
            <a:spLocks noGrp="1"/>
          </p:cNvSpPr>
          <p:nvPr>
            <p:ph type="pic" sz="quarter" idx="15" hasCustomPrompt="1"/>
          </p:nvPr>
        </p:nvSpPr>
        <p:spPr bwMode="gray">
          <a:xfrm>
            <a:off x="442913" y="1630866"/>
            <a:ext cx="647700" cy="647700"/>
          </a:xfrm>
        </p:spPr>
        <p:txBody>
          <a:bodyPr tIns="36000"/>
          <a:lstStyle>
            <a:lvl1pPr marL="0" indent="0" algn="ctr">
              <a:buNone/>
              <a:defRPr sz="800"/>
            </a:lvl1pPr>
          </a:lstStyle>
          <a:p>
            <a:r>
              <a:rPr lang="en-GB" dirty="0"/>
              <a:t>Icon</a:t>
            </a:r>
          </a:p>
        </p:txBody>
      </p:sp>
      <p:sp>
        <p:nvSpPr>
          <p:cNvPr id="17" name="Picture Placeholder 5">
            <a:extLst>
              <a:ext uri="{FF2B5EF4-FFF2-40B4-BE49-F238E27FC236}">
                <a16:creationId xmlns:a16="http://schemas.microsoft.com/office/drawing/2014/main" id="{29A1BD4A-A4A7-4CCF-891E-C7191AFA3F31}"/>
              </a:ext>
            </a:extLst>
          </p:cNvPr>
          <p:cNvSpPr>
            <a:spLocks noGrp="1"/>
          </p:cNvSpPr>
          <p:nvPr>
            <p:ph type="pic" sz="quarter" idx="18" hasCustomPrompt="1"/>
          </p:nvPr>
        </p:nvSpPr>
        <p:spPr bwMode="gray">
          <a:xfrm>
            <a:off x="442913" y="3228132"/>
            <a:ext cx="647700" cy="6477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12637C21-A386-4153-9319-89DB5E3D27A6}"/>
              </a:ext>
            </a:extLst>
          </p:cNvPr>
          <p:cNvSpPr>
            <a:spLocks noGrp="1"/>
          </p:cNvSpPr>
          <p:nvPr>
            <p:ph type="pic" sz="quarter" idx="21" hasCustomPrompt="1"/>
          </p:nvPr>
        </p:nvSpPr>
        <p:spPr bwMode="gray">
          <a:xfrm>
            <a:off x="442913" y="4825397"/>
            <a:ext cx="647700" cy="647700"/>
          </a:xfrm>
        </p:spPr>
        <p:txBody>
          <a:bodyPr tIns="36000"/>
          <a:lstStyle>
            <a:lvl1pPr marL="0" indent="0" algn="ctr">
              <a:buNone/>
              <a:defRPr sz="800"/>
            </a:lvl1pPr>
          </a:lstStyle>
          <a:p>
            <a:r>
              <a:rPr lang="en-GB" dirty="0"/>
              <a:t>Icon</a:t>
            </a:r>
          </a:p>
        </p:txBody>
      </p:sp>
      <p:sp>
        <p:nvSpPr>
          <p:cNvPr id="21" name="Picture Placeholder 5">
            <a:extLst>
              <a:ext uri="{FF2B5EF4-FFF2-40B4-BE49-F238E27FC236}">
                <a16:creationId xmlns:a16="http://schemas.microsoft.com/office/drawing/2014/main" id="{1A58260A-38C8-47C5-AD75-E4C6D4E4AF82}"/>
              </a:ext>
            </a:extLst>
          </p:cNvPr>
          <p:cNvSpPr>
            <a:spLocks noGrp="1"/>
          </p:cNvSpPr>
          <p:nvPr>
            <p:ph type="pic" sz="quarter" idx="22" hasCustomPrompt="1"/>
          </p:nvPr>
        </p:nvSpPr>
        <p:spPr bwMode="gray">
          <a:xfrm>
            <a:off x="6308270" y="1630866"/>
            <a:ext cx="647700" cy="647700"/>
          </a:xfrm>
        </p:spPr>
        <p:txBody>
          <a:bodyPr tIns="36000"/>
          <a:lstStyle>
            <a:lvl1pPr marL="0" indent="0" algn="ctr">
              <a:buNone/>
              <a:defRPr sz="800"/>
            </a:lvl1pPr>
          </a:lstStyle>
          <a:p>
            <a:r>
              <a:rPr lang="en-GB" dirty="0"/>
              <a:t>Icon</a:t>
            </a:r>
          </a:p>
        </p:txBody>
      </p:sp>
      <p:sp>
        <p:nvSpPr>
          <p:cNvPr id="22" name="Picture Placeholder 5">
            <a:extLst>
              <a:ext uri="{FF2B5EF4-FFF2-40B4-BE49-F238E27FC236}">
                <a16:creationId xmlns:a16="http://schemas.microsoft.com/office/drawing/2014/main" id="{8D58250C-77B1-4723-9DA2-A202A100ADF4}"/>
              </a:ext>
            </a:extLst>
          </p:cNvPr>
          <p:cNvSpPr>
            <a:spLocks noGrp="1"/>
          </p:cNvSpPr>
          <p:nvPr>
            <p:ph type="pic" sz="quarter" idx="23" hasCustomPrompt="1"/>
          </p:nvPr>
        </p:nvSpPr>
        <p:spPr bwMode="gray">
          <a:xfrm>
            <a:off x="6308270" y="3228132"/>
            <a:ext cx="647700" cy="647700"/>
          </a:xfrm>
        </p:spPr>
        <p:txBody>
          <a:bodyPr tIns="36000"/>
          <a:lstStyle>
            <a:lvl1pPr marL="0" indent="0" algn="ctr">
              <a:buNone/>
              <a:defRPr sz="800"/>
            </a:lvl1pPr>
          </a:lstStyle>
          <a:p>
            <a:r>
              <a:rPr lang="en-GB" dirty="0"/>
              <a:t>Icon</a:t>
            </a:r>
          </a:p>
        </p:txBody>
      </p:sp>
      <p:sp>
        <p:nvSpPr>
          <p:cNvPr id="23" name="Picture Placeholder 5">
            <a:extLst>
              <a:ext uri="{FF2B5EF4-FFF2-40B4-BE49-F238E27FC236}">
                <a16:creationId xmlns:a16="http://schemas.microsoft.com/office/drawing/2014/main" id="{F94EF6B3-6D46-4AEA-8468-3927D95F9884}"/>
              </a:ext>
            </a:extLst>
          </p:cNvPr>
          <p:cNvSpPr>
            <a:spLocks noGrp="1"/>
          </p:cNvSpPr>
          <p:nvPr>
            <p:ph type="pic" sz="quarter" idx="24" hasCustomPrompt="1"/>
          </p:nvPr>
        </p:nvSpPr>
        <p:spPr bwMode="gray">
          <a:xfrm>
            <a:off x="6308270" y="4825397"/>
            <a:ext cx="647700" cy="647700"/>
          </a:xfrm>
        </p:spPr>
        <p:txBody>
          <a:bodyPr tIns="36000"/>
          <a:lstStyle>
            <a:lvl1pPr marL="0" indent="0" algn="ctr">
              <a:buNone/>
              <a:defRPr sz="800"/>
            </a:lvl1pPr>
          </a:lstStyle>
          <a:p>
            <a:r>
              <a:rPr lang="en-GB" dirty="0"/>
              <a:t>Icon</a:t>
            </a:r>
          </a:p>
        </p:txBody>
      </p:sp>
      <p:sp>
        <p:nvSpPr>
          <p:cNvPr id="26" name="Text Placeholder 25">
            <a:extLst>
              <a:ext uri="{FF2B5EF4-FFF2-40B4-BE49-F238E27FC236}">
                <a16:creationId xmlns:a16="http://schemas.microsoft.com/office/drawing/2014/main" id="{FD818E49-05F4-484D-AD39-4E58D65F8C52}"/>
              </a:ext>
            </a:extLst>
          </p:cNvPr>
          <p:cNvSpPr>
            <a:spLocks noGrp="1"/>
          </p:cNvSpPr>
          <p:nvPr>
            <p:ph type="body" sz="quarter" idx="25" hasCustomPrompt="1"/>
          </p:nvPr>
        </p:nvSpPr>
        <p:spPr bwMode="gray">
          <a:xfrm>
            <a:off x="1306612" y="1630866"/>
            <a:ext cx="4568725" cy="123726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7" name="Text Placeholder 25">
            <a:extLst>
              <a:ext uri="{FF2B5EF4-FFF2-40B4-BE49-F238E27FC236}">
                <a16:creationId xmlns:a16="http://schemas.microsoft.com/office/drawing/2014/main" id="{956AB2D6-8ED2-4DA7-9FC2-2E0D6B5B9B72}"/>
              </a:ext>
            </a:extLst>
          </p:cNvPr>
          <p:cNvSpPr>
            <a:spLocks noGrp="1"/>
          </p:cNvSpPr>
          <p:nvPr>
            <p:ph type="body" sz="quarter" idx="26" hasCustomPrompt="1"/>
          </p:nvPr>
        </p:nvSpPr>
        <p:spPr bwMode="gray">
          <a:xfrm>
            <a:off x="1306612" y="3228132"/>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8" name="Text Placeholder 25">
            <a:extLst>
              <a:ext uri="{FF2B5EF4-FFF2-40B4-BE49-F238E27FC236}">
                <a16:creationId xmlns:a16="http://schemas.microsoft.com/office/drawing/2014/main" id="{B0F96483-CB0F-4AB7-A410-DFC7CD06A92C}"/>
              </a:ext>
            </a:extLst>
          </p:cNvPr>
          <p:cNvSpPr>
            <a:spLocks noGrp="1"/>
          </p:cNvSpPr>
          <p:nvPr>
            <p:ph type="body" sz="quarter" idx="27" hasCustomPrompt="1"/>
          </p:nvPr>
        </p:nvSpPr>
        <p:spPr bwMode="gray">
          <a:xfrm>
            <a:off x="1306612" y="4825397"/>
            <a:ext cx="4568725" cy="1237265"/>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9" name="Text Placeholder 25">
            <a:extLst>
              <a:ext uri="{FF2B5EF4-FFF2-40B4-BE49-F238E27FC236}">
                <a16:creationId xmlns:a16="http://schemas.microsoft.com/office/drawing/2014/main" id="{F75A2D36-82B2-4A51-A21F-805645886E7F}"/>
              </a:ext>
            </a:extLst>
          </p:cNvPr>
          <p:cNvSpPr>
            <a:spLocks noGrp="1"/>
          </p:cNvSpPr>
          <p:nvPr>
            <p:ph type="body" sz="quarter" idx="28" hasCustomPrompt="1"/>
          </p:nvPr>
        </p:nvSpPr>
        <p:spPr bwMode="gray">
          <a:xfrm>
            <a:off x="7171970" y="1630866"/>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0" name="Text Placeholder 25">
            <a:extLst>
              <a:ext uri="{FF2B5EF4-FFF2-40B4-BE49-F238E27FC236}">
                <a16:creationId xmlns:a16="http://schemas.microsoft.com/office/drawing/2014/main" id="{D2A42BAD-3AA1-4B6D-8165-B3DBA347184D}"/>
              </a:ext>
            </a:extLst>
          </p:cNvPr>
          <p:cNvSpPr>
            <a:spLocks noGrp="1"/>
          </p:cNvSpPr>
          <p:nvPr>
            <p:ph type="body" sz="quarter" idx="29" hasCustomPrompt="1"/>
          </p:nvPr>
        </p:nvSpPr>
        <p:spPr bwMode="gray">
          <a:xfrm>
            <a:off x="7175500" y="3228132"/>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1" name="Text Placeholder 25">
            <a:extLst>
              <a:ext uri="{FF2B5EF4-FFF2-40B4-BE49-F238E27FC236}">
                <a16:creationId xmlns:a16="http://schemas.microsoft.com/office/drawing/2014/main" id="{A84BC5EA-4E9D-4289-9BFE-A7379A704032}"/>
              </a:ext>
            </a:extLst>
          </p:cNvPr>
          <p:cNvSpPr>
            <a:spLocks noGrp="1"/>
          </p:cNvSpPr>
          <p:nvPr>
            <p:ph type="body" sz="quarter" idx="30" hasCustomPrompt="1"/>
          </p:nvPr>
        </p:nvSpPr>
        <p:spPr bwMode="gray">
          <a:xfrm>
            <a:off x="7175500" y="4825397"/>
            <a:ext cx="4568725" cy="1237266"/>
          </a:xfrm>
        </p:spPr>
        <p:txBody>
          <a:bodyPr>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2A1D4BD7-BC07-4FA9-A000-33C643D53FF4}"/>
              </a:ext>
            </a:extLst>
          </p:cNvPr>
          <p:cNvSpPr>
            <a:spLocks noGrp="1"/>
          </p:cNvSpPr>
          <p:nvPr>
            <p:ph type="title"/>
          </p:nvPr>
        </p:nvSpPr>
        <p:spPr/>
        <p:txBody>
          <a:body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D3665385-6DC5-4C12-95DB-5C31E47B2A02}"/>
              </a:ext>
            </a:extLst>
          </p:cNvPr>
          <p:cNvSpPr>
            <a:spLocks noGrp="1"/>
          </p:cNvSpPr>
          <p:nvPr>
            <p:ph type="dt" sz="half" idx="31"/>
          </p:nvPr>
        </p:nvSpPr>
        <p:spPr/>
        <p:txBody>
          <a:bodyPr/>
          <a:lstStyle/>
          <a:p>
            <a:fld id="{8985524F-1D27-4003-A49C-C4956DB36159}" type="datetime1">
              <a:rPr lang="en-GB" smtClean="0"/>
              <a:t>02/07/2022</a:t>
            </a:fld>
            <a:endParaRPr lang="en-GB" dirty="0"/>
          </a:p>
        </p:txBody>
      </p:sp>
      <p:sp>
        <p:nvSpPr>
          <p:cNvPr id="4" name="Footer Placeholder 3">
            <a:extLst>
              <a:ext uri="{FF2B5EF4-FFF2-40B4-BE49-F238E27FC236}">
                <a16:creationId xmlns:a16="http://schemas.microsoft.com/office/drawing/2014/main" id="{27C90FB0-9D04-4C48-96B4-4AA5ED46C621}"/>
              </a:ext>
            </a:extLst>
          </p:cNvPr>
          <p:cNvSpPr>
            <a:spLocks noGrp="1"/>
          </p:cNvSpPr>
          <p:nvPr>
            <p:ph type="ftr" sz="quarter" idx="32"/>
          </p:nvPr>
        </p:nvSpPr>
        <p:spPr/>
        <p:txBody>
          <a:bodyPr/>
          <a:lstStyle/>
          <a:p>
            <a:endParaRPr lang="en-GB"/>
          </a:p>
        </p:txBody>
      </p:sp>
      <p:sp>
        <p:nvSpPr>
          <p:cNvPr id="5" name="Slide Number Placeholder 4">
            <a:extLst>
              <a:ext uri="{FF2B5EF4-FFF2-40B4-BE49-F238E27FC236}">
                <a16:creationId xmlns:a16="http://schemas.microsoft.com/office/drawing/2014/main" id="{04E3B82A-AE14-410C-80A2-F5AECD1CFF64}"/>
              </a:ext>
            </a:extLst>
          </p:cNvPr>
          <p:cNvSpPr>
            <a:spLocks noGrp="1"/>
          </p:cNvSpPr>
          <p:nvPr>
            <p:ph type="sldNum" sz="quarter" idx="33"/>
          </p:nvPr>
        </p:nvSpPr>
        <p:spPr/>
        <p:txBody>
          <a:bodyPr/>
          <a:lstStyle/>
          <a:p>
            <a:fld id="{A36BB336-FA68-49FA-BBEA-E8420972406D}" type="slidenum">
              <a:rPr lang="en-GB" smtClean="0"/>
              <a:pPr/>
              <a:t>‹#›</a:t>
            </a:fld>
            <a:endParaRPr lang="en-GB" dirty="0"/>
          </a:p>
        </p:txBody>
      </p:sp>
      <p:sp>
        <p:nvSpPr>
          <p:cNvPr id="40" name="Freeform: Shape 39">
            <a:extLst>
              <a:ext uri="{FF2B5EF4-FFF2-40B4-BE49-F238E27FC236}">
                <a16:creationId xmlns:a16="http://schemas.microsoft.com/office/drawing/2014/main" id="{72B7177D-5CA7-4320-9EFC-57AD32A2ED4A}"/>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1" name="Group 40">
            <a:extLst>
              <a:ext uri="{FF2B5EF4-FFF2-40B4-BE49-F238E27FC236}">
                <a16:creationId xmlns:a16="http://schemas.microsoft.com/office/drawing/2014/main" id="{C322375D-0400-44E2-9461-BECB52161B72}"/>
              </a:ext>
            </a:extLst>
          </p:cNvPr>
          <p:cNvGrpSpPr/>
          <p:nvPr userDrawn="1"/>
        </p:nvGrpSpPr>
        <p:grpSpPr>
          <a:xfrm>
            <a:off x="12439650" y="6062662"/>
            <a:ext cx="1808163" cy="1123140"/>
            <a:chOff x="12439650" y="6062662"/>
            <a:chExt cx="1808163" cy="1123140"/>
          </a:xfrm>
        </p:grpSpPr>
        <p:sp>
          <p:nvSpPr>
            <p:cNvPr id="42" name="TextBox 41">
              <a:extLst>
                <a:ext uri="{FF2B5EF4-FFF2-40B4-BE49-F238E27FC236}">
                  <a16:creationId xmlns:a16="http://schemas.microsoft.com/office/drawing/2014/main" id="{2FDF2DB6-2413-4ECC-B678-C4438E02A9B0}"/>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3" name="TextBox 42">
              <a:extLst>
                <a:ext uri="{FF2B5EF4-FFF2-40B4-BE49-F238E27FC236}">
                  <a16:creationId xmlns:a16="http://schemas.microsoft.com/office/drawing/2014/main" id="{EE73A2B3-538A-400D-95BE-C6928A6D9A5E}"/>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2" name="Straight Connector 51">
            <a:extLst>
              <a:ext uri="{FF2B5EF4-FFF2-40B4-BE49-F238E27FC236}">
                <a16:creationId xmlns:a16="http://schemas.microsoft.com/office/drawing/2014/main" id="{5E6CF3AA-A1C6-4DC2-95F0-F3330593C72E}"/>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20740C11-E035-4704-B68B-D74507E3302D}"/>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4" name="TextBox 53">
            <a:extLst>
              <a:ext uri="{FF2B5EF4-FFF2-40B4-BE49-F238E27FC236}">
                <a16:creationId xmlns:a16="http://schemas.microsoft.com/office/drawing/2014/main" id="{6F175CFD-81B9-4D63-8FDF-0A757F187D8A}"/>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5" name="TextBox 54">
            <a:extLst>
              <a:ext uri="{FF2B5EF4-FFF2-40B4-BE49-F238E27FC236}">
                <a16:creationId xmlns:a16="http://schemas.microsoft.com/office/drawing/2014/main" id="{383DE217-7978-40AB-9849-05801121731C}"/>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6" name="Straight Connector 55">
            <a:extLst>
              <a:ext uri="{FF2B5EF4-FFF2-40B4-BE49-F238E27FC236}">
                <a16:creationId xmlns:a16="http://schemas.microsoft.com/office/drawing/2014/main" id="{CAF901DA-F0C9-4124-B978-B0A1E55006BC}"/>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8" name="Text Placeholder 8">
            <a:extLst>
              <a:ext uri="{FF2B5EF4-FFF2-40B4-BE49-F238E27FC236}">
                <a16:creationId xmlns:a16="http://schemas.microsoft.com/office/drawing/2014/main" id="{3619B2E7-E2C6-4E3A-988F-76CF8D90502C}"/>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9" name="Straight Connector 58">
            <a:extLst>
              <a:ext uri="{FF2B5EF4-FFF2-40B4-BE49-F238E27FC236}">
                <a16:creationId xmlns:a16="http://schemas.microsoft.com/office/drawing/2014/main" id="{3C6CDD07-C5E5-4FA5-97A4-EB5BE13ACF1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7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2" userDrawn="1">
          <p15:clr>
            <a:srgbClr val="FBAE40"/>
          </p15:clr>
        </p15:guide>
        <p15:guide id="4" pos="3974" userDrawn="1">
          <p15:clr>
            <a:srgbClr val="FBAE40"/>
          </p15:clr>
        </p15:guide>
        <p15:guide id="5" pos="689" userDrawn="1">
          <p15:clr>
            <a:srgbClr val="FBAE40"/>
          </p15:clr>
        </p15:guide>
        <p15:guide id="6" pos="4383" userDrawn="1">
          <p15:clr>
            <a:srgbClr val="FBAE40"/>
          </p15:clr>
        </p15:guide>
        <p15:guide id="7" pos="822" userDrawn="1">
          <p15:clr>
            <a:srgbClr val="FBAE40"/>
          </p15:clr>
        </p15:guide>
        <p15:guide id="8" pos="451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with subhead and 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5437088"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6312001" y="1628775"/>
            <a:ext cx="5437088"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6" name="Picture Placeholder 5">
            <a:extLst>
              <a:ext uri="{FF2B5EF4-FFF2-40B4-BE49-F238E27FC236}">
                <a16:creationId xmlns:a16="http://schemas.microsoft.com/office/drawing/2014/main" id="{735D3BF5-9047-4E1C-B246-901166A0B89A}"/>
              </a:ext>
            </a:extLst>
          </p:cNvPr>
          <p:cNvSpPr>
            <a:spLocks noGrp="1"/>
          </p:cNvSpPr>
          <p:nvPr>
            <p:ph type="pic" sz="quarter" idx="15" hasCustomPrompt="1"/>
          </p:nvPr>
        </p:nvSpPr>
        <p:spPr bwMode="gray">
          <a:xfrm>
            <a:off x="442913" y="2241549"/>
            <a:ext cx="647700" cy="6477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12637C21-A386-4153-9319-89DB5E3D27A6}"/>
              </a:ext>
            </a:extLst>
          </p:cNvPr>
          <p:cNvSpPr>
            <a:spLocks noGrp="1"/>
          </p:cNvSpPr>
          <p:nvPr>
            <p:ph type="pic" sz="quarter" idx="21" hasCustomPrompt="1"/>
          </p:nvPr>
        </p:nvSpPr>
        <p:spPr bwMode="gray">
          <a:xfrm>
            <a:off x="442913" y="4332106"/>
            <a:ext cx="650295" cy="647700"/>
          </a:xfrm>
        </p:spPr>
        <p:txBody>
          <a:bodyPr tIns="36000"/>
          <a:lstStyle>
            <a:lvl1pPr marL="0" indent="0" algn="ctr">
              <a:buNone/>
              <a:defRPr sz="800"/>
            </a:lvl1pPr>
          </a:lstStyle>
          <a:p>
            <a:r>
              <a:rPr lang="en-GB" dirty="0"/>
              <a:t>Icon</a:t>
            </a:r>
          </a:p>
        </p:txBody>
      </p:sp>
      <p:sp>
        <p:nvSpPr>
          <p:cNvPr id="21" name="Picture Placeholder 5">
            <a:extLst>
              <a:ext uri="{FF2B5EF4-FFF2-40B4-BE49-F238E27FC236}">
                <a16:creationId xmlns:a16="http://schemas.microsoft.com/office/drawing/2014/main" id="{1A58260A-38C8-47C5-AD75-E4C6D4E4AF82}"/>
              </a:ext>
            </a:extLst>
          </p:cNvPr>
          <p:cNvSpPr>
            <a:spLocks noGrp="1"/>
          </p:cNvSpPr>
          <p:nvPr>
            <p:ph type="pic" sz="quarter" idx="22" hasCustomPrompt="1"/>
          </p:nvPr>
        </p:nvSpPr>
        <p:spPr bwMode="gray">
          <a:xfrm>
            <a:off x="6308270" y="2241550"/>
            <a:ext cx="647700" cy="647700"/>
          </a:xfrm>
        </p:spPr>
        <p:txBody>
          <a:bodyPr tIns="36000"/>
          <a:lstStyle>
            <a:lvl1pPr marL="0" indent="0" algn="ctr">
              <a:buNone/>
              <a:defRPr sz="800"/>
            </a:lvl1pPr>
          </a:lstStyle>
          <a:p>
            <a:r>
              <a:rPr lang="en-GB" dirty="0"/>
              <a:t>Icon</a:t>
            </a:r>
          </a:p>
        </p:txBody>
      </p:sp>
      <p:sp>
        <p:nvSpPr>
          <p:cNvPr id="23" name="Picture Placeholder 5">
            <a:extLst>
              <a:ext uri="{FF2B5EF4-FFF2-40B4-BE49-F238E27FC236}">
                <a16:creationId xmlns:a16="http://schemas.microsoft.com/office/drawing/2014/main" id="{F94EF6B3-6D46-4AEA-8468-3927D95F9884}"/>
              </a:ext>
            </a:extLst>
          </p:cNvPr>
          <p:cNvSpPr>
            <a:spLocks noGrp="1"/>
          </p:cNvSpPr>
          <p:nvPr>
            <p:ph type="pic" sz="quarter" idx="24" hasCustomPrompt="1"/>
          </p:nvPr>
        </p:nvSpPr>
        <p:spPr bwMode="gray">
          <a:xfrm>
            <a:off x="6308270" y="4332106"/>
            <a:ext cx="647700" cy="647700"/>
          </a:xfrm>
        </p:spPr>
        <p:txBody>
          <a:bodyPr tIns="36000"/>
          <a:lstStyle>
            <a:lvl1pPr marL="0" indent="0" algn="ctr">
              <a:buNone/>
              <a:defRPr sz="800"/>
            </a:lvl1pPr>
          </a:lstStyle>
          <a:p>
            <a:r>
              <a:rPr lang="en-GB" dirty="0"/>
              <a:t>Icon</a:t>
            </a:r>
          </a:p>
        </p:txBody>
      </p:sp>
      <p:sp>
        <p:nvSpPr>
          <p:cNvPr id="27" name="Text Placeholder 25">
            <a:extLst>
              <a:ext uri="{FF2B5EF4-FFF2-40B4-BE49-F238E27FC236}">
                <a16:creationId xmlns:a16="http://schemas.microsoft.com/office/drawing/2014/main" id="{2CDC845B-14C4-4DD0-958A-4D0DF926359A}"/>
              </a:ext>
            </a:extLst>
          </p:cNvPr>
          <p:cNvSpPr>
            <a:spLocks noGrp="1"/>
          </p:cNvSpPr>
          <p:nvPr>
            <p:ph type="body" sz="quarter" idx="26" hasCustomPrompt="1"/>
          </p:nvPr>
        </p:nvSpPr>
        <p:spPr bwMode="gray">
          <a:xfrm>
            <a:off x="1306612" y="2241548"/>
            <a:ext cx="4573487" cy="173055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9" name="Text Placeholder 25">
            <a:extLst>
              <a:ext uri="{FF2B5EF4-FFF2-40B4-BE49-F238E27FC236}">
                <a16:creationId xmlns:a16="http://schemas.microsoft.com/office/drawing/2014/main" id="{B4A62619-3164-42EA-87A6-120CFAA9EFCA}"/>
              </a:ext>
            </a:extLst>
          </p:cNvPr>
          <p:cNvSpPr>
            <a:spLocks noGrp="1"/>
          </p:cNvSpPr>
          <p:nvPr>
            <p:ph type="body" sz="quarter" idx="28" hasCustomPrompt="1"/>
          </p:nvPr>
        </p:nvSpPr>
        <p:spPr bwMode="gray">
          <a:xfrm>
            <a:off x="1306612" y="4332105"/>
            <a:ext cx="4573487" cy="1730556"/>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0" name="Text Placeholder 25">
            <a:extLst>
              <a:ext uri="{FF2B5EF4-FFF2-40B4-BE49-F238E27FC236}">
                <a16:creationId xmlns:a16="http://schemas.microsoft.com/office/drawing/2014/main" id="{A27230C0-2AB1-47A3-BC22-3AB3B41FACF3}"/>
              </a:ext>
            </a:extLst>
          </p:cNvPr>
          <p:cNvSpPr>
            <a:spLocks noGrp="1"/>
          </p:cNvSpPr>
          <p:nvPr>
            <p:ph type="body" sz="quarter" idx="29" hasCustomPrompt="1"/>
          </p:nvPr>
        </p:nvSpPr>
        <p:spPr bwMode="gray">
          <a:xfrm>
            <a:off x="7175499" y="2241550"/>
            <a:ext cx="4573487" cy="1730557"/>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2" name="Text Placeholder 25">
            <a:extLst>
              <a:ext uri="{FF2B5EF4-FFF2-40B4-BE49-F238E27FC236}">
                <a16:creationId xmlns:a16="http://schemas.microsoft.com/office/drawing/2014/main" id="{2230B3F4-3E09-4E2A-911D-41981371FBB6}"/>
              </a:ext>
            </a:extLst>
          </p:cNvPr>
          <p:cNvSpPr>
            <a:spLocks noGrp="1"/>
          </p:cNvSpPr>
          <p:nvPr>
            <p:ph type="body" sz="quarter" idx="31" hasCustomPrompt="1"/>
          </p:nvPr>
        </p:nvSpPr>
        <p:spPr bwMode="gray">
          <a:xfrm>
            <a:off x="7175499" y="4332106"/>
            <a:ext cx="4573487" cy="1730557"/>
          </a:xfr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4" name="Title 3">
            <a:extLst>
              <a:ext uri="{FF2B5EF4-FFF2-40B4-BE49-F238E27FC236}">
                <a16:creationId xmlns:a16="http://schemas.microsoft.com/office/drawing/2014/main" id="{3F1E571D-CF1F-48A4-A05A-061FF85D2DB1}"/>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74861B89-78F2-423C-9B3E-4A1C1441F754}"/>
              </a:ext>
            </a:extLst>
          </p:cNvPr>
          <p:cNvSpPr>
            <a:spLocks noGrp="1"/>
          </p:cNvSpPr>
          <p:nvPr>
            <p:ph type="dt" sz="half" idx="32"/>
          </p:nvPr>
        </p:nvSpPr>
        <p:spPr/>
        <p:txBody>
          <a:bodyPr/>
          <a:lstStyle/>
          <a:p>
            <a:fld id="{6ACC4AC9-6711-4FA0-AB2C-C583E466F7D2}" type="datetime1">
              <a:rPr lang="en-GB" smtClean="0"/>
              <a:t>02/07/2022</a:t>
            </a:fld>
            <a:endParaRPr lang="en-GB" dirty="0"/>
          </a:p>
        </p:txBody>
      </p:sp>
      <p:sp>
        <p:nvSpPr>
          <p:cNvPr id="5" name="Footer Placeholder 4">
            <a:extLst>
              <a:ext uri="{FF2B5EF4-FFF2-40B4-BE49-F238E27FC236}">
                <a16:creationId xmlns:a16="http://schemas.microsoft.com/office/drawing/2014/main" id="{4BF03BDD-AF1E-477C-BC63-2F5F57BA3CC6}"/>
              </a:ext>
            </a:extLst>
          </p:cNvPr>
          <p:cNvSpPr>
            <a:spLocks noGrp="1"/>
          </p:cNvSpPr>
          <p:nvPr>
            <p:ph type="ftr" sz="quarter" idx="33"/>
          </p:nvPr>
        </p:nvSpPr>
        <p:spPr/>
        <p:txBody>
          <a:bodyPr/>
          <a:lstStyle/>
          <a:p>
            <a:endParaRPr lang="en-GB"/>
          </a:p>
        </p:txBody>
      </p:sp>
      <p:sp>
        <p:nvSpPr>
          <p:cNvPr id="10" name="Slide Number Placeholder 9">
            <a:extLst>
              <a:ext uri="{FF2B5EF4-FFF2-40B4-BE49-F238E27FC236}">
                <a16:creationId xmlns:a16="http://schemas.microsoft.com/office/drawing/2014/main" id="{5E34F463-8382-45BD-BA89-42E9E1CB42BD}"/>
              </a:ext>
            </a:extLst>
          </p:cNvPr>
          <p:cNvSpPr>
            <a:spLocks noGrp="1"/>
          </p:cNvSpPr>
          <p:nvPr>
            <p:ph type="sldNum" sz="quarter" idx="34"/>
          </p:nvPr>
        </p:nvSpPr>
        <p:spPr/>
        <p:txBody>
          <a:bodyPr/>
          <a:lstStyle/>
          <a:p>
            <a:fld id="{A36BB336-FA68-49FA-BBEA-E8420972406D}" type="slidenum">
              <a:rPr lang="en-GB" smtClean="0"/>
              <a:pPr/>
              <a:t>‹#›</a:t>
            </a:fld>
            <a:endParaRPr lang="en-GB" dirty="0"/>
          </a:p>
        </p:txBody>
      </p:sp>
      <p:sp>
        <p:nvSpPr>
          <p:cNvPr id="38" name="Freeform: Shape 37">
            <a:extLst>
              <a:ext uri="{FF2B5EF4-FFF2-40B4-BE49-F238E27FC236}">
                <a16:creationId xmlns:a16="http://schemas.microsoft.com/office/drawing/2014/main" id="{7E17B1CC-112F-4A7C-BA31-DB706312DC14}"/>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9" name="Group 38">
            <a:extLst>
              <a:ext uri="{FF2B5EF4-FFF2-40B4-BE49-F238E27FC236}">
                <a16:creationId xmlns:a16="http://schemas.microsoft.com/office/drawing/2014/main" id="{68D128D7-6A20-4CDF-949D-2A28BCF1BD2C}"/>
              </a:ext>
            </a:extLst>
          </p:cNvPr>
          <p:cNvGrpSpPr/>
          <p:nvPr userDrawn="1"/>
        </p:nvGrpSpPr>
        <p:grpSpPr>
          <a:xfrm>
            <a:off x="12439650" y="6062662"/>
            <a:ext cx="1808163" cy="1123140"/>
            <a:chOff x="12439650" y="6062662"/>
            <a:chExt cx="1808163" cy="1123140"/>
          </a:xfrm>
        </p:grpSpPr>
        <p:sp>
          <p:nvSpPr>
            <p:cNvPr id="40" name="TextBox 39">
              <a:extLst>
                <a:ext uri="{FF2B5EF4-FFF2-40B4-BE49-F238E27FC236}">
                  <a16:creationId xmlns:a16="http://schemas.microsoft.com/office/drawing/2014/main" id="{79DD9600-D1B3-4F97-BC1C-3F87948CAD9F}"/>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1" name="TextBox 40">
              <a:extLst>
                <a:ext uri="{FF2B5EF4-FFF2-40B4-BE49-F238E27FC236}">
                  <a16:creationId xmlns:a16="http://schemas.microsoft.com/office/drawing/2014/main" id="{796BA0AA-66A2-4085-B5B3-AEA07D7002E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5" name="Straight Connector 54">
            <a:extLst>
              <a:ext uri="{FF2B5EF4-FFF2-40B4-BE49-F238E27FC236}">
                <a16:creationId xmlns:a16="http://schemas.microsoft.com/office/drawing/2014/main" id="{0DD0CF8D-29BB-481E-9237-2575C68F7CCD}"/>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TextBox 55">
            <a:extLst>
              <a:ext uri="{FF2B5EF4-FFF2-40B4-BE49-F238E27FC236}">
                <a16:creationId xmlns:a16="http://schemas.microsoft.com/office/drawing/2014/main" id="{1EBF1B1E-A30B-45BF-9739-A6BEDE6BA6EF}"/>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7" name="TextBox 56">
            <a:extLst>
              <a:ext uri="{FF2B5EF4-FFF2-40B4-BE49-F238E27FC236}">
                <a16:creationId xmlns:a16="http://schemas.microsoft.com/office/drawing/2014/main" id="{432B9E20-5413-4DFA-86EF-D954B3293950}"/>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8" name="TextBox 57">
            <a:extLst>
              <a:ext uri="{FF2B5EF4-FFF2-40B4-BE49-F238E27FC236}">
                <a16:creationId xmlns:a16="http://schemas.microsoft.com/office/drawing/2014/main" id="{A47F44C4-86DA-414E-9AD1-2CCDFBA0A2E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9" name="Straight Connector 58">
            <a:extLst>
              <a:ext uri="{FF2B5EF4-FFF2-40B4-BE49-F238E27FC236}">
                <a16:creationId xmlns:a16="http://schemas.microsoft.com/office/drawing/2014/main" id="{C15EA125-C71E-4F9E-83B9-465A8DC3FCE6}"/>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61" name="Text Placeholder 8">
            <a:extLst>
              <a:ext uri="{FF2B5EF4-FFF2-40B4-BE49-F238E27FC236}">
                <a16:creationId xmlns:a16="http://schemas.microsoft.com/office/drawing/2014/main" id="{E181F74E-5A91-4177-B3B3-857429979217}"/>
              </a:ext>
            </a:extLst>
          </p:cNvPr>
          <p:cNvSpPr>
            <a:spLocks noGrp="1"/>
          </p:cNvSpPr>
          <p:nvPr>
            <p:ph type="body" sz="quarter" idx="35"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62" name="Straight Connector 61">
            <a:extLst>
              <a:ext uri="{FF2B5EF4-FFF2-40B4-BE49-F238E27FC236}">
                <a16:creationId xmlns:a16="http://schemas.microsoft.com/office/drawing/2014/main" id="{57C33569-EC37-4F25-916F-C1D420AA7062}"/>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86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8" userDrawn="1">
          <p15:clr>
            <a:srgbClr val="FBAE40"/>
          </p15:clr>
        </p15:guide>
        <p15:guide id="2" orient="horz" pos="1412" userDrawn="1">
          <p15:clr>
            <a:srgbClr val="FBAE40"/>
          </p15:clr>
        </p15:guide>
        <p15:guide id="3" pos="3705" userDrawn="1">
          <p15:clr>
            <a:srgbClr val="FBAE40"/>
          </p15:clr>
        </p15:guide>
        <p15:guide id="4" pos="3975" userDrawn="1">
          <p15:clr>
            <a:srgbClr val="FBAE40"/>
          </p15:clr>
        </p15:guide>
        <p15:guide id="5" pos="689" userDrawn="1">
          <p15:clr>
            <a:srgbClr val="FBAE40"/>
          </p15:clr>
        </p15:guide>
        <p15:guide id="6" pos="4383" userDrawn="1">
          <p15:clr>
            <a:srgbClr val="FBAE40"/>
          </p15:clr>
        </p15:guide>
        <p15:guide id="7" pos="822" userDrawn="1">
          <p15:clr>
            <a:srgbClr val="FBAE40"/>
          </p15:clr>
        </p15:guide>
        <p15:guide id="8" pos="45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 single column with subhead and 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732313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51"/>
            <a:ext cx="7323137" cy="3821111"/>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8193615" y="1628775"/>
            <a:ext cx="3555473"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3" name="Picture Placeholder 5">
            <a:extLst>
              <a:ext uri="{FF2B5EF4-FFF2-40B4-BE49-F238E27FC236}">
                <a16:creationId xmlns:a16="http://schemas.microsoft.com/office/drawing/2014/main" id="{6860F54D-583C-48F7-9368-76864DCEA182}"/>
              </a:ext>
            </a:extLst>
          </p:cNvPr>
          <p:cNvSpPr>
            <a:spLocks noGrp="1"/>
          </p:cNvSpPr>
          <p:nvPr>
            <p:ph type="pic" sz="quarter" idx="22" hasCustomPrompt="1"/>
          </p:nvPr>
        </p:nvSpPr>
        <p:spPr bwMode="gray">
          <a:xfrm>
            <a:off x="8193614" y="2241551"/>
            <a:ext cx="432000" cy="432000"/>
          </a:xfrm>
        </p:spPr>
        <p:txBody>
          <a:bodyPr tIns="36000"/>
          <a:lstStyle>
            <a:lvl1pPr marL="0" indent="0" algn="ctr">
              <a:buNone/>
              <a:defRPr sz="800"/>
            </a:lvl1pPr>
          </a:lstStyle>
          <a:p>
            <a:r>
              <a:rPr lang="en-GB" dirty="0"/>
              <a:t>Icon</a:t>
            </a:r>
          </a:p>
        </p:txBody>
      </p:sp>
      <p:sp>
        <p:nvSpPr>
          <p:cNvPr id="19" name="Picture Placeholder 5">
            <a:extLst>
              <a:ext uri="{FF2B5EF4-FFF2-40B4-BE49-F238E27FC236}">
                <a16:creationId xmlns:a16="http://schemas.microsoft.com/office/drawing/2014/main" id="{3D2C46F9-06D0-49D6-BF01-4BEEA1A95190}"/>
              </a:ext>
            </a:extLst>
          </p:cNvPr>
          <p:cNvSpPr>
            <a:spLocks noGrp="1"/>
          </p:cNvSpPr>
          <p:nvPr>
            <p:ph type="pic" sz="quarter" idx="23" hasCustomPrompt="1"/>
          </p:nvPr>
        </p:nvSpPr>
        <p:spPr bwMode="gray">
          <a:xfrm>
            <a:off x="8193615" y="3635255"/>
            <a:ext cx="432000" cy="432000"/>
          </a:xfrm>
        </p:spPr>
        <p:txBody>
          <a:bodyPr tIns="36000"/>
          <a:lstStyle>
            <a:lvl1pPr marL="0" indent="0" algn="ctr">
              <a:buNone/>
              <a:defRPr sz="800"/>
            </a:lvl1pPr>
          </a:lstStyle>
          <a:p>
            <a:r>
              <a:rPr lang="en-GB" dirty="0"/>
              <a:t>Icon</a:t>
            </a:r>
          </a:p>
        </p:txBody>
      </p:sp>
      <p:sp>
        <p:nvSpPr>
          <p:cNvPr id="20" name="Picture Placeholder 5">
            <a:extLst>
              <a:ext uri="{FF2B5EF4-FFF2-40B4-BE49-F238E27FC236}">
                <a16:creationId xmlns:a16="http://schemas.microsoft.com/office/drawing/2014/main" id="{5DA554B7-45EE-42DD-8A4E-5EEE57FD4D84}"/>
              </a:ext>
            </a:extLst>
          </p:cNvPr>
          <p:cNvSpPr>
            <a:spLocks noGrp="1"/>
          </p:cNvSpPr>
          <p:nvPr>
            <p:ph type="pic" sz="quarter" idx="24" hasCustomPrompt="1"/>
          </p:nvPr>
        </p:nvSpPr>
        <p:spPr bwMode="gray">
          <a:xfrm>
            <a:off x="8193614" y="5028959"/>
            <a:ext cx="432000" cy="432000"/>
          </a:xfrm>
        </p:spPr>
        <p:txBody>
          <a:bodyPr tIns="36000"/>
          <a:lstStyle>
            <a:lvl1pPr marL="0" indent="0" algn="ctr">
              <a:buNone/>
              <a:defRPr sz="800"/>
            </a:lvl1pPr>
          </a:lstStyle>
          <a:p>
            <a:r>
              <a:rPr lang="en-GB" dirty="0"/>
              <a:t>Icon</a:t>
            </a:r>
          </a:p>
        </p:txBody>
      </p:sp>
      <p:sp>
        <p:nvSpPr>
          <p:cNvPr id="26" name="Text Placeholder 25">
            <a:extLst>
              <a:ext uri="{FF2B5EF4-FFF2-40B4-BE49-F238E27FC236}">
                <a16:creationId xmlns:a16="http://schemas.microsoft.com/office/drawing/2014/main" id="{D23AD7F8-BF29-4AD0-B050-F6F38EA01566}"/>
              </a:ext>
            </a:extLst>
          </p:cNvPr>
          <p:cNvSpPr>
            <a:spLocks noGrp="1"/>
          </p:cNvSpPr>
          <p:nvPr>
            <p:ph type="body" sz="quarter" idx="29" hasCustomPrompt="1"/>
          </p:nvPr>
        </p:nvSpPr>
        <p:spPr bwMode="gray">
          <a:xfrm>
            <a:off x="8773322" y="2241551"/>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7" name="Text Placeholder 25">
            <a:extLst>
              <a:ext uri="{FF2B5EF4-FFF2-40B4-BE49-F238E27FC236}">
                <a16:creationId xmlns:a16="http://schemas.microsoft.com/office/drawing/2014/main" id="{64952966-5502-4385-B0F5-B5B874C8A659}"/>
              </a:ext>
            </a:extLst>
          </p:cNvPr>
          <p:cNvSpPr>
            <a:spLocks noGrp="1"/>
          </p:cNvSpPr>
          <p:nvPr>
            <p:ph type="body" sz="quarter" idx="30" hasCustomPrompt="1"/>
          </p:nvPr>
        </p:nvSpPr>
        <p:spPr bwMode="gray">
          <a:xfrm>
            <a:off x="8773322" y="3635255"/>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8" name="Text Placeholder 25">
            <a:extLst>
              <a:ext uri="{FF2B5EF4-FFF2-40B4-BE49-F238E27FC236}">
                <a16:creationId xmlns:a16="http://schemas.microsoft.com/office/drawing/2014/main" id="{31396256-1710-4527-AF10-688A3FAB0663}"/>
              </a:ext>
            </a:extLst>
          </p:cNvPr>
          <p:cNvSpPr>
            <a:spLocks noGrp="1"/>
          </p:cNvSpPr>
          <p:nvPr>
            <p:ph type="body" sz="quarter" idx="31" hasCustomPrompt="1"/>
          </p:nvPr>
        </p:nvSpPr>
        <p:spPr bwMode="gray">
          <a:xfrm>
            <a:off x="8773322" y="5028959"/>
            <a:ext cx="2975765" cy="1033704"/>
          </a:xfrm>
        </p:spPr>
        <p:txBody>
          <a:bodyPr wrap="square">
            <a:noAutofit/>
          </a:bodyPr>
          <a:lstStyle>
            <a:lvl1pPr>
              <a:defRPr sz="1600"/>
            </a:lvl1pPr>
            <a:lvl2pPr>
              <a:defRPr sz="1600"/>
            </a:lvl2pPr>
            <a:lvl3pPr>
              <a:defRPr sz="1600"/>
            </a:lvl3pPr>
            <a:lvl4pPr>
              <a:defRPr sz="1100"/>
            </a:lvl4pPr>
            <a:lvl5pPr>
              <a:defRPr sz="1100"/>
            </a:lvl5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637262D7-4248-4F05-AAED-312974F3A26F}"/>
              </a:ext>
            </a:extLst>
          </p:cNvPr>
          <p:cNvSpPr>
            <a:spLocks noGrp="1"/>
          </p:cNvSpPr>
          <p:nvPr>
            <p:ph type="title" hasCustomPrompt="1"/>
          </p:nvPr>
        </p:nvSpPr>
        <p:spPr bwMode="gray"/>
        <p:txBody>
          <a:bodyPr/>
          <a:lstStyle>
            <a:lvl1pPr>
              <a:defRPr/>
            </a:lvl1pPr>
          </a:lstStyle>
          <a:p>
            <a:r>
              <a:rPr lang="en-GB" dirty="0"/>
              <a:t>Click to edit Master title style – max 2 lines</a:t>
            </a:r>
          </a:p>
        </p:txBody>
      </p:sp>
      <p:sp>
        <p:nvSpPr>
          <p:cNvPr id="5" name="Date Placeholder 4">
            <a:extLst>
              <a:ext uri="{FF2B5EF4-FFF2-40B4-BE49-F238E27FC236}">
                <a16:creationId xmlns:a16="http://schemas.microsoft.com/office/drawing/2014/main" id="{75AA1981-DE8A-41F8-BB5C-84D2FCA9702A}"/>
              </a:ext>
            </a:extLst>
          </p:cNvPr>
          <p:cNvSpPr>
            <a:spLocks noGrp="1"/>
          </p:cNvSpPr>
          <p:nvPr>
            <p:ph type="dt" sz="half" idx="32"/>
          </p:nvPr>
        </p:nvSpPr>
        <p:spPr/>
        <p:txBody>
          <a:bodyPr/>
          <a:lstStyle/>
          <a:p>
            <a:fld id="{48FF6C95-01DF-4A93-9B8F-5B0A42515EF9}" type="datetime1">
              <a:rPr lang="en-GB" smtClean="0"/>
              <a:t>02/07/2022</a:t>
            </a:fld>
            <a:endParaRPr lang="en-GB" dirty="0"/>
          </a:p>
        </p:txBody>
      </p:sp>
      <p:sp>
        <p:nvSpPr>
          <p:cNvPr id="6" name="Footer Placeholder 5">
            <a:extLst>
              <a:ext uri="{FF2B5EF4-FFF2-40B4-BE49-F238E27FC236}">
                <a16:creationId xmlns:a16="http://schemas.microsoft.com/office/drawing/2014/main" id="{FCF0A780-EE86-43CD-94C5-E002638EC244}"/>
              </a:ext>
            </a:extLst>
          </p:cNvPr>
          <p:cNvSpPr>
            <a:spLocks noGrp="1"/>
          </p:cNvSpPr>
          <p:nvPr>
            <p:ph type="ftr" sz="quarter" idx="33"/>
          </p:nvPr>
        </p:nvSpPr>
        <p:spPr/>
        <p:txBody>
          <a:bodyPr/>
          <a:lstStyle/>
          <a:p>
            <a:endParaRPr lang="en-GB"/>
          </a:p>
        </p:txBody>
      </p:sp>
      <p:sp>
        <p:nvSpPr>
          <p:cNvPr id="10" name="Slide Number Placeholder 9">
            <a:extLst>
              <a:ext uri="{FF2B5EF4-FFF2-40B4-BE49-F238E27FC236}">
                <a16:creationId xmlns:a16="http://schemas.microsoft.com/office/drawing/2014/main" id="{EF4695A9-BABC-4CC5-8A76-32278A20A4F1}"/>
              </a:ext>
            </a:extLst>
          </p:cNvPr>
          <p:cNvSpPr>
            <a:spLocks noGrp="1"/>
          </p:cNvSpPr>
          <p:nvPr>
            <p:ph type="sldNum" sz="quarter" idx="34"/>
          </p:nvPr>
        </p:nvSpPr>
        <p:spPr/>
        <p:txBody>
          <a:bodyPr/>
          <a:lstStyle/>
          <a:p>
            <a:fld id="{A36BB336-FA68-49FA-BBEA-E8420972406D}" type="slidenum">
              <a:rPr lang="en-GB" smtClean="0"/>
              <a:pPr/>
              <a:t>‹#›</a:t>
            </a:fld>
            <a:endParaRPr lang="en-GB" dirty="0"/>
          </a:p>
        </p:txBody>
      </p:sp>
      <p:sp>
        <p:nvSpPr>
          <p:cNvPr id="42" name="Freeform: Shape 41">
            <a:extLst>
              <a:ext uri="{FF2B5EF4-FFF2-40B4-BE49-F238E27FC236}">
                <a16:creationId xmlns:a16="http://schemas.microsoft.com/office/drawing/2014/main" id="{0B9CD512-5354-4EB3-92A5-07B21A866FFC}"/>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3" name="Group 42">
            <a:extLst>
              <a:ext uri="{FF2B5EF4-FFF2-40B4-BE49-F238E27FC236}">
                <a16:creationId xmlns:a16="http://schemas.microsoft.com/office/drawing/2014/main" id="{45873B73-2183-4C43-B598-0F32A5CB15B8}"/>
              </a:ext>
            </a:extLst>
          </p:cNvPr>
          <p:cNvGrpSpPr/>
          <p:nvPr userDrawn="1"/>
        </p:nvGrpSpPr>
        <p:grpSpPr>
          <a:xfrm>
            <a:off x="12439650" y="6062662"/>
            <a:ext cx="1808163" cy="1123140"/>
            <a:chOff x="12439650" y="6062662"/>
            <a:chExt cx="1808163" cy="1123140"/>
          </a:xfrm>
        </p:grpSpPr>
        <p:sp>
          <p:nvSpPr>
            <p:cNvPr id="44" name="TextBox 43">
              <a:extLst>
                <a:ext uri="{FF2B5EF4-FFF2-40B4-BE49-F238E27FC236}">
                  <a16:creationId xmlns:a16="http://schemas.microsoft.com/office/drawing/2014/main" id="{064BEE0A-8E1E-4C5D-924A-51A46DE0956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45" name="TextBox 44">
              <a:extLst>
                <a:ext uri="{FF2B5EF4-FFF2-40B4-BE49-F238E27FC236}">
                  <a16:creationId xmlns:a16="http://schemas.microsoft.com/office/drawing/2014/main" id="{CE1F4E97-7550-4A7C-BA2D-E1A2BC91BAA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50" name="Straight Connector 49">
            <a:extLst>
              <a:ext uri="{FF2B5EF4-FFF2-40B4-BE49-F238E27FC236}">
                <a16:creationId xmlns:a16="http://schemas.microsoft.com/office/drawing/2014/main" id="{5CE45EBB-5EB9-486F-9342-6AC6447DA7F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1" name="TextBox 50">
            <a:extLst>
              <a:ext uri="{FF2B5EF4-FFF2-40B4-BE49-F238E27FC236}">
                <a16:creationId xmlns:a16="http://schemas.microsoft.com/office/drawing/2014/main" id="{53619C9C-D32F-4B19-BFCE-C27C99689B0A}"/>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52" name="TextBox 51">
            <a:extLst>
              <a:ext uri="{FF2B5EF4-FFF2-40B4-BE49-F238E27FC236}">
                <a16:creationId xmlns:a16="http://schemas.microsoft.com/office/drawing/2014/main" id="{CFD6A2A4-F62A-4119-8E72-61B375E42F9F}"/>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53" name="TextBox 52">
            <a:extLst>
              <a:ext uri="{FF2B5EF4-FFF2-40B4-BE49-F238E27FC236}">
                <a16:creationId xmlns:a16="http://schemas.microsoft.com/office/drawing/2014/main" id="{292A3CC6-90B5-43D9-9BAA-97FEE2D1E045}"/>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54" name="Straight Connector 53">
            <a:extLst>
              <a:ext uri="{FF2B5EF4-FFF2-40B4-BE49-F238E27FC236}">
                <a16:creationId xmlns:a16="http://schemas.microsoft.com/office/drawing/2014/main" id="{A41CC308-56D5-4998-BFBB-B5A0DC072537}"/>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56" name="Text Placeholder 8">
            <a:extLst>
              <a:ext uri="{FF2B5EF4-FFF2-40B4-BE49-F238E27FC236}">
                <a16:creationId xmlns:a16="http://schemas.microsoft.com/office/drawing/2014/main" id="{23CAA4A4-4E8D-4710-A575-F62ACD85ABAC}"/>
              </a:ext>
            </a:extLst>
          </p:cNvPr>
          <p:cNvSpPr>
            <a:spLocks noGrp="1"/>
          </p:cNvSpPr>
          <p:nvPr>
            <p:ph type="body" sz="quarter" idx="35"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57" name="Straight Connector 56">
            <a:extLst>
              <a:ext uri="{FF2B5EF4-FFF2-40B4-BE49-F238E27FC236}">
                <a16:creationId xmlns:a16="http://schemas.microsoft.com/office/drawing/2014/main" id="{A006E63A-D34A-44E2-A2A5-DA0385A20352}"/>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1318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8" userDrawn="1">
          <p15:clr>
            <a:srgbClr val="FBAE40"/>
          </p15:clr>
        </p15:guide>
        <p15:guide id="2" orient="horz" pos="1412" userDrawn="1">
          <p15:clr>
            <a:srgbClr val="FBAE40"/>
          </p15:clr>
        </p15:guide>
        <p15:guide id="4" pos="4892" userDrawn="1">
          <p15:clr>
            <a:srgbClr val="FBAE40"/>
          </p15:clr>
        </p15:guide>
        <p15:guide id="5" pos="5433" userDrawn="1">
          <p15:clr>
            <a:srgbClr val="FBAE40"/>
          </p15:clr>
        </p15:guide>
        <p15:guide id="6" pos="5160" userDrawn="1">
          <p15:clr>
            <a:srgbClr val="FBAE40"/>
          </p15:clr>
        </p15:guide>
        <p15:guide id="7" pos="552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293F-C27C-487B-9F96-75B20B279AD7}"/>
              </a:ext>
            </a:extLst>
          </p:cNvPr>
          <p:cNvSpPr>
            <a:spLocks noGrp="1"/>
          </p:cNvSpPr>
          <p:nvPr>
            <p:ph type="title" hasCustomPrompt="1"/>
          </p:nvPr>
        </p:nvSpPr>
        <p:spPr bwMode="gray"/>
        <p:txBody>
          <a:bodyPr/>
          <a:lstStyle>
            <a:lvl1pPr>
              <a:defRPr/>
            </a:lvl1pPr>
          </a:lstStyle>
          <a:p>
            <a:r>
              <a:rPr lang="en-GB" dirty="0"/>
              <a:t>Click to edit Master title style – max 2 lines</a:t>
            </a:r>
          </a:p>
        </p:txBody>
      </p:sp>
      <p:sp>
        <p:nvSpPr>
          <p:cNvPr id="11" name="Date Placeholder 10">
            <a:extLst>
              <a:ext uri="{FF2B5EF4-FFF2-40B4-BE49-F238E27FC236}">
                <a16:creationId xmlns:a16="http://schemas.microsoft.com/office/drawing/2014/main" id="{0C6BA003-6164-45CF-B9D3-7AA1170BAC30}"/>
              </a:ext>
            </a:extLst>
          </p:cNvPr>
          <p:cNvSpPr>
            <a:spLocks noGrp="1"/>
          </p:cNvSpPr>
          <p:nvPr>
            <p:ph type="dt" sz="half" idx="10"/>
          </p:nvPr>
        </p:nvSpPr>
        <p:spPr/>
        <p:txBody>
          <a:bodyPr/>
          <a:lstStyle/>
          <a:p>
            <a:fld id="{B30912A0-F148-4519-9BB8-B439AC88A39C}" type="datetime1">
              <a:rPr lang="en-GB" smtClean="0"/>
              <a:t>02/07/2022</a:t>
            </a:fld>
            <a:endParaRPr lang="en-GB" dirty="0"/>
          </a:p>
        </p:txBody>
      </p:sp>
      <p:sp>
        <p:nvSpPr>
          <p:cNvPr id="12" name="Footer Placeholder 11">
            <a:extLst>
              <a:ext uri="{FF2B5EF4-FFF2-40B4-BE49-F238E27FC236}">
                <a16:creationId xmlns:a16="http://schemas.microsoft.com/office/drawing/2014/main" id="{5CA561AD-B747-4CFD-ACFB-1EABF80F5B7D}"/>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51538373-311C-431F-B62E-B5C3DB0964A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
        <p:nvSpPr>
          <p:cNvPr id="29" name="Freeform: Shape 28">
            <a:extLst>
              <a:ext uri="{FF2B5EF4-FFF2-40B4-BE49-F238E27FC236}">
                <a16:creationId xmlns:a16="http://schemas.microsoft.com/office/drawing/2014/main" id="{D9A9C2C2-DCDF-43D5-B560-45DE896C4AD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0" name="Group 29">
            <a:extLst>
              <a:ext uri="{FF2B5EF4-FFF2-40B4-BE49-F238E27FC236}">
                <a16:creationId xmlns:a16="http://schemas.microsoft.com/office/drawing/2014/main" id="{B86B824B-C137-4408-B714-E1F883052C8F}"/>
              </a:ext>
            </a:extLst>
          </p:cNvPr>
          <p:cNvGrpSpPr/>
          <p:nvPr userDrawn="1"/>
        </p:nvGrpSpPr>
        <p:grpSpPr>
          <a:xfrm>
            <a:off x="12439650" y="6062662"/>
            <a:ext cx="1808163" cy="1123140"/>
            <a:chOff x="12439650" y="6062662"/>
            <a:chExt cx="1808163" cy="1123140"/>
          </a:xfrm>
        </p:grpSpPr>
        <p:sp>
          <p:nvSpPr>
            <p:cNvPr id="31" name="TextBox 30">
              <a:extLst>
                <a:ext uri="{FF2B5EF4-FFF2-40B4-BE49-F238E27FC236}">
                  <a16:creationId xmlns:a16="http://schemas.microsoft.com/office/drawing/2014/main" id="{665C0EFB-4C14-416B-8657-078AB3B24D8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2" name="TextBox 31">
              <a:extLst>
                <a:ext uri="{FF2B5EF4-FFF2-40B4-BE49-F238E27FC236}">
                  <a16:creationId xmlns:a16="http://schemas.microsoft.com/office/drawing/2014/main" id="{F2061947-6C78-4685-B864-51A0A7EED6BF}"/>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4" name="Straight Connector 33">
            <a:extLst>
              <a:ext uri="{FF2B5EF4-FFF2-40B4-BE49-F238E27FC236}">
                <a16:creationId xmlns:a16="http://schemas.microsoft.com/office/drawing/2014/main" id="{5B631A64-2906-4767-A357-5859CB2AB26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5" name="TextBox 34">
            <a:extLst>
              <a:ext uri="{FF2B5EF4-FFF2-40B4-BE49-F238E27FC236}">
                <a16:creationId xmlns:a16="http://schemas.microsoft.com/office/drawing/2014/main" id="{7FEF5A3F-4B4E-4436-93AC-3C1F20F3993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6" name="TextBox 35">
            <a:extLst>
              <a:ext uri="{FF2B5EF4-FFF2-40B4-BE49-F238E27FC236}">
                <a16:creationId xmlns:a16="http://schemas.microsoft.com/office/drawing/2014/main" id="{DB301E74-7E21-4741-BBFD-1453904B8017}"/>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7" name="TextBox 36">
            <a:extLst>
              <a:ext uri="{FF2B5EF4-FFF2-40B4-BE49-F238E27FC236}">
                <a16:creationId xmlns:a16="http://schemas.microsoft.com/office/drawing/2014/main" id="{14C91BDF-332D-4A3E-9B7E-11F832DC0D5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38" name="Straight Connector 37">
            <a:extLst>
              <a:ext uri="{FF2B5EF4-FFF2-40B4-BE49-F238E27FC236}">
                <a16:creationId xmlns:a16="http://schemas.microsoft.com/office/drawing/2014/main" id="{0AEC100E-E7AC-43E2-AA47-133FBC6D724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 Placeholder 8">
            <a:extLst>
              <a:ext uri="{FF2B5EF4-FFF2-40B4-BE49-F238E27FC236}">
                <a16:creationId xmlns:a16="http://schemas.microsoft.com/office/drawing/2014/main" id="{06DD3DDF-979D-4E15-9D77-1B107004B7BF}"/>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1" name="Straight Connector 40">
            <a:extLst>
              <a:ext uri="{FF2B5EF4-FFF2-40B4-BE49-F238E27FC236}">
                <a16:creationId xmlns:a16="http://schemas.microsoft.com/office/drawing/2014/main" id="{5082224B-523B-4A07-B1F5-D67F0C6BE657}"/>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2873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421A50B1-019B-4A96-9D60-6A39C8D5C92F}"/>
              </a:ext>
            </a:extLst>
          </p:cNvPr>
          <p:cNvSpPr>
            <a:spLocks noGrp="1"/>
          </p:cNvSpPr>
          <p:nvPr>
            <p:ph idx="1" hasCustomPrompt="1"/>
          </p:nvPr>
        </p:nvSpPr>
        <p:spPr bwMode="gray">
          <a:xfrm>
            <a:off x="442913" y="1636751"/>
            <a:ext cx="11306175" cy="4425911"/>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B1CEEFCF-159E-4D7D-BC74-408A3F8AB992}"/>
              </a:ext>
            </a:extLst>
          </p:cNvPr>
          <p:cNvSpPr>
            <a:spLocks noGrp="1"/>
          </p:cNvSpPr>
          <p:nvPr>
            <p:ph type="title"/>
          </p:nvPr>
        </p:nvSpPr>
        <p:spPr/>
        <p:txBody>
          <a:body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6024F47F-A3A7-4B6A-903D-3FB8DFCFF676}"/>
              </a:ext>
            </a:extLst>
          </p:cNvPr>
          <p:cNvSpPr>
            <a:spLocks noGrp="1"/>
          </p:cNvSpPr>
          <p:nvPr>
            <p:ph type="dt" sz="half" idx="10"/>
          </p:nvPr>
        </p:nvSpPr>
        <p:spPr/>
        <p:txBody>
          <a:bodyPr/>
          <a:lstStyle/>
          <a:p>
            <a:fld id="{00CC9EE2-CDEE-4F25-A5B2-4F07B1B87DFB}" type="datetime1">
              <a:rPr lang="en-GB" smtClean="0"/>
              <a:t>02/07/2022</a:t>
            </a:fld>
            <a:endParaRPr lang="en-GB" dirty="0"/>
          </a:p>
        </p:txBody>
      </p:sp>
      <p:sp>
        <p:nvSpPr>
          <p:cNvPr id="4" name="Footer Placeholder 3">
            <a:extLst>
              <a:ext uri="{FF2B5EF4-FFF2-40B4-BE49-F238E27FC236}">
                <a16:creationId xmlns:a16="http://schemas.microsoft.com/office/drawing/2014/main" id="{A496A4A4-50E1-427B-B315-9AB667A8A8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BE8179-7C80-4E15-9FBC-29E2B0A9378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
        <p:nvSpPr>
          <p:cNvPr id="30" name="Freeform: Shape 29">
            <a:extLst>
              <a:ext uri="{FF2B5EF4-FFF2-40B4-BE49-F238E27FC236}">
                <a16:creationId xmlns:a16="http://schemas.microsoft.com/office/drawing/2014/main" id="{2EAA0BE0-FDAC-4870-A723-917B86D38BE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F7EFF488-E0CB-4B08-9383-C3D096875623}"/>
              </a:ext>
            </a:extLst>
          </p:cNvPr>
          <p:cNvGrpSpPr/>
          <p:nvPr userDrawn="1"/>
        </p:nvGrpSpPr>
        <p:grpSpPr>
          <a:xfrm>
            <a:off x="12439650" y="6062662"/>
            <a:ext cx="1808163" cy="1123140"/>
            <a:chOff x="12439650" y="6062662"/>
            <a:chExt cx="1808163" cy="1123140"/>
          </a:xfrm>
        </p:grpSpPr>
        <p:sp>
          <p:nvSpPr>
            <p:cNvPr id="32" name="TextBox 31">
              <a:extLst>
                <a:ext uri="{FF2B5EF4-FFF2-40B4-BE49-F238E27FC236}">
                  <a16:creationId xmlns:a16="http://schemas.microsoft.com/office/drawing/2014/main" id="{9A2C278A-210F-4249-9DC2-2E40760C4413}"/>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3" name="TextBox 32">
              <a:extLst>
                <a:ext uri="{FF2B5EF4-FFF2-40B4-BE49-F238E27FC236}">
                  <a16:creationId xmlns:a16="http://schemas.microsoft.com/office/drawing/2014/main" id="{83AB5500-5748-427A-800C-3714B0477151}"/>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6" name="Straight Connector 35">
            <a:extLst>
              <a:ext uri="{FF2B5EF4-FFF2-40B4-BE49-F238E27FC236}">
                <a16:creationId xmlns:a16="http://schemas.microsoft.com/office/drawing/2014/main" id="{9A49C518-2438-433D-8D24-80E5D65C3B79}"/>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7" name="TextBox 36">
            <a:extLst>
              <a:ext uri="{FF2B5EF4-FFF2-40B4-BE49-F238E27FC236}">
                <a16:creationId xmlns:a16="http://schemas.microsoft.com/office/drawing/2014/main" id="{A338DD29-5890-45D7-B833-669B1E1CFFF2}"/>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8" name="TextBox 37">
            <a:extLst>
              <a:ext uri="{FF2B5EF4-FFF2-40B4-BE49-F238E27FC236}">
                <a16:creationId xmlns:a16="http://schemas.microsoft.com/office/drawing/2014/main" id="{EE5BF2EB-D050-49CE-A95D-428F715D2331}"/>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9" name="TextBox 38">
            <a:extLst>
              <a:ext uri="{FF2B5EF4-FFF2-40B4-BE49-F238E27FC236}">
                <a16:creationId xmlns:a16="http://schemas.microsoft.com/office/drawing/2014/main" id="{4454DADC-1C00-4968-9EF4-54475E1585F0}"/>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0" name="Straight Connector 39">
            <a:extLst>
              <a:ext uri="{FF2B5EF4-FFF2-40B4-BE49-F238E27FC236}">
                <a16:creationId xmlns:a16="http://schemas.microsoft.com/office/drawing/2014/main" id="{ADACB213-ED9D-4DE0-BA42-CDAEFCBE248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 Placeholder 8">
            <a:extLst>
              <a:ext uri="{FF2B5EF4-FFF2-40B4-BE49-F238E27FC236}">
                <a16:creationId xmlns:a16="http://schemas.microsoft.com/office/drawing/2014/main" id="{ACF750DE-1506-4AFE-8F65-64165FCAF984}"/>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3" name="Straight Connector 42">
            <a:extLst>
              <a:ext uri="{FF2B5EF4-FFF2-40B4-BE49-F238E27FC236}">
                <a16:creationId xmlns:a16="http://schemas.microsoft.com/office/drawing/2014/main" id="{D5036CF5-A3C0-477A-A976-A2427E8318CD}"/>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580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2" y="1636752"/>
            <a:ext cx="5437088" cy="4425910"/>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3" name="Content Placeholder 12">
            <a:extLst>
              <a:ext uri="{FF2B5EF4-FFF2-40B4-BE49-F238E27FC236}">
                <a16:creationId xmlns:a16="http://schemas.microsoft.com/office/drawing/2014/main" id="{C9F3D365-81A4-40AF-9C10-9C1DF08A2880}"/>
              </a:ext>
            </a:extLst>
          </p:cNvPr>
          <p:cNvSpPr>
            <a:spLocks noGrp="1"/>
          </p:cNvSpPr>
          <p:nvPr>
            <p:ph sz="half" idx="13" hasCustomPrompt="1"/>
          </p:nvPr>
        </p:nvSpPr>
        <p:spPr bwMode="gray">
          <a:xfrm>
            <a:off x="6312001" y="1636751"/>
            <a:ext cx="5437088" cy="4425910"/>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312D4CD2-0AEC-4055-A377-2F5C1A76482C}"/>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62F23ACE-7235-45D1-8027-6EA8C67B34D8}"/>
              </a:ext>
            </a:extLst>
          </p:cNvPr>
          <p:cNvSpPr>
            <a:spLocks noGrp="1"/>
          </p:cNvSpPr>
          <p:nvPr>
            <p:ph type="dt" sz="half" idx="14"/>
          </p:nvPr>
        </p:nvSpPr>
        <p:spPr/>
        <p:txBody>
          <a:bodyPr/>
          <a:lstStyle/>
          <a:p>
            <a:fld id="{3C3062C3-88DD-4EA5-A234-1F68601FD704}" type="datetime1">
              <a:rPr lang="en-GB" smtClean="0"/>
              <a:t>02/07/2022</a:t>
            </a:fld>
            <a:endParaRPr lang="en-GB" dirty="0"/>
          </a:p>
        </p:txBody>
      </p:sp>
      <p:sp>
        <p:nvSpPr>
          <p:cNvPr id="5" name="Footer Placeholder 4">
            <a:extLst>
              <a:ext uri="{FF2B5EF4-FFF2-40B4-BE49-F238E27FC236}">
                <a16:creationId xmlns:a16="http://schemas.microsoft.com/office/drawing/2014/main" id="{87E7D4F5-0562-4665-AE9D-5E9F3A2BE9C3}"/>
              </a:ext>
            </a:extLst>
          </p:cNvPr>
          <p:cNvSpPr>
            <a:spLocks noGrp="1"/>
          </p:cNvSpPr>
          <p:nvPr>
            <p:ph type="ftr" sz="quarter" idx="15"/>
          </p:nvPr>
        </p:nvSpPr>
        <p:spPr/>
        <p:txBody>
          <a:bodyPr/>
          <a:lstStyle/>
          <a:p>
            <a:endParaRPr lang="en-GB"/>
          </a:p>
        </p:txBody>
      </p:sp>
      <p:sp>
        <p:nvSpPr>
          <p:cNvPr id="6" name="Slide Number Placeholder 5">
            <a:extLst>
              <a:ext uri="{FF2B5EF4-FFF2-40B4-BE49-F238E27FC236}">
                <a16:creationId xmlns:a16="http://schemas.microsoft.com/office/drawing/2014/main" id="{2FDF82A7-7A58-4F7B-9619-BA131D7A55D9}"/>
              </a:ext>
            </a:extLst>
          </p:cNvPr>
          <p:cNvSpPr>
            <a:spLocks noGrp="1"/>
          </p:cNvSpPr>
          <p:nvPr>
            <p:ph type="sldNum" sz="quarter" idx="16"/>
          </p:nvPr>
        </p:nvSpPr>
        <p:spPr/>
        <p:txBody>
          <a:bodyPr/>
          <a:lstStyle/>
          <a:p>
            <a:fld id="{A36BB336-FA68-49FA-BBEA-E8420972406D}" type="slidenum">
              <a:rPr lang="en-GB" smtClean="0"/>
              <a:pPr/>
              <a:t>‹#›</a:t>
            </a:fld>
            <a:endParaRPr lang="en-GB" dirty="0"/>
          </a:p>
        </p:txBody>
      </p:sp>
      <p:sp>
        <p:nvSpPr>
          <p:cNvPr id="32" name="Freeform: Shape 31">
            <a:extLst>
              <a:ext uri="{FF2B5EF4-FFF2-40B4-BE49-F238E27FC236}">
                <a16:creationId xmlns:a16="http://schemas.microsoft.com/office/drawing/2014/main" id="{8F9D2358-8BE3-434C-BEBC-2C912DAF73DA}"/>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3" name="Group 32">
            <a:extLst>
              <a:ext uri="{FF2B5EF4-FFF2-40B4-BE49-F238E27FC236}">
                <a16:creationId xmlns:a16="http://schemas.microsoft.com/office/drawing/2014/main" id="{D6303C08-A5A0-433A-B2CE-0ADDA5AD05E8}"/>
              </a:ext>
            </a:extLst>
          </p:cNvPr>
          <p:cNvGrpSpPr/>
          <p:nvPr userDrawn="1"/>
        </p:nvGrpSpPr>
        <p:grpSpPr>
          <a:xfrm>
            <a:off x="12439650" y="6062662"/>
            <a:ext cx="1808163" cy="1123140"/>
            <a:chOff x="12439650" y="6062662"/>
            <a:chExt cx="1808163" cy="1123140"/>
          </a:xfrm>
        </p:grpSpPr>
        <p:sp>
          <p:nvSpPr>
            <p:cNvPr id="34" name="TextBox 33">
              <a:extLst>
                <a:ext uri="{FF2B5EF4-FFF2-40B4-BE49-F238E27FC236}">
                  <a16:creationId xmlns:a16="http://schemas.microsoft.com/office/drawing/2014/main" id="{17BADC77-1560-4768-9C24-4403C571C8F6}"/>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5" name="TextBox 34">
              <a:extLst>
                <a:ext uri="{FF2B5EF4-FFF2-40B4-BE49-F238E27FC236}">
                  <a16:creationId xmlns:a16="http://schemas.microsoft.com/office/drawing/2014/main" id="{608AD380-CED5-4AFB-9554-7F4FFCEC6E15}"/>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8" name="Straight Connector 37">
            <a:extLst>
              <a:ext uri="{FF2B5EF4-FFF2-40B4-BE49-F238E27FC236}">
                <a16:creationId xmlns:a16="http://schemas.microsoft.com/office/drawing/2014/main" id="{E1CE711F-38E2-4BE2-958D-4B849ED4B502}"/>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EA8290D8-5DF6-45AF-859C-69A398CD201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B5AF00DD-9919-43A7-B53B-6C865C12DE5F}"/>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52614BE8-48D5-4FA1-80E0-87DFCD26467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E31C17B9-6B08-491A-88F1-FBEE8AE119D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2AF6C0AD-415C-44C7-A286-7898CAAF7C7F}"/>
              </a:ext>
            </a:extLst>
          </p:cNvPr>
          <p:cNvSpPr>
            <a:spLocks noGrp="1"/>
          </p:cNvSpPr>
          <p:nvPr>
            <p:ph type="body" sz="quarter" idx="17"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657BBAE5-7A06-4C9B-BE2B-B8756E5CDF44}"/>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2231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1636752"/>
            <a:ext cx="3480726"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4" name="Content Placeholder 13">
            <a:extLst>
              <a:ext uri="{FF2B5EF4-FFF2-40B4-BE49-F238E27FC236}">
                <a16:creationId xmlns:a16="http://schemas.microsoft.com/office/drawing/2014/main" id="{6AE3B184-B29C-4339-B1AE-8C2C42D2E079}"/>
              </a:ext>
            </a:extLst>
          </p:cNvPr>
          <p:cNvSpPr>
            <a:spLocks noGrp="1"/>
          </p:cNvSpPr>
          <p:nvPr>
            <p:ph sz="half" idx="14" hasCustomPrompt="1"/>
          </p:nvPr>
        </p:nvSpPr>
        <p:spPr bwMode="gray">
          <a:xfrm>
            <a:off x="8268363" y="1636753"/>
            <a:ext cx="3480726" cy="4425909"/>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1636752"/>
            <a:ext cx="3480726"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B92605F5-BFBB-4119-B1FA-BD46F8FF4034}"/>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C1FE803A-EFCF-4DFB-A7D2-E7646A0D8E44}"/>
              </a:ext>
            </a:extLst>
          </p:cNvPr>
          <p:cNvSpPr>
            <a:spLocks noGrp="1"/>
          </p:cNvSpPr>
          <p:nvPr>
            <p:ph type="dt" sz="half" idx="17"/>
          </p:nvPr>
        </p:nvSpPr>
        <p:spPr/>
        <p:txBody>
          <a:bodyPr/>
          <a:lstStyle/>
          <a:p>
            <a:fld id="{6B28F1D5-E569-435A-9D5B-A42A648F3F98}" type="datetime1">
              <a:rPr lang="en-GB" smtClean="0"/>
              <a:t>02/07/2022</a:t>
            </a:fld>
            <a:endParaRPr lang="en-GB" dirty="0"/>
          </a:p>
        </p:txBody>
      </p:sp>
      <p:sp>
        <p:nvSpPr>
          <p:cNvPr id="5" name="Footer Placeholder 4">
            <a:extLst>
              <a:ext uri="{FF2B5EF4-FFF2-40B4-BE49-F238E27FC236}">
                <a16:creationId xmlns:a16="http://schemas.microsoft.com/office/drawing/2014/main" id="{CE551CD0-96AD-4970-BE78-F4AC4BF220DB}"/>
              </a:ext>
            </a:extLst>
          </p:cNvPr>
          <p:cNvSpPr>
            <a:spLocks noGrp="1"/>
          </p:cNvSpPr>
          <p:nvPr>
            <p:ph type="ftr" sz="quarter" idx="18"/>
          </p:nvPr>
        </p:nvSpPr>
        <p:spPr/>
        <p:txBody>
          <a:bodyPr/>
          <a:lstStyle/>
          <a:p>
            <a:endParaRPr lang="en-GB"/>
          </a:p>
        </p:txBody>
      </p:sp>
      <p:sp>
        <p:nvSpPr>
          <p:cNvPr id="6" name="Slide Number Placeholder 5">
            <a:extLst>
              <a:ext uri="{FF2B5EF4-FFF2-40B4-BE49-F238E27FC236}">
                <a16:creationId xmlns:a16="http://schemas.microsoft.com/office/drawing/2014/main" id="{AA25BF8B-D27F-4DE7-BD59-7D8C6BAC6754}"/>
              </a:ext>
            </a:extLst>
          </p:cNvPr>
          <p:cNvSpPr>
            <a:spLocks noGrp="1"/>
          </p:cNvSpPr>
          <p:nvPr>
            <p:ph type="sldNum" sz="quarter" idx="19"/>
          </p:nvPr>
        </p:nvSpPr>
        <p:spPr/>
        <p:txBody>
          <a:bodyPr/>
          <a:lstStyle/>
          <a:p>
            <a:fld id="{A36BB336-FA68-49FA-BBEA-E8420972406D}" type="slidenum">
              <a:rPr lang="en-GB" smtClean="0"/>
              <a:pPr/>
              <a:t>‹#›</a:t>
            </a:fld>
            <a:endParaRPr lang="en-GB" dirty="0"/>
          </a:p>
        </p:txBody>
      </p:sp>
      <p:sp>
        <p:nvSpPr>
          <p:cNvPr id="33" name="Freeform: Shape 32">
            <a:extLst>
              <a:ext uri="{FF2B5EF4-FFF2-40B4-BE49-F238E27FC236}">
                <a16:creationId xmlns:a16="http://schemas.microsoft.com/office/drawing/2014/main" id="{5BB64FE7-E9C1-4C48-B223-4DD16A39D9ED}"/>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4" name="Group 33">
            <a:extLst>
              <a:ext uri="{FF2B5EF4-FFF2-40B4-BE49-F238E27FC236}">
                <a16:creationId xmlns:a16="http://schemas.microsoft.com/office/drawing/2014/main" id="{D248EF19-65C3-4AA3-BBE8-CCDE836EBF25}"/>
              </a:ext>
            </a:extLst>
          </p:cNvPr>
          <p:cNvGrpSpPr/>
          <p:nvPr userDrawn="1"/>
        </p:nvGrpSpPr>
        <p:grpSpPr>
          <a:xfrm>
            <a:off x="12439650" y="6062662"/>
            <a:ext cx="1808163" cy="1123140"/>
            <a:chOff x="12439650" y="6062662"/>
            <a:chExt cx="1808163" cy="1123140"/>
          </a:xfrm>
        </p:grpSpPr>
        <p:sp>
          <p:nvSpPr>
            <p:cNvPr id="35" name="TextBox 34">
              <a:extLst>
                <a:ext uri="{FF2B5EF4-FFF2-40B4-BE49-F238E27FC236}">
                  <a16:creationId xmlns:a16="http://schemas.microsoft.com/office/drawing/2014/main" id="{042239F7-36E0-4910-8761-0380C8A3208E}"/>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6" name="TextBox 35">
              <a:extLst>
                <a:ext uri="{FF2B5EF4-FFF2-40B4-BE49-F238E27FC236}">
                  <a16:creationId xmlns:a16="http://schemas.microsoft.com/office/drawing/2014/main" id="{FB10422D-DE68-4189-9DE2-B519F73901C6}"/>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0" name="Straight Connector 39">
            <a:extLst>
              <a:ext uri="{FF2B5EF4-FFF2-40B4-BE49-F238E27FC236}">
                <a16:creationId xmlns:a16="http://schemas.microsoft.com/office/drawing/2014/main" id="{74AF13A6-9A2E-484D-9519-CE838D72CE9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Box 40">
            <a:extLst>
              <a:ext uri="{FF2B5EF4-FFF2-40B4-BE49-F238E27FC236}">
                <a16:creationId xmlns:a16="http://schemas.microsoft.com/office/drawing/2014/main" id="{8BA6A50C-8449-4371-82B2-71C9B3E00623}"/>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2" name="TextBox 41">
            <a:extLst>
              <a:ext uri="{FF2B5EF4-FFF2-40B4-BE49-F238E27FC236}">
                <a16:creationId xmlns:a16="http://schemas.microsoft.com/office/drawing/2014/main" id="{7D2FB568-5EE0-473F-8989-535BBD780D4D}"/>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3" name="TextBox 42">
            <a:extLst>
              <a:ext uri="{FF2B5EF4-FFF2-40B4-BE49-F238E27FC236}">
                <a16:creationId xmlns:a16="http://schemas.microsoft.com/office/drawing/2014/main" id="{062DF753-15DA-4E2D-BEF5-E6E0EAB6F6A7}"/>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4" name="Straight Connector 43">
            <a:extLst>
              <a:ext uri="{FF2B5EF4-FFF2-40B4-BE49-F238E27FC236}">
                <a16:creationId xmlns:a16="http://schemas.microsoft.com/office/drawing/2014/main" id="{2B185220-C1CB-4D1D-B303-2FDF292E1263}"/>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 Placeholder 8">
            <a:extLst>
              <a:ext uri="{FF2B5EF4-FFF2-40B4-BE49-F238E27FC236}">
                <a16:creationId xmlns:a16="http://schemas.microsoft.com/office/drawing/2014/main" id="{0708C96D-D703-4854-8C2C-F2C0D0F876AE}"/>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7" name="Straight Connector 46">
            <a:extLst>
              <a:ext uri="{FF2B5EF4-FFF2-40B4-BE49-F238E27FC236}">
                <a16:creationId xmlns:a16="http://schemas.microsoft.com/office/drawing/2014/main" id="{47333218-CAFA-47FC-8252-B9840718E57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094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2472" userDrawn="1">
          <p15:clr>
            <a:srgbClr val="FBAE40"/>
          </p15:clr>
        </p15:guide>
        <p15:guide id="4" pos="2744" userDrawn="1">
          <p15:clr>
            <a:srgbClr val="FBAE40"/>
          </p15:clr>
        </p15:guide>
        <p15:guide id="5" pos="4937" userDrawn="1">
          <p15:clr>
            <a:srgbClr val="FBAE40"/>
          </p15:clr>
        </p15:guide>
        <p15:guide id="6" pos="520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42D381B-10AF-462D-BCBB-A2BFBDBF86CB}"/>
              </a:ext>
            </a:extLst>
          </p:cNvPr>
          <p:cNvSpPr>
            <a:spLocks noGrp="1"/>
          </p:cNvSpPr>
          <p:nvPr>
            <p:ph sz="half" idx="2" hasCustomPrompt="1"/>
          </p:nvPr>
        </p:nvSpPr>
        <p:spPr bwMode="gray">
          <a:xfrm>
            <a:off x="442912" y="1636753"/>
            <a:ext cx="2502544" cy="4425908"/>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4" name="Content Placeholder 13">
            <a:extLst>
              <a:ext uri="{FF2B5EF4-FFF2-40B4-BE49-F238E27FC236}">
                <a16:creationId xmlns:a16="http://schemas.microsoft.com/office/drawing/2014/main" id="{35D32392-B45C-4D41-BAC4-D15826ABDACE}"/>
              </a:ext>
            </a:extLst>
          </p:cNvPr>
          <p:cNvSpPr>
            <a:spLocks noGrp="1"/>
          </p:cNvSpPr>
          <p:nvPr>
            <p:ph sz="half" idx="14" hasCustomPrompt="1"/>
          </p:nvPr>
        </p:nvSpPr>
        <p:spPr bwMode="gray">
          <a:xfrm>
            <a:off x="9246545" y="1636753"/>
            <a:ext cx="2502544" cy="4425909"/>
          </a:xfrm>
          <a:prstGeom prst="rect">
            <a:avLst/>
          </a:prstGeom>
        </p:spPr>
        <p:txBody>
          <a:bodyPr wrap="square">
            <a:noAutofit/>
          </a:bodyPr>
          <a:lstStyle>
            <a:lvl1pPr>
              <a:defRPr/>
            </a:lvl1pPr>
          </a:lstStyle>
          <a:p>
            <a:pPr lvl="0"/>
            <a:r>
              <a:rPr lang="en-GB" dirty="0"/>
              <a:t>Click to add text</a:t>
            </a:r>
          </a:p>
          <a:p>
            <a:pPr lvl="1"/>
            <a:r>
              <a:rPr lang="en-GB" dirty="0"/>
              <a:t>Second level</a:t>
            </a:r>
          </a:p>
          <a:p>
            <a:pPr lvl="2"/>
            <a:r>
              <a:rPr lang="en-GB" dirty="0"/>
              <a:t>Third level</a:t>
            </a:r>
          </a:p>
        </p:txBody>
      </p:sp>
      <p:sp>
        <p:nvSpPr>
          <p:cNvPr id="24" name="Content Placeholder 3">
            <a:extLst>
              <a:ext uri="{FF2B5EF4-FFF2-40B4-BE49-F238E27FC236}">
                <a16:creationId xmlns:a16="http://schemas.microsoft.com/office/drawing/2014/main" id="{70057A9E-EE30-460E-B2AE-49A9B4CE6094}"/>
              </a:ext>
            </a:extLst>
          </p:cNvPr>
          <p:cNvSpPr>
            <a:spLocks noGrp="1"/>
          </p:cNvSpPr>
          <p:nvPr>
            <p:ph sz="half" idx="16" hasCustomPrompt="1"/>
          </p:nvPr>
        </p:nvSpPr>
        <p:spPr bwMode="gray">
          <a:xfrm>
            <a:off x="3377457" y="1636752"/>
            <a:ext cx="2502544"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6" name="Content Placeholder 3">
            <a:extLst>
              <a:ext uri="{FF2B5EF4-FFF2-40B4-BE49-F238E27FC236}">
                <a16:creationId xmlns:a16="http://schemas.microsoft.com/office/drawing/2014/main" id="{4BDD99D2-5B85-4F34-BF56-C78F359A719A}"/>
              </a:ext>
            </a:extLst>
          </p:cNvPr>
          <p:cNvSpPr>
            <a:spLocks noGrp="1"/>
          </p:cNvSpPr>
          <p:nvPr>
            <p:ph sz="half" idx="18" hasCustomPrompt="1"/>
          </p:nvPr>
        </p:nvSpPr>
        <p:spPr bwMode="gray">
          <a:xfrm>
            <a:off x="6312001" y="1636753"/>
            <a:ext cx="2502544" cy="4425909"/>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437C293B-5F41-41CF-B047-CD717C323CD1}"/>
              </a:ext>
            </a:extLst>
          </p:cNvPr>
          <p:cNvSpPr>
            <a:spLocks noGrp="1"/>
          </p:cNvSpPr>
          <p:nvPr>
            <p:ph type="title"/>
          </p:nvPr>
        </p:nvSpPr>
        <p:spPr/>
        <p:txBody>
          <a:bodyPr/>
          <a:lstStyle/>
          <a:p>
            <a:r>
              <a:rPr lang="en-US"/>
              <a:t>Click to edit Master title style</a:t>
            </a:r>
            <a:endParaRPr lang="en-GB" dirty="0"/>
          </a:p>
        </p:txBody>
      </p:sp>
      <p:sp>
        <p:nvSpPr>
          <p:cNvPr id="2" name="Date Placeholder 1">
            <a:extLst>
              <a:ext uri="{FF2B5EF4-FFF2-40B4-BE49-F238E27FC236}">
                <a16:creationId xmlns:a16="http://schemas.microsoft.com/office/drawing/2014/main" id="{A2B117B4-A9AD-4E71-A826-67BBEC37504E}"/>
              </a:ext>
            </a:extLst>
          </p:cNvPr>
          <p:cNvSpPr>
            <a:spLocks noGrp="1"/>
          </p:cNvSpPr>
          <p:nvPr>
            <p:ph type="dt" sz="half" idx="19"/>
          </p:nvPr>
        </p:nvSpPr>
        <p:spPr/>
        <p:txBody>
          <a:bodyPr/>
          <a:lstStyle/>
          <a:p>
            <a:fld id="{D7BA58EF-D001-4849-A482-0CF7D0978C0F}" type="datetime1">
              <a:rPr lang="en-GB" smtClean="0"/>
              <a:t>02/07/2022</a:t>
            </a:fld>
            <a:endParaRPr lang="en-GB" dirty="0"/>
          </a:p>
        </p:txBody>
      </p:sp>
      <p:sp>
        <p:nvSpPr>
          <p:cNvPr id="4" name="Footer Placeholder 3">
            <a:extLst>
              <a:ext uri="{FF2B5EF4-FFF2-40B4-BE49-F238E27FC236}">
                <a16:creationId xmlns:a16="http://schemas.microsoft.com/office/drawing/2014/main" id="{521BFD58-7950-4B9B-BD65-83D393D480AA}"/>
              </a:ext>
            </a:extLst>
          </p:cNvPr>
          <p:cNvSpPr>
            <a:spLocks noGrp="1"/>
          </p:cNvSpPr>
          <p:nvPr>
            <p:ph type="ftr" sz="quarter" idx="20"/>
          </p:nvPr>
        </p:nvSpPr>
        <p:spPr/>
        <p:txBody>
          <a:bodyPr/>
          <a:lstStyle/>
          <a:p>
            <a:endParaRPr lang="en-GB"/>
          </a:p>
        </p:txBody>
      </p:sp>
      <p:sp>
        <p:nvSpPr>
          <p:cNvPr id="5" name="Slide Number Placeholder 4">
            <a:extLst>
              <a:ext uri="{FF2B5EF4-FFF2-40B4-BE49-F238E27FC236}">
                <a16:creationId xmlns:a16="http://schemas.microsoft.com/office/drawing/2014/main" id="{1EEA318D-F4B7-4F4E-B365-E864AE1EEDFC}"/>
              </a:ext>
            </a:extLst>
          </p:cNvPr>
          <p:cNvSpPr>
            <a:spLocks noGrp="1"/>
          </p:cNvSpPr>
          <p:nvPr>
            <p:ph type="sldNum" sz="quarter" idx="21"/>
          </p:nvPr>
        </p:nvSpPr>
        <p:spPr/>
        <p:txBody>
          <a:bodyPr/>
          <a:lstStyle/>
          <a:p>
            <a:fld id="{A36BB336-FA68-49FA-BBEA-E8420972406D}" type="slidenum">
              <a:rPr lang="en-GB" smtClean="0"/>
              <a:pPr/>
              <a:t>‹#›</a:t>
            </a:fld>
            <a:endParaRPr lang="en-GB" dirty="0"/>
          </a:p>
        </p:txBody>
      </p:sp>
      <p:sp>
        <p:nvSpPr>
          <p:cNvPr id="36" name="Freeform: Shape 35">
            <a:extLst>
              <a:ext uri="{FF2B5EF4-FFF2-40B4-BE49-F238E27FC236}">
                <a16:creationId xmlns:a16="http://schemas.microsoft.com/office/drawing/2014/main" id="{38653233-D498-46EA-BC77-524CFB17239B}"/>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7" name="Group 36">
            <a:extLst>
              <a:ext uri="{FF2B5EF4-FFF2-40B4-BE49-F238E27FC236}">
                <a16:creationId xmlns:a16="http://schemas.microsoft.com/office/drawing/2014/main" id="{3DF70662-4B99-4674-A612-68179EF2012F}"/>
              </a:ext>
            </a:extLst>
          </p:cNvPr>
          <p:cNvGrpSpPr/>
          <p:nvPr userDrawn="1"/>
        </p:nvGrpSpPr>
        <p:grpSpPr>
          <a:xfrm>
            <a:off x="12439650" y="6062662"/>
            <a:ext cx="1808163" cy="1123140"/>
            <a:chOff x="12439650" y="6062662"/>
            <a:chExt cx="1808163" cy="1123140"/>
          </a:xfrm>
        </p:grpSpPr>
        <p:sp>
          <p:nvSpPr>
            <p:cNvPr id="38" name="TextBox 37">
              <a:extLst>
                <a:ext uri="{FF2B5EF4-FFF2-40B4-BE49-F238E27FC236}">
                  <a16:creationId xmlns:a16="http://schemas.microsoft.com/office/drawing/2014/main" id="{83F6B92B-8AD1-4E56-B109-C7F062C709B6}"/>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9" name="TextBox 38">
              <a:extLst>
                <a:ext uri="{FF2B5EF4-FFF2-40B4-BE49-F238E27FC236}">
                  <a16:creationId xmlns:a16="http://schemas.microsoft.com/office/drawing/2014/main" id="{59FD070C-BE69-4B51-A558-5B938549AB96}"/>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42" name="Straight Connector 41">
            <a:extLst>
              <a:ext uri="{FF2B5EF4-FFF2-40B4-BE49-F238E27FC236}">
                <a16:creationId xmlns:a16="http://schemas.microsoft.com/office/drawing/2014/main" id="{DC613F3A-1830-4A3C-9B67-4AA8EB3E4A11}"/>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3" name="TextBox 42">
            <a:extLst>
              <a:ext uri="{FF2B5EF4-FFF2-40B4-BE49-F238E27FC236}">
                <a16:creationId xmlns:a16="http://schemas.microsoft.com/office/drawing/2014/main" id="{4F270E87-0073-42B9-9FE1-64658E258004}"/>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4" name="TextBox 43">
            <a:extLst>
              <a:ext uri="{FF2B5EF4-FFF2-40B4-BE49-F238E27FC236}">
                <a16:creationId xmlns:a16="http://schemas.microsoft.com/office/drawing/2014/main" id="{5DACC70D-FC75-45DB-9F9E-215907D2B335}"/>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5" name="TextBox 44">
            <a:extLst>
              <a:ext uri="{FF2B5EF4-FFF2-40B4-BE49-F238E27FC236}">
                <a16:creationId xmlns:a16="http://schemas.microsoft.com/office/drawing/2014/main" id="{2279D31C-F1BC-4CFC-9040-5130C01B724A}"/>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6" name="Straight Connector 45">
            <a:extLst>
              <a:ext uri="{FF2B5EF4-FFF2-40B4-BE49-F238E27FC236}">
                <a16:creationId xmlns:a16="http://schemas.microsoft.com/office/drawing/2014/main" id="{14A1BA23-4767-4F29-9FB5-839048F0DD8D}"/>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Text Placeholder 8">
            <a:extLst>
              <a:ext uri="{FF2B5EF4-FFF2-40B4-BE49-F238E27FC236}">
                <a16:creationId xmlns:a16="http://schemas.microsoft.com/office/drawing/2014/main" id="{77A0007F-9B91-4550-AA3D-97F18E80CB9E}"/>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9" name="Straight Connector 48">
            <a:extLst>
              <a:ext uri="{FF2B5EF4-FFF2-40B4-BE49-F238E27FC236}">
                <a16:creationId xmlns:a16="http://schemas.microsoft.com/office/drawing/2014/main" id="{D4410579-72B2-4856-A908-BAE39A6EC1DD}"/>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469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1856" userDrawn="1">
          <p15:clr>
            <a:srgbClr val="FBAE40"/>
          </p15:clr>
        </p15:guide>
        <p15:guide id="4" pos="2129" userDrawn="1">
          <p15:clr>
            <a:srgbClr val="FBAE40"/>
          </p15:clr>
        </p15:guide>
        <p15:guide id="5" pos="5553" userDrawn="1">
          <p15:clr>
            <a:srgbClr val="FBAE40"/>
          </p15:clr>
        </p15:guide>
        <p15:guide id="6" pos="5825" userDrawn="1">
          <p15:clr>
            <a:srgbClr val="FBAE40"/>
          </p15:clr>
        </p15:guide>
        <p15:guide id="7" pos="3705" userDrawn="1">
          <p15:clr>
            <a:srgbClr val="FBAE40"/>
          </p15:clr>
        </p15:guide>
        <p15:guide id="8" pos="39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11306175" cy="443198"/>
          </a:xfrm>
        </p:spPr>
        <p:txBody>
          <a:bodyPr anchor="b">
            <a:noAutofit/>
          </a:bodyPr>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8" name="Content Placeholder 17">
            <a:extLst>
              <a:ext uri="{FF2B5EF4-FFF2-40B4-BE49-F238E27FC236}">
                <a16:creationId xmlns:a16="http://schemas.microsoft.com/office/drawing/2014/main" id="{4C929AC6-6136-4451-A2D7-4D8003A1342B}"/>
              </a:ext>
            </a:extLst>
          </p:cNvPr>
          <p:cNvSpPr>
            <a:spLocks noGrp="1"/>
          </p:cNvSpPr>
          <p:nvPr>
            <p:ph sz="half" idx="2" hasCustomPrompt="1"/>
          </p:nvPr>
        </p:nvSpPr>
        <p:spPr bwMode="gray">
          <a:xfrm>
            <a:off x="442913" y="2241550"/>
            <a:ext cx="11306175" cy="3821113"/>
          </a:xfrm>
          <a:prstGeom prst="rect">
            <a:avLst/>
          </a:prstGeom>
        </p:spPr>
        <p:txBody>
          <a:bodyPr wrap="square">
            <a:noAutofit/>
          </a:bodyPr>
          <a:lstStyle>
            <a:lvl1pPr>
              <a:spcBef>
                <a:spcPts val="300"/>
              </a:spcBef>
              <a:spcAft>
                <a:spcPts val="300"/>
              </a:spcAft>
              <a:defRPr sz="1600"/>
            </a:lvl1pPr>
            <a:lvl2pPr>
              <a:spcBef>
                <a:spcPts val="300"/>
              </a:spcBef>
              <a:spcAft>
                <a:spcPts val="300"/>
              </a:spcAft>
              <a:defRPr sz="1600"/>
            </a:lvl2pPr>
            <a:lvl3pPr>
              <a:spcBef>
                <a:spcPts val="300"/>
              </a:spcBef>
              <a:spcAft>
                <a:spcPts val="300"/>
              </a:spcAft>
              <a:defRPr sz="1600"/>
            </a:lvl3pPr>
            <a:lvl4pPr>
              <a:spcBef>
                <a:spcPts val="300"/>
              </a:spcBef>
              <a:spcAft>
                <a:spcPts val="300"/>
              </a:spcAft>
              <a:defRPr/>
            </a:lvl4pPr>
            <a:lvl5pPr>
              <a:spcBef>
                <a:spcPts val="300"/>
              </a:spcBef>
              <a:spcAft>
                <a:spcPts val="300"/>
              </a:spcAft>
              <a:defRPr/>
            </a:lvl5pPr>
          </a:lstStyle>
          <a:p>
            <a:pPr lvl="0"/>
            <a:r>
              <a:rPr lang="en-GB" dirty="0"/>
              <a:t>Click to add text</a:t>
            </a:r>
          </a:p>
          <a:p>
            <a:pPr lvl="1"/>
            <a:r>
              <a:rPr lang="en-GB" dirty="0"/>
              <a:t>Second level</a:t>
            </a:r>
          </a:p>
          <a:p>
            <a:pPr lvl="2"/>
            <a:r>
              <a:rPr lang="en-GB" dirty="0"/>
              <a:t>Third level</a:t>
            </a:r>
          </a:p>
        </p:txBody>
      </p:sp>
      <p:sp>
        <p:nvSpPr>
          <p:cNvPr id="6" name="Title 5">
            <a:extLst>
              <a:ext uri="{FF2B5EF4-FFF2-40B4-BE49-F238E27FC236}">
                <a16:creationId xmlns:a16="http://schemas.microsoft.com/office/drawing/2014/main" id="{B1CBEDD8-5A51-4BD8-9BD3-2C17D598C717}"/>
              </a:ext>
            </a:extLst>
          </p:cNvPr>
          <p:cNvSpPr>
            <a:spLocks noGrp="1"/>
          </p:cNvSpPr>
          <p:nvPr>
            <p:ph type="title" hasCustomPrompt="1"/>
          </p:nvPr>
        </p:nvSpPr>
        <p:spPr bwMode="gray">
          <a:xfrm>
            <a:off x="442913" y="538163"/>
            <a:ext cx="11306175" cy="775597"/>
          </a:xfrm>
        </p:spPr>
        <p:txBody>
          <a:bodyPr/>
          <a:lstStyle>
            <a:lvl1pPr>
              <a:defRPr/>
            </a:lvl1pPr>
          </a:lstStyle>
          <a:p>
            <a:r>
              <a:rPr lang="en-GB" dirty="0"/>
              <a:t>Click to edit Master title style – max 2 lines</a:t>
            </a:r>
          </a:p>
        </p:txBody>
      </p:sp>
      <p:sp>
        <p:nvSpPr>
          <p:cNvPr id="10" name="Freeform: Shape 9">
            <a:extLst>
              <a:ext uri="{FF2B5EF4-FFF2-40B4-BE49-F238E27FC236}">
                <a16:creationId xmlns:a16="http://schemas.microsoft.com/office/drawing/2014/main" id="{CA600417-D8FF-4B75-9AFD-B427C5F434B7}"/>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oup 30">
            <a:extLst>
              <a:ext uri="{FF2B5EF4-FFF2-40B4-BE49-F238E27FC236}">
                <a16:creationId xmlns:a16="http://schemas.microsoft.com/office/drawing/2014/main" id="{225AED72-EB8C-4A24-850C-EBD2DDD3E624}"/>
              </a:ext>
            </a:extLst>
          </p:cNvPr>
          <p:cNvGrpSpPr/>
          <p:nvPr userDrawn="1"/>
        </p:nvGrpSpPr>
        <p:grpSpPr>
          <a:xfrm>
            <a:off x="12439650" y="6062662"/>
            <a:ext cx="1808163" cy="1123140"/>
            <a:chOff x="12439650" y="6062662"/>
            <a:chExt cx="1808163" cy="1123140"/>
          </a:xfrm>
        </p:grpSpPr>
        <p:sp>
          <p:nvSpPr>
            <p:cNvPr id="12" name="TextBox 11">
              <a:extLst>
                <a:ext uri="{FF2B5EF4-FFF2-40B4-BE49-F238E27FC236}">
                  <a16:creationId xmlns:a16="http://schemas.microsoft.com/office/drawing/2014/main" id="{E42A8BDF-9C0A-4794-A84B-162A665DB73C}"/>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13" name="TextBox 12">
              <a:extLst>
                <a:ext uri="{FF2B5EF4-FFF2-40B4-BE49-F238E27FC236}">
                  <a16:creationId xmlns:a16="http://schemas.microsoft.com/office/drawing/2014/main" id="{2ADEE073-C160-4823-AEC6-16DF0BC2AB12}"/>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22" name="Straight Connector 21">
            <a:extLst>
              <a:ext uri="{FF2B5EF4-FFF2-40B4-BE49-F238E27FC236}">
                <a16:creationId xmlns:a16="http://schemas.microsoft.com/office/drawing/2014/main" id="{E643DF46-435F-4961-A5D6-F7E64B8A6E80}"/>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C5A5BE60-35FE-4B1A-87B9-C6D4661FB3D3}"/>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24" name="TextBox 23">
            <a:extLst>
              <a:ext uri="{FF2B5EF4-FFF2-40B4-BE49-F238E27FC236}">
                <a16:creationId xmlns:a16="http://schemas.microsoft.com/office/drawing/2014/main" id="{7BFE9257-CCA5-4F58-81FE-BF9B32E04770}"/>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25" name="TextBox 24">
            <a:extLst>
              <a:ext uri="{FF2B5EF4-FFF2-40B4-BE49-F238E27FC236}">
                <a16:creationId xmlns:a16="http://schemas.microsoft.com/office/drawing/2014/main" id="{2E0BA8EA-A0AF-4ECA-88EA-2607B0A3A44F}"/>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26" name="Straight Connector 25">
            <a:extLst>
              <a:ext uri="{FF2B5EF4-FFF2-40B4-BE49-F238E27FC236}">
                <a16:creationId xmlns:a16="http://schemas.microsoft.com/office/drawing/2014/main" id="{B5CA9EAE-19B3-41F8-AA0F-180E8092BEA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9299B941-818F-488B-AFD1-1E36CDEAF357}"/>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2" name="Text Placeholder 8">
            <a:extLst>
              <a:ext uri="{FF2B5EF4-FFF2-40B4-BE49-F238E27FC236}">
                <a16:creationId xmlns:a16="http://schemas.microsoft.com/office/drawing/2014/main" id="{79D84571-9FEE-4E7F-A190-5769DCAEC27A}"/>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sp>
        <p:nvSpPr>
          <p:cNvPr id="33" name="Date Placeholder 32">
            <a:extLst>
              <a:ext uri="{FF2B5EF4-FFF2-40B4-BE49-F238E27FC236}">
                <a16:creationId xmlns:a16="http://schemas.microsoft.com/office/drawing/2014/main" id="{2B8A9C3C-6617-445F-8AFA-DBB1AF595555}"/>
              </a:ext>
            </a:extLst>
          </p:cNvPr>
          <p:cNvSpPr>
            <a:spLocks noGrp="1"/>
          </p:cNvSpPr>
          <p:nvPr>
            <p:ph type="dt" sz="half" idx="14"/>
          </p:nvPr>
        </p:nvSpPr>
        <p:spPr/>
        <p:txBody>
          <a:bodyPr/>
          <a:lstStyle/>
          <a:p>
            <a:fld id="{230EEB2C-5D9C-4F49-9EA7-425C63B693D3}" type="datetime1">
              <a:rPr lang="en-GB" smtClean="0"/>
              <a:t>02/07/2022</a:t>
            </a:fld>
            <a:endParaRPr lang="en-GB" dirty="0"/>
          </a:p>
        </p:txBody>
      </p:sp>
      <p:sp>
        <p:nvSpPr>
          <p:cNvPr id="34" name="Footer Placeholder 33">
            <a:extLst>
              <a:ext uri="{FF2B5EF4-FFF2-40B4-BE49-F238E27FC236}">
                <a16:creationId xmlns:a16="http://schemas.microsoft.com/office/drawing/2014/main" id="{F58AB79F-44C2-4CC7-BEC6-3629A2DB8C2A}"/>
              </a:ext>
            </a:extLst>
          </p:cNvPr>
          <p:cNvSpPr>
            <a:spLocks noGrp="1"/>
          </p:cNvSpPr>
          <p:nvPr>
            <p:ph type="ftr" sz="quarter" idx="15"/>
          </p:nvPr>
        </p:nvSpPr>
        <p:spPr/>
        <p:txBody>
          <a:bodyPr/>
          <a:lstStyle/>
          <a:p>
            <a:endParaRPr lang="en-GB"/>
          </a:p>
        </p:txBody>
      </p:sp>
      <p:sp>
        <p:nvSpPr>
          <p:cNvPr id="35" name="Slide Number Placeholder 34">
            <a:extLst>
              <a:ext uri="{FF2B5EF4-FFF2-40B4-BE49-F238E27FC236}">
                <a16:creationId xmlns:a16="http://schemas.microsoft.com/office/drawing/2014/main" id="{5DF3F405-3B27-4B36-AA5F-15D7E6B351B2}"/>
              </a:ext>
            </a:extLst>
          </p:cNvPr>
          <p:cNvSpPr>
            <a:spLocks noGrp="1"/>
          </p:cNvSpPr>
          <p:nvPr>
            <p:ph type="sldNum" sz="quarter" idx="16"/>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121284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07" userDrawn="1">
          <p15:clr>
            <a:srgbClr val="FBAE40"/>
          </p15:clr>
        </p15:guide>
        <p15:guide id="2" orient="horz" pos="141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picture_2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2" y="1636753"/>
            <a:ext cx="5437088" cy="4425910"/>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312D4CD2-0AEC-4055-A377-2F5C1A76482C}"/>
              </a:ext>
            </a:extLst>
          </p:cNvPr>
          <p:cNvSpPr>
            <a:spLocks noGrp="1"/>
          </p:cNvSpPr>
          <p:nvPr>
            <p:ph type="title"/>
          </p:nvPr>
        </p:nvSpPr>
        <p:spPr>
          <a:xfrm>
            <a:off x="442913" y="538163"/>
            <a:ext cx="5437187" cy="775597"/>
          </a:xfrm>
        </p:spPr>
        <p:txBody>
          <a:bodyPr/>
          <a:lstStyle/>
          <a:p>
            <a:r>
              <a:rPr lang="en-US"/>
              <a:t>Click to edit Master title style</a:t>
            </a:r>
            <a:endParaRPr lang="en-GB" dirty="0"/>
          </a:p>
        </p:txBody>
      </p:sp>
      <p:sp>
        <p:nvSpPr>
          <p:cNvPr id="36" name="Picture Placeholder 35">
            <a:extLst>
              <a:ext uri="{FF2B5EF4-FFF2-40B4-BE49-F238E27FC236}">
                <a16:creationId xmlns:a16="http://schemas.microsoft.com/office/drawing/2014/main" id="{B357CB3C-2FA2-4D8D-9E64-73CF246CF563}"/>
              </a:ext>
            </a:extLst>
          </p:cNvPr>
          <p:cNvSpPr>
            <a:spLocks noGrp="1"/>
          </p:cNvSpPr>
          <p:nvPr>
            <p:ph type="pic" sz="quarter" idx="22" hasCustomPrompt="1"/>
          </p:nvPr>
        </p:nvSpPr>
        <p:spPr>
          <a:xfrm>
            <a:off x="6312001" y="219074"/>
            <a:ext cx="5660924" cy="6419849"/>
          </a:xfrm>
          <a:custGeom>
            <a:avLst/>
            <a:gdLst>
              <a:gd name="connsiteX0" fmla="*/ 0 w 5660924"/>
              <a:gd name="connsiteY0" fmla="*/ 0 h 6419849"/>
              <a:gd name="connsiteX1" fmla="*/ 5660924 w 5660924"/>
              <a:gd name="connsiteY1" fmla="*/ 0 h 6419849"/>
              <a:gd name="connsiteX2" fmla="*/ 5660924 w 5660924"/>
              <a:gd name="connsiteY2" fmla="*/ 5960271 h 6419849"/>
              <a:gd name="connsiteX3" fmla="*/ 4927420 w 5660924"/>
              <a:gd name="connsiteY3" fmla="*/ 5960271 h 6419849"/>
              <a:gd name="connsiteX4" fmla="*/ 4655231 w 5660924"/>
              <a:gd name="connsiteY4" fmla="*/ 6417471 h 6419849"/>
              <a:gd name="connsiteX5" fmla="*/ 4656647 w 5660924"/>
              <a:gd name="connsiteY5" fmla="*/ 6419849 h 6419849"/>
              <a:gd name="connsiteX6" fmla="*/ 0 w 5660924"/>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0924" h="6419849">
                <a:moveTo>
                  <a:pt x="0" y="0"/>
                </a:moveTo>
                <a:lnTo>
                  <a:pt x="5660924" y="0"/>
                </a:lnTo>
                <a:lnTo>
                  <a:pt x="5660924" y="5960271"/>
                </a:lnTo>
                <a:lnTo>
                  <a:pt x="4927420" y="5960271"/>
                </a:lnTo>
                <a:lnTo>
                  <a:pt x="4655231" y="6417471"/>
                </a:lnTo>
                <a:lnTo>
                  <a:pt x="4656647"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2D115BF4-384F-4F6B-92AD-7BF5C93D3F93}"/>
              </a:ext>
            </a:extLst>
          </p:cNvPr>
          <p:cNvSpPr>
            <a:spLocks noGrp="1"/>
          </p:cNvSpPr>
          <p:nvPr>
            <p:ph type="dt" sz="half" idx="23"/>
          </p:nvPr>
        </p:nvSpPr>
        <p:spPr/>
        <p:txBody>
          <a:bodyPr/>
          <a:lstStyle/>
          <a:p>
            <a:fld id="{622A9BDE-75A0-497E-9600-0D8A351BD45F}" type="datetime1">
              <a:rPr lang="en-GB" smtClean="0"/>
              <a:t>02/07/2022</a:t>
            </a:fld>
            <a:endParaRPr lang="en-GB" dirty="0"/>
          </a:p>
        </p:txBody>
      </p:sp>
      <p:sp>
        <p:nvSpPr>
          <p:cNvPr id="5" name="Footer Placeholder 4">
            <a:extLst>
              <a:ext uri="{FF2B5EF4-FFF2-40B4-BE49-F238E27FC236}">
                <a16:creationId xmlns:a16="http://schemas.microsoft.com/office/drawing/2014/main" id="{3BE124C8-B25A-4F96-9112-A199E2F68829}"/>
              </a:ext>
            </a:extLst>
          </p:cNvPr>
          <p:cNvSpPr>
            <a:spLocks noGrp="1"/>
          </p:cNvSpPr>
          <p:nvPr>
            <p:ph type="ftr" sz="quarter" idx="24"/>
          </p:nvPr>
        </p:nvSpPr>
        <p:spPr/>
        <p:txBody>
          <a:bodyPr/>
          <a:lstStyle/>
          <a:p>
            <a:endParaRPr lang="en-GB"/>
          </a:p>
        </p:txBody>
      </p:sp>
      <p:sp>
        <p:nvSpPr>
          <p:cNvPr id="6" name="Slide Number Placeholder 5">
            <a:extLst>
              <a:ext uri="{FF2B5EF4-FFF2-40B4-BE49-F238E27FC236}">
                <a16:creationId xmlns:a16="http://schemas.microsoft.com/office/drawing/2014/main" id="{BC7A8717-9F13-4746-B30E-AA717E7D47C3}"/>
              </a:ext>
            </a:extLst>
          </p:cNvPr>
          <p:cNvSpPr>
            <a:spLocks noGrp="1"/>
          </p:cNvSpPr>
          <p:nvPr>
            <p:ph type="sldNum" sz="quarter" idx="25"/>
          </p:nvPr>
        </p:nvSpPr>
        <p:spPr/>
        <p:txBody>
          <a:bodyPr/>
          <a:lstStyle/>
          <a:p>
            <a:fld id="{A36BB336-FA68-49FA-BBEA-E8420972406D}" type="slidenum">
              <a:rPr lang="en-GB" smtClean="0"/>
              <a:pPr/>
              <a:t>‹#›</a:t>
            </a:fld>
            <a:endParaRPr lang="en-GB" dirty="0"/>
          </a:p>
        </p:txBody>
      </p:sp>
      <p:cxnSp>
        <p:nvCxnSpPr>
          <p:cNvPr id="41" name="Straight Connector 40">
            <a:extLst>
              <a:ext uri="{FF2B5EF4-FFF2-40B4-BE49-F238E27FC236}">
                <a16:creationId xmlns:a16="http://schemas.microsoft.com/office/drawing/2014/main" id="{12AF452F-2A67-4F48-8A5E-79A24677956C}"/>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TextBox 41">
            <a:extLst>
              <a:ext uri="{FF2B5EF4-FFF2-40B4-BE49-F238E27FC236}">
                <a16:creationId xmlns:a16="http://schemas.microsoft.com/office/drawing/2014/main" id="{56F3CC48-2972-4020-A9F2-AB0E409ACEB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3" name="TextBox 42">
            <a:extLst>
              <a:ext uri="{FF2B5EF4-FFF2-40B4-BE49-F238E27FC236}">
                <a16:creationId xmlns:a16="http://schemas.microsoft.com/office/drawing/2014/main" id="{02503ABB-A51F-45AB-8C5E-A64C540EA48E}"/>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4" name="TextBox 43">
            <a:extLst>
              <a:ext uri="{FF2B5EF4-FFF2-40B4-BE49-F238E27FC236}">
                <a16:creationId xmlns:a16="http://schemas.microsoft.com/office/drawing/2014/main" id="{70C6BFC8-7434-4D48-8669-1C60EC120E2C}"/>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5" name="Straight Connector 44">
            <a:extLst>
              <a:ext uri="{FF2B5EF4-FFF2-40B4-BE49-F238E27FC236}">
                <a16:creationId xmlns:a16="http://schemas.microsoft.com/office/drawing/2014/main" id="{21300E48-F141-47D7-956A-D80CF609EDB8}"/>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7" name="Text Placeholder 8">
            <a:extLst>
              <a:ext uri="{FF2B5EF4-FFF2-40B4-BE49-F238E27FC236}">
                <a16:creationId xmlns:a16="http://schemas.microsoft.com/office/drawing/2014/main" id="{D00EB28E-6564-4F1F-A863-E4E1EBDFED05}"/>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8" name="Straight Connector 47">
            <a:extLst>
              <a:ext uri="{FF2B5EF4-FFF2-40B4-BE49-F238E27FC236}">
                <a16:creationId xmlns:a16="http://schemas.microsoft.com/office/drawing/2014/main" id="{E49EF571-5094-4E7A-A7B9-57CA39F34FEE}"/>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420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704">
          <p15:clr>
            <a:srgbClr val="FBAE40"/>
          </p15:clr>
        </p15:guide>
        <p15:guide id="4" pos="39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picture_3 column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1636752"/>
            <a:ext cx="3480726"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15" name="Content Placeholder 3">
            <a:extLst>
              <a:ext uri="{FF2B5EF4-FFF2-40B4-BE49-F238E27FC236}">
                <a16:creationId xmlns:a16="http://schemas.microsoft.com/office/drawing/2014/main" id="{FEFE8EA0-150E-440B-9384-5DDDD7EF4EE3}"/>
              </a:ext>
            </a:extLst>
          </p:cNvPr>
          <p:cNvSpPr>
            <a:spLocks noGrp="1"/>
          </p:cNvSpPr>
          <p:nvPr>
            <p:ph sz="half" idx="16" hasCustomPrompt="1"/>
          </p:nvPr>
        </p:nvSpPr>
        <p:spPr bwMode="gray">
          <a:xfrm>
            <a:off x="4355638" y="1636752"/>
            <a:ext cx="3480726"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B92605F5-BFBB-4119-B1FA-BD46F8FF4034}"/>
              </a:ext>
            </a:extLst>
          </p:cNvPr>
          <p:cNvSpPr>
            <a:spLocks noGrp="1"/>
          </p:cNvSpPr>
          <p:nvPr>
            <p:ph type="title"/>
          </p:nvPr>
        </p:nvSpPr>
        <p:spPr>
          <a:xfrm>
            <a:off x="442913" y="538163"/>
            <a:ext cx="7394575" cy="775597"/>
          </a:xfrm>
        </p:spPr>
        <p:txBody>
          <a:bodyPr/>
          <a:lstStyle/>
          <a:p>
            <a:r>
              <a:rPr lang="en-US"/>
              <a:t>Click to edit Master title style</a:t>
            </a:r>
            <a:endParaRPr lang="en-GB" dirty="0"/>
          </a:p>
        </p:txBody>
      </p:sp>
      <p:sp>
        <p:nvSpPr>
          <p:cNvPr id="32" name="Picture Placeholder 31">
            <a:extLst>
              <a:ext uri="{FF2B5EF4-FFF2-40B4-BE49-F238E27FC236}">
                <a16:creationId xmlns:a16="http://schemas.microsoft.com/office/drawing/2014/main" id="{4D977660-D04C-4195-B16E-A1F02FEF2E17}"/>
              </a:ext>
            </a:extLst>
          </p:cNvPr>
          <p:cNvSpPr>
            <a:spLocks noGrp="1"/>
          </p:cNvSpPr>
          <p:nvPr>
            <p:ph type="pic" sz="quarter" idx="22" hasCustomPrompt="1"/>
          </p:nvPr>
        </p:nvSpPr>
        <p:spPr>
          <a:xfrm>
            <a:off x="8268363" y="219074"/>
            <a:ext cx="3704562" cy="6419849"/>
          </a:xfrm>
          <a:custGeom>
            <a:avLst/>
            <a:gdLst>
              <a:gd name="connsiteX0" fmla="*/ 0 w 3704562"/>
              <a:gd name="connsiteY0" fmla="*/ 0 h 6419849"/>
              <a:gd name="connsiteX1" fmla="*/ 3704562 w 3704562"/>
              <a:gd name="connsiteY1" fmla="*/ 0 h 6419849"/>
              <a:gd name="connsiteX2" fmla="*/ 3704562 w 3704562"/>
              <a:gd name="connsiteY2" fmla="*/ 5960271 h 6419849"/>
              <a:gd name="connsiteX3" fmla="*/ 2971058 w 3704562"/>
              <a:gd name="connsiteY3" fmla="*/ 5960271 h 6419849"/>
              <a:gd name="connsiteX4" fmla="*/ 2698869 w 3704562"/>
              <a:gd name="connsiteY4" fmla="*/ 6417471 h 6419849"/>
              <a:gd name="connsiteX5" fmla="*/ 2700285 w 3704562"/>
              <a:gd name="connsiteY5" fmla="*/ 6419849 h 6419849"/>
              <a:gd name="connsiteX6" fmla="*/ 0 w 3704562"/>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4562" h="6419849">
                <a:moveTo>
                  <a:pt x="0" y="0"/>
                </a:moveTo>
                <a:lnTo>
                  <a:pt x="3704562" y="0"/>
                </a:lnTo>
                <a:lnTo>
                  <a:pt x="3704562" y="5960271"/>
                </a:lnTo>
                <a:lnTo>
                  <a:pt x="2971058" y="5960271"/>
                </a:lnTo>
                <a:lnTo>
                  <a:pt x="2698869" y="6417471"/>
                </a:lnTo>
                <a:lnTo>
                  <a:pt x="2700285"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64316277-09AA-4110-874C-CF6B5C36B40F}"/>
              </a:ext>
            </a:extLst>
          </p:cNvPr>
          <p:cNvSpPr>
            <a:spLocks noGrp="1"/>
          </p:cNvSpPr>
          <p:nvPr>
            <p:ph type="dt" sz="half" idx="23"/>
          </p:nvPr>
        </p:nvSpPr>
        <p:spPr/>
        <p:txBody>
          <a:bodyPr/>
          <a:lstStyle/>
          <a:p>
            <a:fld id="{2A3E1C55-7931-487C-93D2-D392DD0B4A38}" type="datetime1">
              <a:rPr lang="en-GB" smtClean="0"/>
              <a:t>02/07/2022</a:t>
            </a:fld>
            <a:endParaRPr lang="en-GB" dirty="0"/>
          </a:p>
        </p:txBody>
      </p:sp>
      <p:sp>
        <p:nvSpPr>
          <p:cNvPr id="5" name="Footer Placeholder 4">
            <a:extLst>
              <a:ext uri="{FF2B5EF4-FFF2-40B4-BE49-F238E27FC236}">
                <a16:creationId xmlns:a16="http://schemas.microsoft.com/office/drawing/2014/main" id="{53C0BF5E-C3E4-4AB7-AB53-B026D74782F3}"/>
              </a:ext>
            </a:extLst>
          </p:cNvPr>
          <p:cNvSpPr>
            <a:spLocks noGrp="1"/>
          </p:cNvSpPr>
          <p:nvPr>
            <p:ph type="ftr" sz="quarter" idx="24"/>
          </p:nvPr>
        </p:nvSpPr>
        <p:spPr/>
        <p:txBody>
          <a:bodyPr/>
          <a:lstStyle/>
          <a:p>
            <a:endParaRPr lang="en-GB"/>
          </a:p>
        </p:txBody>
      </p:sp>
      <p:sp>
        <p:nvSpPr>
          <p:cNvPr id="6" name="Slide Number Placeholder 5">
            <a:extLst>
              <a:ext uri="{FF2B5EF4-FFF2-40B4-BE49-F238E27FC236}">
                <a16:creationId xmlns:a16="http://schemas.microsoft.com/office/drawing/2014/main" id="{F5CE87D2-B8B4-40BC-ABB8-392CF2DA30B0}"/>
              </a:ext>
            </a:extLst>
          </p:cNvPr>
          <p:cNvSpPr>
            <a:spLocks noGrp="1"/>
          </p:cNvSpPr>
          <p:nvPr>
            <p:ph type="sldNum" sz="quarter" idx="25"/>
          </p:nvPr>
        </p:nvSpPr>
        <p:spPr/>
        <p:txBody>
          <a:bodyPr/>
          <a:lstStyle/>
          <a:p>
            <a:fld id="{A36BB336-FA68-49FA-BBEA-E8420972406D}" type="slidenum">
              <a:rPr lang="en-GB" smtClean="0"/>
              <a:pPr/>
              <a:t>‹#›</a:t>
            </a:fld>
            <a:endParaRPr lang="en-GB" dirty="0"/>
          </a:p>
        </p:txBody>
      </p:sp>
      <p:cxnSp>
        <p:nvCxnSpPr>
          <p:cNvPr id="35" name="Straight Connector 34">
            <a:extLst>
              <a:ext uri="{FF2B5EF4-FFF2-40B4-BE49-F238E27FC236}">
                <a16:creationId xmlns:a16="http://schemas.microsoft.com/office/drawing/2014/main" id="{D0790957-19F9-484E-9683-95EED0C92EC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96CA825F-D9E5-4D09-9302-79F9BDDCBD08}"/>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37" name="TextBox 36">
            <a:extLst>
              <a:ext uri="{FF2B5EF4-FFF2-40B4-BE49-F238E27FC236}">
                <a16:creationId xmlns:a16="http://schemas.microsoft.com/office/drawing/2014/main" id="{2A1CC506-37BC-4AB2-9F43-CD40E19D287A}"/>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38" name="TextBox 37">
            <a:extLst>
              <a:ext uri="{FF2B5EF4-FFF2-40B4-BE49-F238E27FC236}">
                <a16:creationId xmlns:a16="http://schemas.microsoft.com/office/drawing/2014/main" id="{B385883A-4AC0-4BE9-8CEA-A4BF751E5792}"/>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39" name="Straight Connector 38">
            <a:extLst>
              <a:ext uri="{FF2B5EF4-FFF2-40B4-BE49-F238E27FC236}">
                <a16:creationId xmlns:a16="http://schemas.microsoft.com/office/drawing/2014/main" id="{96F80678-71CC-4B1B-957E-C0F9BB60E314}"/>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1" name="Text Placeholder 8">
            <a:extLst>
              <a:ext uri="{FF2B5EF4-FFF2-40B4-BE49-F238E27FC236}">
                <a16:creationId xmlns:a16="http://schemas.microsoft.com/office/drawing/2014/main" id="{2370FAE5-48F6-49AA-A95A-4B71C4D4E775}"/>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2" name="Straight Connector 41">
            <a:extLst>
              <a:ext uri="{FF2B5EF4-FFF2-40B4-BE49-F238E27FC236}">
                <a16:creationId xmlns:a16="http://schemas.microsoft.com/office/drawing/2014/main" id="{12EFCFD8-1AE7-4EA1-A869-34ED9F101C29}"/>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03283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2472">
          <p15:clr>
            <a:srgbClr val="FBAE40"/>
          </p15:clr>
        </p15:guide>
        <p15:guide id="4" pos="2744">
          <p15:clr>
            <a:srgbClr val="FBAE40"/>
          </p15:clr>
        </p15:guide>
        <p15:guide id="5" pos="4937">
          <p15:clr>
            <a:srgbClr val="FBAE40"/>
          </p15:clr>
        </p15:guide>
        <p15:guide id="6" pos="520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picture_4 columns">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342D381B-10AF-462D-BCBB-A2BFBDBF86CB}"/>
              </a:ext>
            </a:extLst>
          </p:cNvPr>
          <p:cNvSpPr>
            <a:spLocks noGrp="1"/>
          </p:cNvSpPr>
          <p:nvPr>
            <p:ph sz="half" idx="2" hasCustomPrompt="1"/>
          </p:nvPr>
        </p:nvSpPr>
        <p:spPr bwMode="gray">
          <a:xfrm>
            <a:off x="442912"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4" name="Content Placeholder 3">
            <a:extLst>
              <a:ext uri="{FF2B5EF4-FFF2-40B4-BE49-F238E27FC236}">
                <a16:creationId xmlns:a16="http://schemas.microsoft.com/office/drawing/2014/main" id="{70057A9E-EE30-460E-B2AE-49A9B4CE6094}"/>
              </a:ext>
            </a:extLst>
          </p:cNvPr>
          <p:cNvSpPr>
            <a:spLocks noGrp="1"/>
          </p:cNvSpPr>
          <p:nvPr>
            <p:ph sz="half" idx="16" hasCustomPrompt="1"/>
          </p:nvPr>
        </p:nvSpPr>
        <p:spPr bwMode="gray">
          <a:xfrm>
            <a:off x="3377457"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26" name="Content Placeholder 3">
            <a:extLst>
              <a:ext uri="{FF2B5EF4-FFF2-40B4-BE49-F238E27FC236}">
                <a16:creationId xmlns:a16="http://schemas.microsoft.com/office/drawing/2014/main" id="{4BDD99D2-5B85-4F34-BF56-C78F359A719A}"/>
              </a:ext>
            </a:extLst>
          </p:cNvPr>
          <p:cNvSpPr>
            <a:spLocks noGrp="1"/>
          </p:cNvSpPr>
          <p:nvPr>
            <p:ph sz="half" idx="18" hasCustomPrompt="1"/>
          </p:nvPr>
        </p:nvSpPr>
        <p:spPr bwMode="gray">
          <a:xfrm>
            <a:off x="6312001" y="1636753"/>
            <a:ext cx="2502544" cy="4425911"/>
          </a:xfrm>
        </p:spPr>
        <p:txBody>
          <a:bodyPr/>
          <a:lstStyle>
            <a:lvl1pPr>
              <a:defRPr/>
            </a:lvl1pPr>
          </a:lstStyle>
          <a:p>
            <a:pPr lvl="0"/>
            <a:r>
              <a:rPr lang="en-GB" dirty="0"/>
              <a:t>Click to add text</a:t>
            </a:r>
          </a:p>
          <a:p>
            <a:pPr lvl="1"/>
            <a:r>
              <a:rPr lang="en-GB" dirty="0"/>
              <a:t>Second level</a:t>
            </a:r>
          </a:p>
          <a:p>
            <a:pPr lvl="2"/>
            <a:r>
              <a:rPr lang="en-GB" dirty="0"/>
              <a:t>Third level</a:t>
            </a:r>
          </a:p>
        </p:txBody>
      </p:sp>
      <p:sp>
        <p:nvSpPr>
          <p:cNvPr id="3" name="Title 2">
            <a:extLst>
              <a:ext uri="{FF2B5EF4-FFF2-40B4-BE49-F238E27FC236}">
                <a16:creationId xmlns:a16="http://schemas.microsoft.com/office/drawing/2014/main" id="{437C293B-5F41-41CF-B047-CD717C323CD1}"/>
              </a:ext>
            </a:extLst>
          </p:cNvPr>
          <p:cNvSpPr>
            <a:spLocks noGrp="1"/>
          </p:cNvSpPr>
          <p:nvPr>
            <p:ph type="title"/>
          </p:nvPr>
        </p:nvSpPr>
        <p:spPr>
          <a:xfrm>
            <a:off x="442913" y="538163"/>
            <a:ext cx="8372475" cy="775597"/>
          </a:xfrm>
        </p:spPr>
        <p:txBody>
          <a:bodyPr/>
          <a:lstStyle/>
          <a:p>
            <a:r>
              <a:rPr lang="en-US"/>
              <a:t>Click to edit Master title style</a:t>
            </a:r>
            <a:endParaRPr lang="en-GB" dirty="0"/>
          </a:p>
        </p:txBody>
      </p:sp>
      <p:sp>
        <p:nvSpPr>
          <p:cNvPr id="35" name="Picture Placeholder 34">
            <a:extLst>
              <a:ext uri="{FF2B5EF4-FFF2-40B4-BE49-F238E27FC236}">
                <a16:creationId xmlns:a16="http://schemas.microsoft.com/office/drawing/2014/main" id="{A2EE0DF5-F196-4DAE-94CB-51B584B9D169}"/>
              </a:ext>
            </a:extLst>
          </p:cNvPr>
          <p:cNvSpPr>
            <a:spLocks noGrp="1"/>
          </p:cNvSpPr>
          <p:nvPr>
            <p:ph type="pic" sz="quarter" idx="21" hasCustomPrompt="1"/>
          </p:nvPr>
        </p:nvSpPr>
        <p:spPr>
          <a:xfrm>
            <a:off x="9246545" y="219074"/>
            <a:ext cx="2726380" cy="6419849"/>
          </a:xfrm>
          <a:custGeom>
            <a:avLst/>
            <a:gdLst>
              <a:gd name="connsiteX0" fmla="*/ 0 w 2726380"/>
              <a:gd name="connsiteY0" fmla="*/ 0 h 6419849"/>
              <a:gd name="connsiteX1" fmla="*/ 2726380 w 2726380"/>
              <a:gd name="connsiteY1" fmla="*/ 0 h 6419849"/>
              <a:gd name="connsiteX2" fmla="*/ 2726380 w 2726380"/>
              <a:gd name="connsiteY2" fmla="*/ 5960271 h 6419849"/>
              <a:gd name="connsiteX3" fmla="*/ 1992876 w 2726380"/>
              <a:gd name="connsiteY3" fmla="*/ 5960271 h 6419849"/>
              <a:gd name="connsiteX4" fmla="*/ 1720687 w 2726380"/>
              <a:gd name="connsiteY4" fmla="*/ 6417471 h 6419849"/>
              <a:gd name="connsiteX5" fmla="*/ 1722103 w 2726380"/>
              <a:gd name="connsiteY5" fmla="*/ 6419849 h 6419849"/>
              <a:gd name="connsiteX6" fmla="*/ 0 w 2726380"/>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6380" h="6419849">
                <a:moveTo>
                  <a:pt x="0" y="0"/>
                </a:moveTo>
                <a:lnTo>
                  <a:pt x="2726380" y="0"/>
                </a:lnTo>
                <a:lnTo>
                  <a:pt x="2726380" y="5960271"/>
                </a:lnTo>
                <a:lnTo>
                  <a:pt x="1992876" y="5960271"/>
                </a:lnTo>
                <a:lnTo>
                  <a:pt x="1720687" y="6417471"/>
                </a:lnTo>
                <a:lnTo>
                  <a:pt x="1722103"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 name="Date Placeholder 1">
            <a:extLst>
              <a:ext uri="{FF2B5EF4-FFF2-40B4-BE49-F238E27FC236}">
                <a16:creationId xmlns:a16="http://schemas.microsoft.com/office/drawing/2014/main" id="{483D0E5A-0A6B-4E5B-AFFE-87B5157E6E9C}"/>
              </a:ext>
            </a:extLst>
          </p:cNvPr>
          <p:cNvSpPr>
            <a:spLocks noGrp="1"/>
          </p:cNvSpPr>
          <p:nvPr>
            <p:ph type="dt" sz="half" idx="22"/>
          </p:nvPr>
        </p:nvSpPr>
        <p:spPr/>
        <p:txBody>
          <a:bodyPr/>
          <a:lstStyle/>
          <a:p>
            <a:fld id="{F0A13023-218C-4EE7-9395-BD2BB93D385A}" type="datetime1">
              <a:rPr lang="en-GB" smtClean="0"/>
              <a:t>02/07/2022</a:t>
            </a:fld>
            <a:endParaRPr lang="en-GB" dirty="0"/>
          </a:p>
        </p:txBody>
      </p:sp>
      <p:sp>
        <p:nvSpPr>
          <p:cNvPr id="4" name="Footer Placeholder 3">
            <a:extLst>
              <a:ext uri="{FF2B5EF4-FFF2-40B4-BE49-F238E27FC236}">
                <a16:creationId xmlns:a16="http://schemas.microsoft.com/office/drawing/2014/main" id="{29995D35-5570-47C1-B64A-913D555C7FBE}"/>
              </a:ext>
            </a:extLst>
          </p:cNvPr>
          <p:cNvSpPr>
            <a:spLocks noGrp="1"/>
          </p:cNvSpPr>
          <p:nvPr>
            <p:ph type="ftr" sz="quarter" idx="23"/>
          </p:nvPr>
        </p:nvSpPr>
        <p:spPr/>
        <p:txBody>
          <a:bodyPr/>
          <a:lstStyle/>
          <a:p>
            <a:endParaRPr lang="en-GB"/>
          </a:p>
        </p:txBody>
      </p:sp>
      <p:sp>
        <p:nvSpPr>
          <p:cNvPr id="5" name="Slide Number Placeholder 4">
            <a:extLst>
              <a:ext uri="{FF2B5EF4-FFF2-40B4-BE49-F238E27FC236}">
                <a16:creationId xmlns:a16="http://schemas.microsoft.com/office/drawing/2014/main" id="{7EFCB086-078B-4B1D-8BBA-9D5E5A4A1209}"/>
              </a:ext>
            </a:extLst>
          </p:cNvPr>
          <p:cNvSpPr>
            <a:spLocks noGrp="1"/>
          </p:cNvSpPr>
          <p:nvPr>
            <p:ph type="sldNum" sz="quarter" idx="24"/>
          </p:nvPr>
        </p:nvSpPr>
        <p:spPr/>
        <p:txBody>
          <a:bodyPr/>
          <a:lstStyle/>
          <a:p>
            <a:fld id="{A36BB336-FA68-49FA-BBEA-E8420972406D}" type="slidenum">
              <a:rPr lang="en-GB" smtClean="0"/>
              <a:pPr/>
              <a:t>‹#›</a:t>
            </a:fld>
            <a:endParaRPr lang="en-GB" dirty="0"/>
          </a:p>
        </p:txBody>
      </p:sp>
      <p:cxnSp>
        <p:nvCxnSpPr>
          <p:cNvPr id="38" name="Straight Connector 37">
            <a:extLst>
              <a:ext uri="{FF2B5EF4-FFF2-40B4-BE49-F238E27FC236}">
                <a16:creationId xmlns:a16="http://schemas.microsoft.com/office/drawing/2014/main" id="{06393FC8-84B8-4023-B481-B680B424ADB1}"/>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2F73D4DE-B5C5-462A-8192-0C0F2184CB77}"/>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CC925B75-A614-430B-868C-769B626ADE48}"/>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EE5534AC-2732-45E3-A673-BC4BA6E33476}"/>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3D5B0D2D-8BA5-42E8-A4E2-7936E9976920}"/>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1D0F9099-503F-43A5-B075-67BCD7A7BCA7}"/>
              </a:ext>
            </a:extLst>
          </p:cNvPr>
          <p:cNvSpPr>
            <a:spLocks noGrp="1"/>
          </p:cNvSpPr>
          <p:nvPr>
            <p:ph type="body" sz="quarter" idx="13"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509B84D5-7560-4ED5-AC7D-EC8ECEE54E0F}"/>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813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1856">
          <p15:clr>
            <a:srgbClr val="FBAE40"/>
          </p15:clr>
        </p15:guide>
        <p15:guide id="4" pos="2129">
          <p15:clr>
            <a:srgbClr val="FBAE40"/>
          </p15:clr>
        </p15:guide>
        <p15:guide id="5" pos="5553">
          <p15:clr>
            <a:srgbClr val="FBAE40"/>
          </p15:clr>
        </p15:guide>
        <p15:guide id="6" pos="5825">
          <p15:clr>
            <a:srgbClr val="FBAE40"/>
          </p15:clr>
        </p15:guide>
        <p15:guide id="7" pos="3705">
          <p15:clr>
            <a:srgbClr val="FBAE40"/>
          </p15:clr>
        </p15:guide>
        <p15:guide id="8" pos="397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chemeClr val="bg2"/>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653ACB4-0EAF-4189-BFF5-304317E35F0B}"/>
              </a:ext>
            </a:extLst>
          </p:cNvPr>
          <p:cNvSpPr>
            <a:spLocks noGrp="1"/>
          </p:cNvSpPr>
          <p:nvPr>
            <p:ph type="pic" sz="quarter" idx="21"/>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solidFill>
            <a:schemeClr val="accent1"/>
          </a:solidFill>
        </p:spPr>
        <p:txBody>
          <a:bodyPr wrap="square" lIns="5688000" tIns="2664000" rIns="72000" bIns="72000">
            <a:noAutofit/>
          </a:bodyPr>
          <a:lstStyle>
            <a:lvl1pPr marL="0" indent="0" algn="l">
              <a:buNone/>
              <a:defRPr/>
            </a:lvl1pPr>
          </a:lstStyle>
          <a:p>
            <a:r>
              <a:rPr lang="en-US"/>
              <a:t>Click icon to add picture</a:t>
            </a:r>
            <a:endParaRPr lang="en-GB"/>
          </a:p>
        </p:txBody>
      </p:sp>
      <p:sp>
        <p:nvSpPr>
          <p:cNvPr id="21" name="Title 12">
            <a:extLst>
              <a:ext uri="{FF2B5EF4-FFF2-40B4-BE49-F238E27FC236}">
                <a16:creationId xmlns:a16="http://schemas.microsoft.com/office/drawing/2014/main" id="{5F492F91-D7DA-4F13-9A3E-2A9AF0AC1C60}"/>
              </a:ext>
            </a:extLst>
          </p:cNvPr>
          <p:cNvSpPr>
            <a:spLocks noGrp="1"/>
          </p:cNvSpPr>
          <p:nvPr>
            <p:ph type="title" hasCustomPrompt="1"/>
          </p:nvPr>
        </p:nvSpPr>
        <p:spPr bwMode="gray">
          <a:xfrm>
            <a:off x="442913" y="2588478"/>
            <a:ext cx="4375974" cy="1661993"/>
          </a:xfrm>
        </p:spPr>
        <p:txBody>
          <a:bodyPr anchor="ctr">
            <a:spAutoFit/>
          </a:bodyPr>
          <a:lstStyle>
            <a:lvl1pPr algn="l">
              <a:defRPr sz="6000">
                <a:solidFill>
                  <a:schemeClr val="bg1"/>
                </a:solidFill>
              </a:defRPr>
            </a:lvl1pPr>
          </a:lstStyle>
          <a:p>
            <a:r>
              <a:rPr lang="en-GB" noProof="0" dirty="0"/>
              <a:t>Click to add text</a:t>
            </a:r>
          </a:p>
        </p:txBody>
      </p:sp>
      <p:grpSp>
        <p:nvGrpSpPr>
          <p:cNvPr id="19" name="Group 18">
            <a:extLst>
              <a:ext uri="{FF2B5EF4-FFF2-40B4-BE49-F238E27FC236}">
                <a16:creationId xmlns:a16="http://schemas.microsoft.com/office/drawing/2014/main" id="{2F121C43-6191-4BE0-A2DA-56B95B759AE7}"/>
              </a:ext>
            </a:extLst>
          </p:cNvPr>
          <p:cNvGrpSpPr/>
          <p:nvPr userDrawn="1"/>
        </p:nvGrpSpPr>
        <p:grpSpPr bwMode="gray">
          <a:xfrm>
            <a:off x="-3439886" y="68474"/>
            <a:ext cx="3312886" cy="1667083"/>
            <a:chOff x="-3451566" y="560902"/>
            <a:chExt cx="3146766" cy="1667083"/>
          </a:xfrm>
        </p:grpSpPr>
        <p:sp>
          <p:nvSpPr>
            <p:cNvPr id="22" name="TextBox 21">
              <a:extLst>
                <a:ext uri="{FF2B5EF4-FFF2-40B4-BE49-F238E27FC236}">
                  <a16:creationId xmlns:a16="http://schemas.microsoft.com/office/drawing/2014/main" id="{85A0C073-4946-4A9B-BB3F-9207E975F400}"/>
                </a:ext>
              </a:extLst>
            </p:cNvPr>
            <p:cNvSpPr txBox="1">
              <a:spLocks/>
            </p:cNvSpPr>
            <p:nvPr userDrawn="1"/>
          </p:nvSpPr>
          <p:spPr bwMode="gray">
            <a:xfrm>
              <a:off x="-3451566" y="827602"/>
              <a:ext cx="3146766" cy="140038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Arial" panose="020B0604020202020204" pitchFamily="34" charset="0"/>
                <a:buChar char="•"/>
              </a:pPr>
              <a:r>
                <a:rPr lang="en-GB" sz="1000" b="0" dirty="0">
                  <a:solidFill>
                    <a:schemeClr val="tx2"/>
                  </a:solidFill>
                </a:rPr>
                <a:t>Click the icon to add a picture or use the dark blue background as-is (the grey prompt text will not be visible in Slide Show/</a:t>
              </a:r>
              <a:r>
                <a:rPr lang="en-GB" sz="1000" b="0">
                  <a:solidFill>
                    <a:schemeClr val="tx2"/>
                  </a:solidFill>
                </a:rPr>
                <a:t>print)</a:t>
              </a:r>
            </a:p>
            <a:p>
              <a:pPr marL="180975" marR="0" lvl="0" indent="-180975"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GB" sz="1000" b="0">
                  <a:solidFill>
                    <a:schemeClr val="tx2"/>
                  </a:solidFill>
                </a:rPr>
                <a:t>On a blue background: feel free to change the width </a:t>
              </a:r>
              <a:br>
                <a:rPr lang="en-GB" sz="1000" b="0">
                  <a:solidFill>
                    <a:schemeClr val="tx2"/>
                  </a:solidFill>
                </a:rPr>
              </a:br>
              <a:r>
                <a:rPr lang="en-GB" sz="1000" b="0">
                  <a:solidFill>
                    <a:schemeClr val="tx2"/>
                  </a:solidFill>
                </a:rPr>
                <a:t>of the text box but do not change its horizontal and vertical position </a:t>
              </a:r>
            </a:p>
            <a:p>
              <a:pPr marL="180975" marR="0" lvl="0" indent="-180975" algn="l" defTabSz="914400" rtl="0" eaLnBrk="1" fontAlgn="auto" latinLnBrk="0" hangingPunct="1">
                <a:lnSpc>
                  <a:spcPct val="90000"/>
                </a:lnSpc>
                <a:spcBef>
                  <a:spcPts val="300"/>
                </a:spcBef>
                <a:spcAft>
                  <a:spcPts val="300"/>
                </a:spcAft>
                <a:buClrTx/>
                <a:buSzTx/>
                <a:buFont typeface="Arial" panose="020B0604020202020204" pitchFamily="34" charset="0"/>
                <a:buChar char="•"/>
                <a:tabLst/>
                <a:defRPr/>
              </a:pPr>
              <a:r>
                <a:rPr lang="en-GB" sz="1000" b="0">
                  <a:solidFill>
                    <a:schemeClr val="tx2"/>
                  </a:solidFill>
                </a:rPr>
                <a:t>On a picture background or a blue background with illustrations: feel free to change the font size and </a:t>
              </a:r>
              <a:br>
                <a:rPr lang="en-GB" sz="1000" b="0">
                  <a:solidFill>
                    <a:schemeClr val="tx2"/>
                  </a:solidFill>
                </a:rPr>
              </a:br>
              <a:r>
                <a:rPr lang="en-GB" sz="1000" b="0">
                  <a:solidFill>
                    <a:schemeClr val="tx2"/>
                  </a:solidFill>
                </a:rPr>
                <a:t>the placement of the text box</a:t>
              </a:r>
              <a:endParaRPr lang="en-GB" sz="1000" b="0" dirty="0">
                <a:solidFill>
                  <a:schemeClr val="tx2"/>
                </a:solidFill>
              </a:endParaRPr>
            </a:p>
          </p:txBody>
        </p:sp>
        <p:sp>
          <p:nvSpPr>
            <p:cNvPr id="23" name="TextBox 22">
              <a:extLst>
                <a:ext uri="{FF2B5EF4-FFF2-40B4-BE49-F238E27FC236}">
                  <a16:creationId xmlns:a16="http://schemas.microsoft.com/office/drawing/2014/main" id="{FFA9AB20-B55E-4F8E-833D-30048ACFFE07}"/>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a:t>
              </a:r>
              <a:r>
                <a:rPr lang="en-GB" sz="1200" b="1">
                  <a:solidFill>
                    <a:schemeClr val="accent1"/>
                  </a:solidFill>
                </a:rPr>
                <a:t>use the Big Statement layout</a:t>
              </a:r>
              <a:endParaRPr lang="en-GB" sz="1200" dirty="0">
                <a:solidFill>
                  <a:schemeClr val="accent1"/>
                </a:solidFill>
              </a:endParaRPr>
            </a:p>
          </p:txBody>
        </p:sp>
      </p:grpSp>
      <p:sp>
        <p:nvSpPr>
          <p:cNvPr id="51" name="Date Placeholder 50">
            <a:extLst>
              <a:ext uri="{FF2B5EF4-FFF2-40B4-BE49-F238E27FC236}">
                <a16:creationId xmlns:a16="http://schemas.microsoft.com/office/drawing/2014/main" id="{0AD7441C-F496-4E50-8157-EE02A4902183}"/>
              </a:ext>
            </a:extLst>
          </p:cNvPr>
          <p:cNvSpPr>
            <a:spLocks noGrp="1"/>
          </p:cNvSpPr>
          <p:nvPr>
            <p:ph type="dt" sz="half" idx="22"/>
          </p:nvPr>
        </p:nvSpPr>
        <p:spPr/>
        <p:txBody>
          <a:bodyPr/>
          <a:lstStyle/>
          <a:p>
            <a:fld id="{3594EDBC-1309-4138-A718-FDA87E51A288}" type="datetime1">
              <a:rPr lang="en-GB" smtClean="0"/>
              <a:t>02/07/2022</a:t>
            </a:fld>
            <a:endParaRPr lang="en-GB" dirty="0"/>
          </a:p>
        </p:txBody>
      </p:sp>
      <p:sp>
        <p:nvSpPr>
          <p:cNvPr id="52" name="Footer Placeholder 51">
            <a:extLst>
              <a:ext uri="{FF2B5EF4-FFF2-40B4-BE49-F238E27FC236}">
                <a16:creationId xmlns:a16="http://schemas.microsoft.com/office/drawing/2014/main" id="{19F09E39-F5EA-4BB3-B53A-148816D2D4E7}"/>
              </a:ext>
            </a:extLst>
          </p:cNvPr>
          <p:cNvSpPr>
            <a:spLocks noGrp="1"/>
          </p:cNvSpPr>
          <p:nvPr>
            <p:ph type="ftr" sz="quarter" idx="23"/>
          </p:nvPr>
        </p:nvSpPr>
        <p:spPr/>
        <p:txBody>
          <a:bodyPr/>
          <a:lstStyle/>
          <a:p>
            <a:endParaRPr lang="en-GB"/>
          </a:p>
        </p:txBody>
      </p:sp>
      <p:sp>
        <p:nvSpPr>
          <p:cNvPr id="53" name="Slide Number Placeholder 52">
            <a:extLst>
              <a:ext uri="{FF2B5EF4-FFF2-40B4-BE49-F238E27FC236}">
                <a16:creationId xmlns:a16="http://schemas.microsoft.com/office/drawing/2014/main" id="{B9DEE127-34EB-4384-B7F0-E798D20DB4F6}"/>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293046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lide Picture with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35A13DCB-2E6D-4228-8F5F-A0C9611A33B6}"/>
              </a:ext>
            </a:extLst>
          </p:cNvPr>
          <p:cNvSpPr>
            <a:spLocks noGrp="1"/>
          </p:cNvSpPr>
          <p:nvPr>
            <p:ph type="pic" sz="quarter" idx="21" hasCustomPrompt="1"/>
          </p:nvPr>
        </p:nvSpPr>
        <p:spPr>
          <a:xfrm>
            <a:off x="219075" y="219074"/>
            <a:ext cx="11753850" cy="6419849"/>
          </a:xfrm>
          <a:custGeom>
            <a:avLst/>
            <a:gdLst>
              <a:gd name="connsiteX0" fmla="*/ 0 w 11753850"/>
              <a:gd name="connsiteY0" fmla="*/ 0 h 6419849"/>
              <a:gd name="connsiteX1" fmla="*/ 11753850 w 11753850"/>
              <a:gd name="connsiteY1" fmla="*/ 0 h 6419849"/>
              <a:gd name="connsiteX2" fmla="*/ 11753850 w 11753850"/>
              <a:gd name="connsiteY2" fmla="*/ 5960271 h 6419849"/>
              <a:gd name="connsiteX3" fmla="*/ 11020346 w 11753850"/>
              <a:gd name="connsiteY3" fmla="*/ 5960271 h 6419849"/>
              <a:gd name="connsiteX4" fmla="*/ 10748157 w 11753850"/>
              <a:gd name="connsiteY4" fmla="*/ 6417471 h 6419849"/>
              <a:gd name="connsiteX5" fmla="*/ 10749573 w 11753850"/>
              <a:gd name="connsiteY5" fmla="*/ 6419849 h 6419849"/>
              <a:gd name="connsiteX6" fmla="*/ 0 w 11753850"/>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3850" h="6419849">
                <a:moveTo>
                  <a:pt x="0" y="0"/>
                </a:moveTo>
                <a:lnTo>
                  <a:pt x="11753850" y="0"/>
                </a:lnTo>
                <a:lnTo>
                  <a:pt x="11753850" y="5960271"/>
                </a:lnTo>
                <a:lnTo>
                  <a:pt x="11020346" y="5960271"/>
                </a:lnTo>
                <a:lnTo>
                  <a:pt x="10748157" y="6417471"/>
                </a:lnTo>
                <a:lnTo>
                  <a:pt x="10749573"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4" name="Title 3">
            <a:extLst>
              <a:ext uri="{FF2B5EF4-FFF2-40B4-BE49-F238E27FC236}">
                <a16:creationId xmlns:a16="http://schemas.microsoft.com/office/drawing/2014/main" id="{FD6CA8B5-C001-416F-858C-86538746CA51}"/>
              </a:ext>
            </a:extLst>
          </p:cNvPr>
          <p:cNvSpPr>
            <a:spLocks noGrp="1"/>
          </p:cNvSpPr>
          <p:nvPr>
            <p:ph type="title"/>
          </p:nvPr>
        </p:nvSpPr>
        <p:spPr/>
        <p:txBody>
          <a:bodyPr/>
          <a:lstStyle/>
          <a:p>
            <a:r>
              <a:rPr lang="en-US"/>
              <a:t>Click to edit Master title style</a:t>
            </a:r>
            <a:endParaRPr lang="da-DK"/>
          </a:p>
        </p:txBody>
      </p:sp>
      <p:sp>
        <p:nvSpPr>
          <p:cNvPr id="6" name="Date Placeholder 5">
            <a:extLst>
              <a:ext uri="{FF2B5EF4-FFF2-40B4-BE49-F238E27FC236}">
                <a16:creationId xmlns:a16="http://schemas.microsoft.com/office/drawing/2014/main" id="{524F7F74-0948-4C61-A681-4758C549F27E}"/>
              </a:ext>
            </a:extLst>
          </p:cNvPr>
          <p:cNvSpPr>
            <a:spLocks noGrp="1"/>
          </p:cNvSpPr>
          <p:nvPr>
            <p:ph type="dt" sz="half" idx="22"/>
          </p:nvPr>
        </p:nvSpPr>
        <p:spPr/>
        <p:txBody>
          <a:bodyPr/>
          <a:lstStyle/>
          <a:p>
            <a:fld id="{D28A449F-5400-40E7-A3A3-A917134D6A02}" type="datetime1">
              <a:rPr lang="en-GB" smtClean="0"/>
              <a:t>02/07/2022</a:t>
            </a:fld>
            <a:endParaRPr lang="en-GB" dirty="0"/>
          </a:p>
        </p:txBody>
      </p:sp>
      <p:sp>
        <p:nvSpPr>
          <p:cNvPr id="7" name="Footer Placeholder 6">
            <a:extLst>
              <a:ext uri="{FF2B5EF4-FFF2-40B4-BE49-F238E27FC236}">
                <a16:creationId xmlns:a16="http://schemas.microsoft.com/office/drawing/2014/main" id="{F13B28F5-42B0-4D93-92CD-7EB470BA90FB}"/>
              </a:ext>
            </a:extLst>
          </p:cNvPr>
          <p:cNvSpPr>
            <a:spLocks noGrp="1"/>
          </p:cNvSpPr>
          <p:nvPr>
            <p:ph type="ftr" sz="quarter" idx="23"/>
          </p:nvPr>
        </p:nvSpPr>
        <p:spPr/>
        <p:txBody>
          <a:bodyPr/>
          <a:lstStyle/>
          <a:p>
            <a:endParaRPr lang="en-GB"/>
          </a:p>
        </p:txBody>
      </p:sp>
      <p:sp>
        <p:nvSpPr>
          <p:cNvPr id="8" name="Slide Number Placeholder 7">
            <a:extLst>
              <a:ext uri="{FF2B5EF4-FFF2-40B4-BE49-F238E27FC236}">
                <a16:creationId xmlns:a16="http://schemas.microsoft.com/office/drawing/2014/main" id="{1C7704EF-F3B6-4524-BF41-2B829C603CEA}"/>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51887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lide Pictur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D46D654-947A-4AAD-B417-999E8DAE121D}"/>
              </a:ext>
            </a:extLst>
          </p:cNvPr>
          <p:cNvSpPr>
            <a:spLocks noGrp="1"/>
          </p:cNvSpPr>
          <p:nvPr>
            <p:ph type="pic" sz="quarter" idx="22" hasCustomPrompt="1"/>
          </p:nvPr>
        </p:nvSpPr>
        <p:spPr>
          <a:xfrm>
            <a:off x="219075" y="219074"/>
            <a:ext cx="11753850" cy="6419849"/>
          </a:xfrm>
          <a:prstGeom prst="rect">
            <a:avLst/>
          </a:prstGeom>
        </p:spPr>
        <p:txBody>
          <a:bodyPr wrap="square" lIns="72000" tIns="2700000" rIns="72000" bIns="72000">
            <a:noAutofit/>
          </a:bodyPr>
          <a:lstStyle>
            <a:lvl1pPr marL="0" indent="0" algn="ctr">
              <a:buNone/>
              <a:defRPr/>
            </a:lvl1pPr>
          </a:lstStyle>
          <a:p>
            <a:r>
              <a:rPr lang="en-GB" dirty="0"/>
              <a:t>Click the icon to add a picture</a:t>
            </a:r>
          </a:p>
        </p:txBody>
      </p:sp>
      <p:sp>
        <p:nvSpPr>
          <p:cNvPr id="4" name="Title 3">
            <a:extLst>
              <a:ext uri="{FF2B5EF4-FFF2-40B4-BE49-F238E27FC236}">
                <a16:creationId xmlns:a16="http://schemas.microsoft.com/office/drawing/2014/main" id="{AF534009-B84D-4A77-8201-C7A8E5685AFA}"/>
              </a:ext>
            </a:extLst>
          </p:cNvPr>
          <p:cNvSpPr>
            <a:spLocks noGrp="1"/>
          </p:cNvSpPr>
          <p:nvPr>
            <p:ph type="title"/>
          </p:nvPr>
        </p:nvSpPr>
        <p:spPr/>
        <p:txBody>
          <a:bodyPr/>
          <a:lstStyle/>
          <a:p>
            <a:r>
              <a:rPr lang="en-US"/>
              <a:t>Click to edit Master title style</a:t>
            </a:r>
            <a:endParaRPr lang="da-DK"/>
          </a:p>
        </p:txBody>
      </p:sp>
      <p:sp>
        <p:nvSpPr>
          <p:cNvPr id="6" name="Date Placeholder 5">
            <a:extLst>
              <a:ext uri="{FF2B5EF4-FFF2-40B4-BE49-F238E27FC236}">
                <a16:creationId xmlns:a16="http://schemas.microsoft.com/office/drawing/2014/main" id="{AC1A26AA-77B5-444E-8CC8-3E17C5ECE092}"/>
              </a:ext>
            </a:extLst>
          </p:cNvPr>
          <p:cNvSpPr>
            <a:spLocks noGrp="1"/>
          </p:cNvSpPr>
          <p:nvPr>
            <p:ph type="dt" sz="half" idx="23"/>
          </p:nvPr>
        </p:nvSpPr>
        <p:spPr/>
        <p:txBody>
          <a:bodyPr/>
          <a:lstStyle/>
          <a:p>
            <a:fld id="{A16B2D4B-223A-40ED-ABB4-206724A189E9}" type="datetime1">
              <a:rPr lang="en-GB" smtClean="0"/>
              <a:t>02/07/2022</a:t>
            </a:fld>
            <a:endParaRPr lang="en-GB" dirty="0"/>
          </a:p>
        </p:txBody>
      </p:sp>
      <p:sp>
        <p:nvSpPr>
          <p:cNvPr id="7" name="Footer Placeholder 6">
            <a:extLst>
              <a:ext uri="{FF2B5EF4-FFF2-40B4-BE49-F238E27FC236}">
                <a16:creationId xmlns:a16="http://schemas.microsoft.com/office/drawing/2014/main" id="{1715873F-02AF-4087-B7C1-5554D7816526}"/>
              </a:ext>
            </a:extLst>
          </p:cNvPr>
          <p:cNvSpPr>
            <a:spLocks noGrp="1"/>
          </p:cNvSpPr>
          <p:nvPr>
            <p:ph type="ftr" sz="quarter" idx="24"/>
          </p:nvPr>
        </p:nvSpPr>
        <p:spPr/>
        <p:txBody>
          <a:bodyPr/>
          <a:lstStyle/>
          <a:p>
            <a:endParaRPr lang="en-GB"/>
          </a:p>
        </p:txBody>
      </p:sp>
      <p:sp>
        <p:nvSpPr>
          <p:cNvPr id="8" name="Slide Number Placeholder 7">
            <a:extLst>
              <a:ext uri="{FF2B5EF4-FFF2-40B4-BE49-F238E27FC236}">
                <a16:creationId xmlns:a16="http://schemas.microsoft.com/office/drawing/2014/main" id="{24E84388-35B2-4537-A6AC-36939A4DFE83}"/>
              </a:ext>
            </a:extLst>
          </p:cNvPr>
          <p:cNvSpPr>
            <a:spLocks noGrp="1"/>
          </p:cNvSpPr>
          <p:nvPr>
            <p:ph type="sldNum" sz="quarter" idx="25"/>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640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B472671F-4F8E-444C-9C45-A19FA7DC915C}"/>
              </a:ext>
            </a:extLst>
          </p:cNvPr>
          <p:cNvSpPr>
            <a:spLocks noGrp="1"/>
          </p:cNvSpPr>
          <p:nvPr>
            <p:ph type="media" sz="quarter" idx="21" hasCustomPrompt="1"/>
          </p:nvPr>
        </p:nvSpPr>
        <p:spPr>
          <a:xfrm>
            <a:off x="0" y="0"/>
            <a:ext cx="12192000" cy="6858000"/>
          </a:xfrm>
          <a:noFill/>
        </p:spPr>
        <p:txBody>
          <a:bodyPr lIns="72000" tIns="2880000" rIns="72000" bIns="72000"/>
          <a:lstStyle>
            <a:lvl1pPr marL="0" indent="0" algn="ctr">
              <a:buNone/>
              <a:defRPr/>
            </a:lvl1pPr>
          </a:lstStyle>
          <a:p>
            <a:r>
              <a:rPr lang="en-GB" dirty="0"/>
              <a:t>Click the icon to add a video</a:t>
            </a:r>
          </a:p>
        </p:txBody>
      </p:sp>
      <p:grpSp>
        <p:nvGrpSpPr>
          <p:cNvPr id="12" name="Group 11">
            <a:extLst>
              <a:ext uri="{FF2B5EF4-FFF2-40B4-BE49-F238E27FC236}">
                <a16:creationId xmlns:a16="http://schemas.microsoft.com/office/drawing/2014/main" id="{CCE8315A-94A7-4354-BF4D-217F585B07DC}"/>
              </a:ext>
            </a:extLst>
          </p:cNvPr>
          <p:cNvGrpSpPr/>
          <p:nvPr userDrawn="1"/>
        </p:nvGrpSpPr>
        <p:grpSpPr bwMode="gray">
          <a:xfrm>
            <a:off x="-3273766" y="68474"/>
            <a:ext cx="3146766" cy="897642"/>
            <a:chOff x="-3451566" y="560902"/>
            <a:chExt cx="3146766" cy="897642"/>
          </a:xfrm>
        </p:grpSpPr>
        <p:sp>
          <p:nvSpPr>
            <p:cNvPr id="13" name="TextBox 12">
              <a:extLst>
                <a:ext uri="{FF2B5EF4-FFF2-40B4-BE49-F238E27FC236}">
                  <a16:creationId xmlns:a16="http://schemas.microsoft.com/office/drawing/2014/main" id="{233B8C0B-BE55-41CD-BBCC-E41D341E591A}"/>
                </a:ext>
              </a:extLst>
            </p:cNvPr>
            <p:cNvSpPr txBox="1">
              <a:spLocks/>
            </p:cNvSpPr>
            <p:nvPr userDrawn="1"/>
          </p:nvSpPr>
          <p:spPr bwMode="gray">
            <a:xfrm>
              <a:off x="-3451566" y="827602"/>
              <a:ext cx="3146766" cy="630942"/>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Click the media icon in the video placeholder </a:t>
              </a:r>
              <a:br>
                <a:rPr lang="en-GB" sz="1000" b="0" dirty="0">
                  <a:solidFill>
                    <a:schemeClr val="tx2"/>
                  </a:solidFill>
                </a:rPr>
              </a:br>
              <a:r>
                <a:rPr lang="en-GB" sz="1000" b="0" dirty="0">
                  <a:solidFill>
                    <a:schemeClr val="tx2"/>
                  </a:solidFill>
                </a:rPr>
                <a:t>and select the video.</a:t>
              </a:r>
            </a:p>
            <a:p>
              <a:pPr marL="0" indent="0" algn="l">
                <a:lnSpc>
                  <a:spcPct val="90000"/>
                </a:lnSpc>
                <a:spcBef>
                  <a:spcPts val="300"/>
                </a:spcBef>
                <a:spcAft>
                  <a:spcPts val="300"/>
                </a:spcAft>
                <a:buFont typeface="+mj-lt"/>
                <a:buNone/>
              </a:pPr>
              <a:r>
                <a:rPr lang="en-GB" sz="1000" b="0" dirty="0">
                  <a:solidFill>
                    <a:schemeClr val="tx2"/>
                  </a:solidFill>
                </a:rPr>
                <a:t>Click on the inserted video to get access to the Video Format and the Playback menus in the Ribbon.</a:t>
              </a:r>
            </a:p>
          </p:txBody>
        </p:sp>
        <p:sp>
          <p:nvSpPr>
            <p:cNvPr id="14" name="TextBox 13">
              <a:extLst>
                <a:ext uri="{FF2B5EF4-FFF2-40B4-BE49-F238E27FC236}">
                  <a16:creationId xmlns:a16="http://schemas.microsoft.com/office/drawing/2014/main" id="{4F13B599-8736-41B2-943A-BFBF52DBA8E4}"/>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Insert a video from file</a:t>
              </a:r>
              <a:endParaRPr lang="en-GB" sz="1200" dirty="0">
                <a:solidFill>
                  <a:schemeClr val="accent1"/>
                </a:solidFill>
              </a:endParaRPr>
            </a:p>
          </p:txBody>
        </p:sp>
      </p:grpSp>
      <p:grpSp>
        <p:nvGrpSpPr>
          <p:cNvPr id="17" name="Group 16">
            <a:extLst>
              <a:ext uri="{FF2B5EF4-FFF2-40B4-BE49-F238E27FC236}">
                <a16:creationId xmlns:a16="http://schemas.microsoft.com/office/drawing/2014/main" id="{D164F700-DD95-4988-AE8A-B8FF88CD0314}"/>
              </a:ext>
            </a:extLst>
          </p:cNvPr>
          <p:cNvGrpSpPr/>
          <p:nvPr userDrawn="1"/>
        </p:nvGrpSpPr>
        <p:grpSpPr bwMode="gray">
          <a:xfrm>
            <a:off x="-3273766" y="1197372"/>
            <a:ext cx="3146766" cy="1605528"/>
            <a:chOff x="-3451566" y="738702"/>
            <a:chExt cx="3146766" cy="1605528"/>
          </a:xfrm>
        </p:grpSpPr>
        <p:sp>
          <p:nvSpPr>
            <p:cNvPr id="18" name="TextBox 17">
              <a:extLst>
                <a:ext uri="{FF2B5EF4-FFF2-40B4-BE49-F238E27FC236}">
                  <a16:creationId xmlns:a16="http://schemas.microsoft.com/office/drawing/2014/main" id="{02E7CD4F-E5F1-4A31-9165-913E627AD877}"/>
                </a:ext>
              </a:extLst>
            </p:cNvPr>
            <p:cNvSpPr txBox="1">
              <a:spLocks/>
            </p:cNvSpPr>
            <p:nvPr userDrawn="1"/>
          </p:nvSpPr>
          <p:spPr bwMode="gray">
            <a:xfrm>
              <a:off x="-3451566" y="1005402"/>
              <a:ext cx="3146766" cy="1338828"/>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Go to the Insert tab in the Ribbon.</a:t>
              </a:r>
            </a:p>
            <a:p>
              <a:pPr marL="0" indent="0" algn="l">
                <a:lnSpc>
                  <a:spcPct val="90000"/>
                </a:lnSpc>
                <a:spcBef>
                  <a:spcPts val="300"/>
                </a:spcBef>
                <a:spcAft>
                  <a:spcPts val="300"/>
                </a:spcAft>
                <a:buFont typeface="+mj-lt"/>
                <a:buNone/>
              </a:pPr>
              <a:r>
                <a:rPr lang="en-GB" sz="1000" b="0" dirty="0">
                  <a:solidFill>
                    <a:schemeClr val="tx2"/>
                  </a:solidFill>
                </a:rPr>
                <a:t>In the Media section, click the drop-down menu Video and select Online Video. Paste the URL or embed code from the video into the dialog box.</a:t>
              </a:r>
            </a:p>
            <a:p>
              <a:pPr marL="0" indent="0" algn="l">
                <a:lnSpc>
                  <a:spcPct val="90000"/>
                </a:lnSpc>
                <a:spcBef>
                  <a:spcPts val="300"/>
                </a:spcBef>
                <a:spcAft>
                  <a:spcPts val="300"/>
                </a:spcAft>
                <a:buFont typeface="+mj-lt"/>
                <a:buNone/>
              </a:pPr>
              <a:r>
                <a:rPr lang="en-GB" sz="1000" b="0" dirty="0">
                  <a:solidFill>
                    <a:schemeClr val="tx2"/>
                  </a:solidFill>
                </a:rPr>
                <a:t>The video will be placed in the video placeholder and will play in full screen.</a:t>
              </a:r>
            </a:p>
            <a:p>
              <a:pPr marL="0" marR="0" lvl="0" indent="0" algn="l" defTabSz="914400" rtl="0" eaLnBrk="1" fontAlgn="auto" latinLnBrk="0" hangingPunct="1">
                <a:lnSpc>
                  <a:spcPct val="90000"/>
                </a:lnSpc>
                <a:spcBef>
                  <a:spcPts val="300"/>
                </a:spcBef>
                <a:spcAft>
                  <a:spcPts val="300"/>
                </a:spcAft>
                <a:buClrTx/>
                <a:buSzTx/>
                <a:buFont typeface="+mj-lt"/>
                <a:buNone/>
                <a:tabLst/>
                <a:defRPr/>
              </a:pPr>
              <a:r>
                <a:rPr lang="en-GB" sz="1000" b="0" dirty="0">
                  <a:solidFill>
                    <a:schemeClr val="tx2"/>
                  </a:solidFill>
                </a:rPr>
                <a:t>Click on the inserted video to get access to the Video Format and the Playback menus in the Ribbon.</a:t>
              </a:r>
            </a:p>
          </p:txBody>
        </p:sp>
        <p:sp>
          <p:nvSpPr>
            <p:cNvPr id="19" name="TextBox 18">
              <a:extLst>
                <a:ext uri="{FF2B5EF4-FFF2-40B4-BE49-F238E27FC236}">
                  <a16:creationId xmlns:a16="http://schemas.microsoft.com/office/drawing/2014/main" id="{6CD3248F-6024-4713-B29A-7AF964A42B14}"/>
                </a:ext>
              </a:extLst>
            </p:cNvPr>
            <p:cNvSpPr txBox="1">
              <a:spLocks/>
            </p:cNvSpPr>
            <p:nvPr userDrawn="1"/>
          </p:nvSpPr>
          <p:spPr bwMode="gray">
            <a:xfrm>
              <a:off x="-3451566" y="7387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Insert an online video</a:t>
              </a:r>
              <a:endParaRPr lang="en-GB" sz="1200" dirty="0">
                <a:solidFill>
                  <a:schemeClr val="accent1"/>
                </a:solidFill>
              </a:endParaRPr>
            </a:p>
          </p:txBody>
        </p:sp>
      </p:grpSp>
      <p:sp>
        <p:nvSpPr>
          <p:cNvPr id="4" name="Date Placeholder 3">
            <a:extLst>
              <a:ext uri="{FF2B5EF4-FFF2-40B4-BE49-F238E27FC236}">
                <a16:creationId xmlns:a16="http://schemas.microsoft.com/office/drawing/2014/main" id="{DA49633E-2E6A-42E7-A21C-821A83A0C9BC}"/>
              </a:ext>
            </a:extLst>
          </p:cNvPr>
          <p:cNvSpPr>
            <a:spLocks noGrp="1"/>
          </p:cNvSpPr>
          <p:nvPr>
            <p:ph type="dt" sz="half" idx="22"/>
          </p:nvPr>
        </p:nvSpPr>
        <p:spPr/>
        <p:txBody>
          <a:bodyPr/>
          <a:lstStyle/>
          <a:p>
            <a:fld id="{E8EE8714-9E3F-433A-AB4E-17839B9E8D31}" type="datetime1">
              <a:rPr lang="en-GB" smtClean="0"/>
              <a:t>02/07/2022</a:t>
            </a:fld>
            <a:endParaRPr lang="en-GB" dirty="0"/>
          </a:p>
        </p:txBody>
      </p:sp>
      <p:sp>
        <p:nvSpPr>
          <p:cNvPr id="7" name="Footer Placeholder 6">
            <a:extLst>
              <a:ext uri="{FF2B5EF4-FFF2-40B4-BE49-F238E27FC236}">
                <a16:creationId xmlns:a16="http://schemas.microsoft.com/office/drawing/2014/main" id="{D4981DFE-27F1-4822-BCDB-9CE8995D15D5}"/>
              </a:ext>
            </a:extLst>
          </p:cNvPr>
          <p:cNvSpPr>
            <a:spLocks noGrp="1"/>
          </p:cNvSpPr>
          <p:nvPr>
            <p:ph type="ftr" sz="quarter" idx="23"/>
          </p:nvPr>
        </p:nvSpPr>
        <p:spPr/>
        <p:txBody>
          <a:bodyPr/>
          <a:lstStyle/>
          <a:p>
            <a:endParaRPr lang="en-GB"/>
          </a:p>
        </p:txBody>
      </p:sp>
      <p:sp>
        <p:nvSpPr>
          <p:cNvPr id="8" name="Slide Number Placeholder 7">
            <a:extLst>
              <a:ext uri="{FF2B5EF4-FFF2-40B4-BE49-F238E27FC236}">
                <a16:creationId xmlns:a16="http://schemas.microsoft.com/office/drawing/2014/main" id="{88DDAF74-C57B-4CBE-8449-E9F8EB3671AD}"/>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396723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6ACF5F8-30A4-4B81-A773-65B020C8D4FE}"/>
              </a:ext>
            </a:extLst>
          </p:cNvPr>
          <p:cNvSpPr>
            <a:spLocks noGrp="1"/>
          </p:cNvSpPr>
          <p:nvPr>
            <p:ph type="dt" sz="half" idx="10"/>
          </p:nvPr>
        </p:nvSpPr>
        <p:spPr/>
        <p:txBody>
          <a:bodyPr/>
          <a:lstStyle/>
          <a:p>
            <a:fld id="{1D6282F2-7EB6-4E71-9C13-1196CA7B4400}" type="datetime1">
              <a:rPr lang="en-GB" smtClean="0"/>
              <a:t>02/07/2022</a:t>
            </a:fld>
            <a:endParaRPr lang="en-GB" dirty="0"/>
          </a:p>
        </p:txBody>
      </p:sp>
      <p:sp>
        <p:nvSpPr>
          <p:cNvPr id="6" name="Footer Placeholder 5">
            <a:extLst>
              <a:ext uri="{FF2B5EF4-FFF2-40B4-BE49-F238E27FC236}">
                <a16:creationId xmlns:a16="http://schemas.microsoft.com/office/drawing/2014/main" id="{8D4DC085-6077-4919-9447-2821FAC3AE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9B0611-5A9A-4BE9-9E74-D013DC08B592}"/>
              </a:ext>
            </a:extLst>
          </p:cNvPr>
          <p:cNvSpPr>
            <a:spLocks noGrp="1"/>
          </p:cNvSpPr>
          <p:nvPr>
            <p:ph type="sldNum" sz="quarter" idx="12"/>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82612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0230880-C180-41C9-97C1-49B5C6EDF9E9}"/>
              </a:ext>
            </a:extLst>
          </p:cNvPr>
          <p:cNvSpPr>
            <a:spLocks noGrp="1"/>
          </p:cNvSpPr>
          <p:nvPr>
            <p:ph type="pic" sz="quarter" idx="21" hasCustomPrompt="1"/>
          </p:nvPr>
        </p:nvSpPr>
        <p:spPr>
          <a:xfrm>
            <a:off x="219075" y="219074"/>
            <a:ext cx="11753850" cy="6419849"/>
          </a:xfrm>
          <a:custGeom>
            <a:avLst/>
            <a:gdLst>
              <a:gd name="connsiteX0" fmla="*/ 0 w 11753850"/>
              <a:gd name="connsiteY0" fmla="*/ 0 h 6419849"/>
              <a:gd name="connsiteX1" fmla="*/ 11753850 w 11753850"/>
              <a:gd name="connsiteY1" fmla="*/ 0 h 6419849"/>
              <a:gd name="connsiteX2" fmla="*/ 11753850 w 11753850"/>
              <a:gd name="connsiteY2" fmla="*/ 5969795 h 6419849"/>
              <a:gd name="connsiteX3" fmla="*/ 11020346 w 11753850"/>
              <a:gd name="connsiteY3" fmla="*/ 5969795 h 6419849"/>
              <a:gd name="connsiteX4" fmla="*/ 10752411 w 11753850"/>
              <a:gd name="connsiteY4" fmla="*/ 6419849 h 6419849"/>
              <a:gd name="connsiteX5" fmla="*/ 0 w 11753850"/>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3850" h="6419849">
                <a:moveTo>
                  <a:pt x="0" y="0"/>
                </a:moveTo>
                <a:lnTo>
                  <a:pt x="11753850" y="0"/>
                </a:lnTo>
                <a:lnTo>
                  <a:pt x="11753850" y="5969795"/>
                </a:lnTo>
                <a:lnTo>
                  <a:pt x="11020346" y="5969795"/>
                </a:lnTo>
                <a:lnTo>
                  <a:pt x="10752411" y="6419849"/>
                </a:lnTo>
                <a:lnTo>
                  <a:pt x="0" y="6419849"/>
                </a:lnTo>
                <a:close/>
              </a:path>
            </a:pathLst>
          </a:custGeom>
        </p:spPr>
        <p:txBody>
          <a:bodyPr wrap="square" lIns="72000" tIns="2700000" rIns="72000" bIns="72000">
            <a:noAutofit/>
          </a:bodyPr>
          <a:lstStyle>
            <a:lvl1pPr marL="0" indent="0" algn="ctr">
              <a:buNone/>
              <a:defRPr/>
            </a:lvl1pPr>
          </a:lstStyle>
          <a:p>
            <a:r>
              <a:rPr lang="en-GB" dirty="0"/>
              <a:t>Click the icon to add a picture</a:t>
            </a:r>
          </a:p>
        </p:txBody>
      </p:sp>
      <p:sp>
        <p:nvSpPr>
          <p:cNvPr id="21" name="Title 12">
            <a:extLst>
              <a:ext uri="{FF2B5EF4-FFF2-40B4-BE49-F238E27FC236}">
                <a16:creationId xmlns:a16="http://schemas.microsoft.com/office/drawing/2014/main" id="{5F492F91-D7DA-4F13-9A3E-2A9AF0AC1C60}"/>
              </a:ext>
            </a:extLst>
          </p:cNvPr>
          <p:cNvSpPr>
            <a:spLocks noGrp="1"/>
          </p:cNvSpPr>
          <p:nvPr>
            <p:ph type="title" hasCustomPrompt="1"/>
          </p:nvPr>
        </p:nvSpPr>
        <p:spPr bwMode="gray">
          <a:xfrm>
            <a:off x="442913" y="544513"/>
            <a:ext cx="11306175" cy="830997"/>
          </a:xfrm>
        </p:spPr>
        <p:txBody>
          <a:bodyPr anchor="t">
            <a:spAutoFit/>
          </a:bodyPr>
          <a:lstStyle>
            <a:lvl1pPr algn="l">
              <a:defRPr sz="6000">
                <a:solidFill>
                  <a:schemeClr val="bg1"/>
                </a:solidFill>
              </a:defRPr>
            </a:lvl1pPr>
          </a:lstStyle>
          <a:p>
            <a:r>
              <a:rPr lang="en-GB" noProof="0" dirty="0"/>
              <a:t>Click to add text</a:t>
            </a:r>
          </a:p>
        </p:txBody>
      </p:sp>
      <p:grpSp>
        <p:nvGrpSpPr>
          <p:cNvPr id="28" name="Group 27">
            <a:extLst>
              <a:ext uri="{FF2B5EF4-FFF2-40B4-BE49-F238E27FC236}">
                <a16:creationId xmlns:a16="http://schemas.microsoft.com/office/drawing/2014/main" id="{1DD2E16D-E9C0-4EC3-910A-5C2FB5EEEDEF}"/>
              </a:ext>
            </a:extLst>
          </p:cNvPr>
          <p:cNvGrpSpPr/>
          <p:nvPr userDrawn="1"/>
        </p:nvGrpSpPr>
        <p:grpSpPr bwMode="gray">
          <a:xfrm>
            <a:off x="-3439886" y="68474"/>
            <a:ext cx="3312886" cy="543699"/>
            <a:chOff x="-3451566" y="560902"/>
            <a:chExt cx="3146766" cy="543699"/>
          </a:xfrm>
        </p:grpSpPr>
        <p:sp>
          <p:nvSpPr>
            <p:cNvPr id="29" name="TextBox 28">
              <a:extLst>
                <a:ext uri="{FF2B5EF4-FFF2-40B4-BE49-F238E27FC236}">
                  <a16:creationId xmlns:a16="http://schemas.microsoft.com/office/drawing/2014/main" id="{7DC51C4E-6C90-4693-8092-8836A203B273}"/>
                </a:ext>
              </a:extLst>
            </p:cNvPr>
            <p:cNvSpPr txBox="1">
              <a:spLocks/>
            </p:cNvSpPr>
            <p:nvPr userDrawn="1"/>
          </p:nvSpPr>
          <p:spPr bwMode="gray">
            <a:xfrm>
              <a:off x="-3451566" y="827602"/>
              <a:ext cx="3146766" cy="276999"/>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Arial" panose="020B0604020202020204" pitchFamily="34" charset="0"/>
                <a:buNone/>
              </a:pPr>
              <a:r>
                <a:rPr lang="en-GB" sz="1000" b="0" dirty="0">
                  <a:solidFill>
                    <a:schemeClr val="tx2"/>
                  </a:solidFill>
                </a:rPr>
                <a:t>Feel free to change the font colour to Group Blue (the dark blue colour </a:t>
              </a:r>
              <a:r>
                <a:rPr lang="en-GB" sz="1000" dirty="0">
                  <a:solidFill>
                    <a:schemeClr val="tx2"/>
                  </a:solidFill>
                </a:rPr>
                <a:t>used for headings and sub-headings</a:t>
              </a:r>
              <a:r>
                <a:rPr lang="en-GB" sz="1000" b="0" dirty="0">
                  <a:solidFill>
                    <a:schemeClr val="tx2"/>
                  </a:solidFill>
                </a:rPr>
                <a:t>)</a:t>
              </a:r>
            </a:p>
          </p:txBody>
        </p:sp>
        <p:sp>
          <p:nvSpPr>
            <p:cNvPr id="30" name="TextBox 29">
              <a:extLst>
                <a:ext uri="{FF2B5EF4-FFF2-40B4-BE49-F238E27FC236}">
                  <a16:creationId xmlns:a16="http://schemas.microsoft.com/office/drawing/2014/main" id="{B1DE1172-2BBE-4230-A4DE-73159326DEB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a:t>
              </a:r>
              <a:r>
                <a:rPr lang="en-GB" sz="1200" b="1">
                  <a:solidFill>
                    <a:schemeClr val="accent1"/>
                  </a:solidFill>
                </a:rPr>
                <a:t>use the End Slide layout</a:t>
              </a:r>
              <a:endParaRPr lang="en-GB" sz="1200" dirty="0">
                <a:solidFill>
                  <a:schemeClr val="accent1"/>
                </a:solidFill>
              </a:endParaRPr>
            </a:p>
          </p:txBody>
        </p:sp>
      </p:grpSp>
      <p:sp>
        <p:nvSpPr>
          <p:cNvPr id="4" name="Date Placeholder 3">
            <a:extLst>
              <a:ext uri="{FF2B5EF4-FFF2-40B4-BE49-F238E27FC236}">
                <a16:creationId xmlns:a16="http://schemas.microsoft.com/office/drawing/2014/main" id="{5FA5041E-B3DD-478B-8597-19BA959A4DB4}"/>
              </a:ext>
            </a:extLst>
          </p:cNvPr>
          <p:cNvSpPr>
            <a:spLocks noGrp="1"/>
          </p:cNvSpPr>
          <p:nvPr>
            <p:ph type="dt" sz="half" idx="22"/>
          </p:nvPr>
        </p:nvSpPr>
        <p:spPr/>
        <p:txBody>
          <a:bodyPr/>
          <a:lstStyle/>
          <a:p>
            <a:fld id="{63F1DF9B-6ED5-4190-B540-7CDA6C579D32}" type="datetime1">
              <a:rPr lang="en-GB" smtClean="0"/>
              <a:t>02/07/2022</a:t>
            </a:fld>
            <a:endParaRPr lang="en-GB" dirty="0"/>
          </a:p>
        </p:txBody>
      </p:sp>
      <p:sp>
        <p:nvSpPr>
          <p:cNvPr id="6" name="Footer Placeholder 5">
            <a:extLst>
              <a:ext uri="{FF2B5EF4-FFF2-40B4-BE49-F238E27FC236}">
                <a16:creationId xmlns:a16="http://schemas.microsoft.com/office/drawing/2014/main" id="{6F56DC7B-F182-4D70-BE52-CBBBC4805EE9}"/>
              </a:ext>
            </a:extLst>
          </p:cNvPr>
          <p:cNvSpPr>
            <a:spLocks noGrp="1"/>
          </p:cNvSpPr>
          <p:nvPr>
            <p:ph type="ftr" sz="quarter" idx="23"/>
          </p:nvPr>
        </p:nvSpPr>
        <p:spPr/>
        <p:txBody>
          <a:bodyPr/>
          <a:lstStyle/>
          <a:p>
            <a:endParaRPr lang="en-GB"/>
          </a:p>
        </p:txBody>
      </p:sp>
      <p:sp>
        <p:nvSpPr>
          <p:cNvPr id="7" name="Slide Number Placeholder 6">
            <a:extLst>
              <a:ext uri="{FF2B5EF4-FFF2-40B4-BE49-F238E27FC236}">
                <a16:creationId xmlns:a16="http://schemas.microsoft.com/office/drawing/2014/main" id="{85C9D260-AAE9-436A-80BF-B1D349688FB7}"/>
              </a:ext>
            </a:extLst>
          </p:cNvPr>
          <p:cNvSpPr>
            <a:spLocks noGrp="1"/>
          </p:cNvSpPr>
          <p:nvPr>
            <p:ph type="sldNum" sz="quarter" idx="24"/>
          </p:nvPr>
        </p:nvSpPr>
        <p:spPr/>
        <p:txBody>
          <a:bodyPr/>
          <a:lstStyle/>
          <a:p>
            <a:fld id="{A36BB336-FA68-49FA-BBEA-E8420972406D}" type="slidenum">
              <a:rPr lang="en-GB" smtClean="0"/>
              <a:pPr/>
              <a:t>‹#›</a:t>
            </a:fld>
            <a:endParaRPr lang="en-GB" dirty="0"/>
          </a:p>
        </p:txBody>
      </p:sp>
    </p:spTree>
    <p:extLst>
      <p:ext uri="{BB962C8B-B14F-4D97-AF65-F5344CB8AC3E}">
        <p14:creationId xmlns:p14="http://schemas.microsoft.com/office/powerpoint/2010/main" val="46987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tr" smtClean="0"/>
              <a:pPr algn="r"/>
              <a:t>‹#›</a:t>
            </a:fld>
            <a:endParaRPr lang="tr"/>
          </a:p>
        </p:txBody>
      </p:sp>
    </p:spTree>
    <p:extLst>
      <p:ext uri="{BB962C8B-B14F-4D97-AF65-F5344CB8AC3E}">
        <p14:creationId xmlns:p14="http://schemas.microsoft.com/office/powerpoint/2010/main" val="309883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de Ray">
    <p:bg>
      <p:bgRef idx="1001">
        <a:schemeClr val="bg2"/>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CEE5531-C59B-4498-8D1D-15C1A4C396D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25" name="Picture 24" descr="A close up of a sign&#10;&#10;Description automatically generated">
            <a:extLst>
              <a:ext uri="{FF2B5EF4-FFF2-40B4-BE49-F238E27FC236}">
                <a16:creationId xmlns:a16="http://schemas.microsoft.com/office/drawing/2014/main" id="{F5991D1D-C88A-4122-A0BA-B5F8AEAAD738}"/>
              </a:ext>
            </a:extLst>
          </p:cNvPr>
          <p:cNvPicPr>
            <a:picLocks noChangeAspect="1"/>
          </p:cNvPicPr>
          <p:nvPr userDrawn="1"/>
        </p:nvPicPr>
        <p:blipFill>
          <a:blip r:embed="rId3"/>
          <a:stretch>
            <a:fillRect/>
          </a:stretch>
        </p:blipFill>
        <p:spPr>
          <a:xfrm>
            <a:off x="10398539" y="5957887"/>
            <a:ext cx="1357889" cy="469107"/>
          </a:xfrm>
          <a:prstGeom prst="rect">
            <a:avLst/>
          </a:prstGeom>
        </p:spPr>
      </p:pic>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4">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7" name="Picture Placeholder 49">
            <a:extLst>
              <a:ext uri="{FF2B5EF4-FFF2-40B4-BE49-F238E27FC236}">
                <a16:creationId xmlns:a16="http://schemas.microsoft.com/office/drawing/2014/main" id="{568B4A00-CFC1-4987-A659-1CBC9E43B1B3}"/>
              </a:ext>
            </a:extLst>
          </p:cNvPr>
          <p:cNvSpPr>
            <a:spLocks noGrp="1"/>
          </p:cNvSpPr>
          <p:nvPr>
            <p:ph type="pic" sz="quarter" idx="16"/>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7248469"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7248469"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sp>
        <p:nvSpPr>
          <p:cNvPr id="15" name="Text Placeholder 4">
            <a:extLst>
              <a:ext uri="{FF2B5EF4-FFF2-40B4-BE49-F238E27FC236}">
                <a16:creationId xmlns:a16="http://schemas.microsoft.com/office/drawing/2014/main" id="{55B88002-7B9E-435B-8F5F-89ED768DAE40}"/>
              </a:ext>
            </a:extLst>
          </p:cNvPr>
          <p:cNvSpPr>
            <a:spLocks noGrp="1"/>
          </p:cNvSpPr>
          <p:nvPr>
            <p:ph type="body" sz="quarter" idx="17"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grpSp>
        <p:nvGrpSpPr>
          <p:cNvPr id="16" name="Group 15">
            <a:extLst>
              <a:ext uri="{FF2B5EF4-FFF2-40B4-BE49-F238E27FC236}">
                <a16:creationId xmlns:a16="http://schemas.microsoft.com/office/drawing/2014/main" id="{846B7A9E-3B78-4D77-B538-BD002C3E659F}"/>
              </a:ext>
            </a:extLst>
          </p:cNvPr>
          <p:cNvGrpSpPr/>
          <p:nvPr userDrawn="1"/>
        </p:nvGrpSpPr>
        <p:grpSpPr bwMode="gray">
          <a:xfrm>
            <a:off x="-3439886" y="68474"/>
            <a:ext cx="3312886" cy="1759416"/>
            <a:chOff x="-3451566" y="560902"/>
            <a:chExt cx="3146766" cy="1759416"/>
          </a:xfrm>
        </p:grpSpPr>
        <p:sp>
          <p:nvSpPr>
            <p:cNvPr id="17" name="TextBox 16">
              <a:extLst>
                <a:ext uri="{FF2B5EF4-FFF2-40B4-BE49-F238E27FC236}">
                  <a16:creationId xmlns:a16="http://schemas.microsoft.com/office/drawing/2014/main" id="{D5281209-2458-4FC6-96D2-AD7A1FDDAF3C}"/>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18" name="TextBox 17">
              <a:extLst>
                <a:ext uri="{FF2B5EF4-FFF2-40B4-BE49-F238E27FC236}">
                  <a16:creationId xmlns:a16="http://schemas.microsoft.com/office/drawing/2014/main" id="{FF3F86D1-DF66-4766-9247-2880F137CDC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19" name="TextBox 18">
            <a:extLst>
              <a:ext uri="{FF2B5EF4-FFF2-40B4-BE49-F238E27FC236}">
                <a16:creationId xmlns:a16="http://schemas.microsoft.com/office/drawing/2014/main" id="{6255FA02-5C20-4BBA-B841-05E143DB3665}"/>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20" name="Group 19">
            <a:extLst>
              <a:ext uri="{FF2B5EF4-FFF2-40B4-BE49-F238E27FC236}">
                <a16:creationId xmlns:a16="http://schemas.microsoft.com/office/drawing/2014/main" id="{DB4ED152-C3D4-4CD6-821C-A1E1D5FE6E87}"/>
              </a:ext>
            </a:extLst>
          </p:cNvPr>
          <p:cNvGrpSpPr/>
          <p:nvPr userDrawn="1"/>
        </p:nvGrpSpPr>
        <p:grpSpPr bwMode="gray">
          <a:xfrm>
            <a:off x="-3439886" y="2191304"/>
            <a:ext cx="3312886" cy="759143"/>
            <a:chOff x="-3451566" y="560902"/>
            <a:chExt cx="3146766" cy="759143"/>
          </a:xfrm>
        </p:grpSpPr>
        <p:sp>
          <p:nvSpPr>
            <p:cNvPr id="21" name="TextBox 20">
              <a:extLst>
                <a:ext uri="{FF2B5EF4-FFF2-40B4-BE49-F238E27FC236}">
                  <a16:creationId xmlns:a16="http://schemas.microsoft.com/office/drawing/2014/main" id="{005A6480-64D4-4A4C-86AB-67F2F7FAAB0D}"/>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2" name="TextBox 21">
              <a:extLst>
                <a:ext uri="{FF2B5EF4-FFF2-40B4-BE49-F238E27FC236}">
                  <a16:creationId xmlns:a16="http://schemas.microsoft.com/office/drawing/2014/main" id="{BFD1A653-A10E-404A-849A-E6B6D8134AF4}"/>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Tree>
    <p:extLst>
      <p:ext uri="{BB962C8B-B14F-4D97-AF65-F5344CB8AC3E}">
        <p14:creationId xmlns:p14="http://schemas.microsoft.com/office/powerpoint/2010/main" val="2044571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Sales Presentation">
    <p:bg>
      <p:bgRef idx="1001">
        <a:schemeClr val="bg2"/>
      </p:bgRef>
    </p:bg>
    <p:spTree>
      <p:nvGrpSpPr>
        <p:cNvPr id="1" name=""/>
        <p:cNvGrpSpPr/>
        <p:nvPr/>
      </p:nvGrpSpPr>
      <p:grpSpPr>
        <a:xfrm>
          <a:off x="0" y="0"/>
          <a:ext cx="0" cy="0"/>
          <a:chOff x="0" y="0"/>
          <a:chExt cx="0" cy="0"/>
        </a:xfrm>
      </p:grpSpPr>
      <p:sp>
        <p:nvSpPr>
          <p:cNvPr id="30" name="Picture Placeholder 49">
            <a:extLst>
              <a:ext uri="{FF2B5EF4-FFF2-40B4-BE49-F238E27FC236}">
                <a16:creationId xmlns:a16="http://schemas.microsoft.com/office/drawing/2014/main" id="{C7582D9F-563C-4289-B721-BB3EDE256A03}"/>
              </a:ext>
            </a:extLst>
          </p:cNvPr>
          <p:cNvSpPr>
            <a:spLocks noGrp="1"/>
          </p:cNvSpPr>
          <p:nvPr>
            <p:ph type="pic" sz="quarter" idx="19"/>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50" name="Picture Placeholder 49">
            <a:extLst>
              <a:ext uri="{FF2B5EF4-FFF2-40B4-BE49-F238E27FC236}">
                <a16:creationId xmlns:a16="http://schemas.microsoft.com/office/drawing/2014/main" id="{605AB99C-CBB9-4429-B06B-09C293E43B2A}"/>
              </a:ext>
            </a:extLst>
          </p:cNvPr>
          <p:cNvSpPr>
            <a:spLocks noGrp="1"/>
          </p:cNvSpPr>
          <p:nvPr>
            <p:ph type="pic" sz="quarter" idx="14"/>
          </p:nvPr>
        </p:nvSpPr>
        <p:spPr bwMode="gray">
          <a:xfrm>
            <a:off x="222251" y="209550"/>
            <a:ext cx="11755436" cy="6419849"/>
          </a:xfrm>
          <a:custGeom>
            <a:avLst/>
            <a:gdLst>
              <a:gd name="connsiteX0" fmla="*/ 0 w 11755436"/>
              <a:gd name="connsiteY0" fmla="*/ 0 h 6419849"/>
              <a:gd name="connsiteX1" fmla="*/ 11755436 w 11755436"/>
              <a:gd name="connsiteY1" fmla="*/ 0 h 6419849"/>
              <a:gd name="connsiteX2" fmla="*/ 11755436 w 11755436"/>
              <a:gd name="connsiteY2" fmla="*/ 5529261 h 6419849"/>
              <a:gd name="connsiteX3" fmla="*/ 10334057 w 11755436"/>
              <a:gd name="connsiteY3" fmla="*/ 5529261 h 6419849"/>
              <a:gd name="connsiteX4" fmla="*/ 9807737 w 11755436"/>
              <a:gd name="connsiteY4" fmla="*/ 6419849 h 6419849"/>
              <a:gd name="connsiteX5" fmla="*/ 0 w 11755436"/>
              <a:gd name="connsiteY5"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5436" h="6419849">
                <a:moveTo>
                  <a:pt x="0" y="0"/>
                </a:moveTo>
                <a:lnTo>
                  <a:pt x="11755436" y="0"/>
                </a:lnTo>
                <a:lnTo>
                  <a:pt x="11755436" y="5529261"/>
                </a:lnTo>
                <a:lnTo>
                  <a:pt x="10334057" y="5529261"/>
                </a:lnTo>
                <a:lnTo>
                  <a:pt x="9807737" y="6419849"/>
                </a:lnTo>
                <a:lnTo>
                  <a:pt x="0" y="6419849"/>
                </a:lnTo>
                <a:close/>
              </a:path>
            </a:pathLst>
          </a:custGeom>
          <a:noFill/>
        </p:spPr>
        <p:txBody>
          <a:bodyPr wrap="square" tIns="2808000" anchor="b">
            <a:noAutofit/>
          </a:bodyPr>
          <a:lstStyle>
            <a:lvl1pPr marL="0" indent="0" algn="ctr">
              <a:buNone/>
              <a:defRPr sz="100">
                <a:solidFill>
                  <a:schemeClr val="bg2"/>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1116806"/>
            <a:ext cx="5720143" cy="1791494"/>
          </a:xfrm>
        </p:spPr>
        <p:txBody>
          <a:bodyPr anchor="t">
            <a:noAutofit/>
          </a:bodyPr>
          <a:lstStyle>
            <a:lvl1pPr algn="l">
              <a:defRPr sz="6000">
                <a:solidFill>
                  <a:schemeClr val="bg1"/>
                </a:solidFill>
              </a:defRPr>
            </a:lvl1pPr>
          </a:lstStyle>
          <a:p>
            <a:r>
              <a:rPr lang="en-GB" dirty="0"/>
              <a:t>Click to add title </a:t>
            </a:r>
            <a:br>
              <a:rPr lang="en-GB" dirty="0"/>
            </a:br>
            <a:r>
              <a:rPr lang="en-GB" dirty="0"/>
              <a:t>-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3209132"/>
            <a:ext cx="4970335"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insert customer name (do not use logo)</a:t>
            </a:r>
          </a:p>
        </p:txBody>
      </p:sp>
      <p:sp>
        <p:nvSpPr>
          <p:cNvPr id="9" name="Text Placeholder 8">
            <a:extLst>
              <a:ext uri="{FF2B5EF4-FFF2-40B4-BE49-F238E27FC236}">
                <a16:creationId xmlns:a16="http://schemas.microsoft.com/office/drawing/2014/main" id="{19F0C848-94FD-442C-838B-C222A108240B}"/>
              </a:ext>
            </a:extLst>
          </p:cNvPr>
          <p:cNvSpPr>
            <a:spLocks noGrp="1"/>
          </p:cNvSpPr>
          <p:nvPr>
            <p:ph type="body" sz="quarter" idx="15" hasCustomPrompt="1"/>
          </p:nvPr>
        </p:nvSpPr>
        <p:spPr bwMode="gray">
          <a:xfrm>
            <a:off x="442914" y="538163"/>
            <a:ext cx="5720143" cy="277812"/>
          </a:xfrm>
        </p:spPr>
        <p:txBody>
          <a:bodyPr/>
          <a:lstStyle>
            <a:lvl1pPr marL="0" marR="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sz="1800" b="1">
                <a:solidFill>
                  <a:schemeClr val="accent3"/>
                </a:solidFill>
              </a:defRPr>
            </a:lvl1pPr>
            <a:lvl2pPr marL="0" indent="0">
              <a:buNone/>
              <a:defRPr sz="1800" b="1">
                <a:solidFill>
                  <a:schemeClr val="accent3"/>
                </a:solidFill>
              </a:defRPr>
            </a:lvl2pPr>
            <a:lvl3pPr marL="0" indent="0">
              <a:buNone/>
              <a:defRPr sz="1800" b="1">
                <a:solidFill>
                  <a:schemeClr val="accent3"/>
                </a:solidFill>
              </a:defRPr>
            </a:lvl3pPr>
            <a:lvl4pPr marL="0" indent="0">
              <a:buNone/>
              <a:defRPr sz="1800" b="1">
                <a:solidFill>
                  <a:schemeClr val="accent3"/>
                </a:solidFill>
              </a:defRPr>
            </a:lvl4pPr>
            <a:lvl5pPr marL="0" indent="0">
              <a:buNone/>
              <a:defRPr sz="1800" b="1">
                <a:solidFill>
                  <a:schemeClr val="accent3"/>
                </a:solidFill>
              </a:defRPr>
            </a:lvl5pPr>
          </a:lstStyle>
          <a:p>
            <a:pPr marL="0" marR="0" lvl="0" indent="0" algn="l" defTabSz="914400" rtl="0" eaLnBrk="1" fontAlgn="auto" latinLnBrk="0" hangingPunct="1">
              <a:lnSpc>
                <a:spcPct val="90000"/>
              </a:lnSpc>
              <a:spcBef>
                <a:spcPts val="300"/>
              </a:spcBef>
              <a:spcAft>
                <a:spcPts val="300"/>
              </a:spcAft>
              <a:buClrTx/>
              <a:buSzTx/>
              <a:buFont typeface="DFDS" panose="00000500000000000000" pitchFamily="2" charset="0"/>
              <a:buNone/>
              <a:tabLst/>
              <a:defRPr/>
            </a:pPr>
            <a:r>
              <a:rPr lang="en-GB" dirty="0"/>
              <a:t>Click to add date</a:t>
            </a:r>
          </a:p>
        </p:txBody>
      </p:sp>
      <p:grpSp>
        <p:nvGrpSpPr>
          <p:cNvPr id="46" name="Group 45">
            <a:extLst>
              <a:ext uri="{FF2B5EF4-FFF2-40B4-BE49-F238E27FC236}">
                <a16:creationId xmlns:a16="http://schemas.microsoft.com/office/drawing/2014/main" id="{25137EF9-C84F-4544-A5E8-A0F7040FDD01}"/>
              </a:ext>
            </a:extLst>
          </p:cNvPr>
          <p:cNvGrpSpPr/>
          <p:nvPr userDrawn="1"/>
        </p:nvGrpSpPr>
        <p:grpSpPr bwMode="gray">
          <a:xfrm>
            <a:off x="-3439886" y="68474"/>
            <a:ext cx="3312886" cy="1759416"/>
            <a:chOff x="-3451566" y="560902"/>
            <a:chExt cx="3146766" cy="1759416"/>
          </a:xfrm>
        </p:grpSpPr>
        <p:sp>
          <p:nvSpPr>
            <p:cNvPr id="48" name="TextBox 47">
              <a:extLst>
                <a:ext uri="{FF2B5EF4-FFF2-40B4-BE49-F238E27FC236}">
                  <a16:creationId xmlns:a16="http://schemas.microsoft.com/office/drawing/2014/main" id="{B75FF808-79B4-48E0-BE51-0CEC084F8D77}"/>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49" name="TextBox 48">
              <a:extLst>
                <a:ext uri="{FF2B5EF4-FFF2-40B4-BE49-F238E27FC236}">
                  <a16:creationId xmlns:a16="http://schemas.microsoft.com/office/drawing/2014/main" id="{0172B5CA-37F9-4D4B-BB34-8470D45866ED}"/>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1" name="TextBox 50">
            <a:extLst>
              <a:ext uri="{FF2B5EF4-FFF2-40B4-BE49-F238E27FC236}">
                <a16:creationId xmlns:a16="http://schemas.microsoft.com/office/drawing/2014/main" id="{A806D927-DA5A-4CB4-8AD9-EF79FF9C858E}"/>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2" name="Group 51">
            <a:extLst>
              <a:ext uri="{FF2B5EF4-FFF2-40B4-BE49-F238E27FC236}">
                <a16:creationId xmlns:a16="http://schemas.microsoft.com/office/drawing/2014/main" id="{814F5213-A909-4881-BA98-157087C438C5}"/>
              </a:ext>
            </a:extLst>
          </p:cNvPr>
          <p:cNvGrpSpPr/>
          <p:nvPr userDrawn="1"/>
        </p:nvGrpSpPr>
        <p:grpSpPr bwMode="gray">
          <a:xfrm>
            <a:off x="-3439886" y="2191304"/>
            <a:ext cx="3312886" cy="759143"/>
            <a:chOff x="-3451566" y="560902"/>
            <a:chExt cx="3146766" cy="759143"/>
          </a:xfrm>
        </p:grpSpPr>
        <p:sp>
          <p:nvSpPr>
            <p:cNvPr id="53" name="TextBox 52">
              <a:extLst>
                <a:ext uri="{FF2B5EF4-FFF2-40B4-BE49-F238E27FC236}">
                  <a16:creationId xmlns:a16="http://schemas.microsoft.com/office/drawing/2014/main" id="{275D0C0C-B655-42EB-B6B6-65645EB639E5}"/>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4" name="TextBox 53">
              <a:extLst>
                <a:ext uri="{FF2B5EF4-FFF2-40B4-BE49-F238E27FC236}">
                  <a16:creationId xmlns:a16="http://schemas.microsoft.com/office/drawing/2014/main" id="{A08C5411-2856-46B6-BD9C-60FE54582235}"/>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title slide</a:t>
              </a:r>
              <a:endParaRPr lang="en-GB" sz="1200" dirty="0">
                <a:solidFill>
                  <a:schemeClr val="accent1"/>
                </a:solidFill>
              </a:endParaRPr>
            </a:p>
          </p:txBody>
        </p:sp>
      </p:grpSp>
      <p:sp>
        <p:nvSpPr>
          <p:cNvPr id="16" name="Text Placeholder 4">
            <a:extLst>
              <a:ext uri="{FF2B5EF4-FFF2-40B4-BE49-F238E27FC236}">
                <a16:creationId xmlns:a16="http://schemas.microsoft.com/office/drawing/2014/main" id="{A312E010-DD7F-4E83-8B99-84A86BDD21F8}"/>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title slides</a:t>
            </a:r>
          </a:p>
        </p:txBody>
      </p:sp>
      <p:pic>
        <p:nvPicPr>
          <p:cNvPr id="17" name="Picture 16">
            <a:extLst>
              <a:ext uri="{FF2B5EF4-FFF2-40B4-BE49-F238E27FC236}">
                <a16:creationId xmlns:a16="http://schemas.microsoft.com/office/drawing/2014/main" id="{16188FF2-6CCB-48B7-8258-37286AFC33D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6857999"/>
          </a:xfrm>
          <a:prstGeom prst="rect">
            <a:avLst/>
          </a:prstGeom>
        </p:spPr>
      </p:pic>
      <p:pic>
        <p:nvPicPr>
          <p:cNvPr id="18" name="Picture 17" descr="A close up of a sign&#10;&#10;Description automatically generated">
            <a:extLst>
              <a:ext uri="{FF2B5EF4-FFF2-40B4-BE49-F238E27FC236}">
                <a16:creationId xmlns:a16="http://schemas.microsoft.com/office/drawing/2014/main" id="{AE2BEAD4-6D3D-483C-8025-2BD7BEF68A04}"/>
              </a:ext>
            </a:extLst>
          </p:cNvPr>
          <p:cNvPicPr>
            <a:picLocks noChangeAspect="1"/>
          </p:cNvPicPr>
          <p:nvPr userDrawn="1"/>
        </p:nvPicPr>
        <p:blipFill>
          <a:blip r:embed="rId4"/>
          <a:stretch>
            <a:fillRect/>
          </a:stretch>
        </p:blipFill>
        <p:spPr>
          <a:xfrm>
            <a:off x="10398539" y="5957887"/>
            <a:ext cx="1357889" cy="469107"/>
          </a:xfrm>
          <a:prstGeom prst="rect">
            <a:avLst/>
          </a:prstGeom>
        </p:spPr>
      </p:pic>
    </p:spTree>
    <p:extLst>
      <p:ext uri="{BB962C8B-B14F-4D97-AF65-F5344CB8AC3E}">
        <p14:creationId xmlns:p14="http://schemas.microsoft.com/office/powerpoint/2010/main" val="807856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Slide Standard Ray">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49A5CC01-F1FC-448B-A127-F9620CDEB4CE}"/>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54" name="Group 53">
            <a:extLst>
              <a:ext uri="{FF2B5EF4-FFF2-40B4-BE49-F238E27FC236}">
                <a16:creationId xmlns:a16="http://schemas.microsoft.com/office/drawing/2014/main" id="{4D381A55-67A8-4FC1-8883-ED36CF1519A4}"/>
              </a:ext>
            </a:extLst>
          </p:cNvPr>
          <p:cNvGrpSpPr/>
          <p:nvPr userDrawn="1"/>
        </p:nvGrpSpPr>
        <p:grpSpPr bwMode="gray">
          <a:xfrm>
            <a:off x="-3439886" y="68474"/>
            <a:ext cx="3312886" cy="1759416"/>
            <a:chOff x="-3451566" y="560902"/>
            <a:chExt cx="3146766" cy="1759416"/>
          </a:xfrm>
        </p:grpSpPr>
        <p:sp>
          <p:nvSpPr>
            <p:cNvPr id="55" name="TextBox 54">
              <a:extLst>
                <a:ext uri="{FF2B5EF4-FFF2-40B4-BE49-F238E27FC236}">
                  <a16:creationId xmlns:a16="http://schemas.microsoft.com/office/drawing/2014/main" id="{15A01313-1997-4134-B89D-0C766D9EB5D1}"/>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6" name="TextBox 55">
              <a:extLst>
                <a:ext uri="{FF2B5EF4-FFF2-40B4-BE49-F238E27FC236}">
                  <a16:creationId xmlns:a16="http://schemas.microsoft.com/office/drawing/2014/main" id="{A1A5AAE3-8CEB-464C-A1DF-500A0EB88722}"/>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7" name="TextBox 56">
            <a:extLst>
              <a:ext uri="{FF2B5EF4-FFF2-40B4-BE49-F238E27FC236}">
                <a16:creationId xmlns:a16="http://schemas.microsoft.com/office/drawing/2014/main" id="{C3245116-B476-44EE-86F5-FC8D85B0450B}"/>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8" name="Group 57">
            <a:extLst>
              <a:ext uri="{FF2B5EF4-FFF2-40B4-BE49-F238E27FC236}">
                <a16:creationId xmlns:a16="http://schemas.microsoft.com/office/drawing/2014/main" id="{7759E0CD-FCF8-43BD-AD2C-089ED6A88127}"/>
              </a:ext>
            </a:extLst>
          </p:cNvPr>
          <p:cNvGrpSpPr/>
          <p:nvPr userDrawn="1"/>
        </p:nvGrpSpPr>
        <p:grpSpPr bwMode="gray">
          <a:xfrm>
            <a:off x="-3439886" y="2191304"/>
            <a:ext cx="3312886" cy="759143"/>
            <a:chOff x="-3451566" y="560902"/>
            <a:chExt cx="3146766" cy="759143"/>
          </a:xfrm>
        </p:grpSpPr>
        <p:sp>
          <p:nvSpPr>
            <p:cNvPr id="59" name="TextBox 58">
              <a:extLst>
                <a:ext uri="{FF2B5EF4-FFF2-40B4-BE49-F238E27FC236}">
                  <a16:creationId xmlns:a16="http://schemas.microsoft.com/office/drawing/2014/main" id="{37AFCE8D-0FA0-4513-8F6C-2A10E3588355}"/>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60" name="TextBox 59">
              <a:extLst>
                <a:ext uri="{FF2B5EF4-FFF2-40B4-BE49-F238E27FC236}">
                  <a16:creationId xmlns:a16="http://schemas.microsoft.com/office/drawing/2014/main" id="{0F0CC307-33A1-4966-B9FD-33C53A9E34C2}"/>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agenda slide</a:t>
              </a:r>
              <a:endParaRPr lang="en-GB" sz="1200" dirty="0">
                <a:solidFill>
                  <a:schemeClr val="accent1"/>
                </a:solidFill>
              </a:endParaRPr>
            </a:p>
          </p:txBody>
        </p:sp>
      </p:grpSp>
      <p:sp>
        <p:nvSpPr>
          <p:cNvPr id="61" name="Picture Placeholder 60">
            <a:extLst>
              <a:ext uri="{FF2B5EF4-FFF2-40B4-BE49-F238E27FC236}">
                <a16:creationId xmlns:a16="http://schemas.microsoft.com/office/drawing/2014/main" id="{EC9D4F9F-1C3D-4558-8EAB-68EB359C76EC}"/>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19" name="Date Placeholder 18">
            <a:extLst>
              <a:ext uri="{FF2B5EF4-FFF2-40B4-BE49-F238E27FC236}">
                <a16:creationId xmlns:a16="http://schemas.microsoft.com/office/drawing/2014/main" id="{861D1914-625A-4DFD-B07D-BEAC84EE5B93}"/>
              </a:ext>
            </a:extLst>
          </p:cNvPr>
          <p:cNvSpPr>
            <a:spLocks noGrp="1"/>
          </p:cNvSpPr>
          <p:nvPr>
            <p:ph type="dt" sz="half" idx="16"/>
          </p:nvPr>
        </p:nvSpPr>
        <p:spPr bwMode="gray"/>
        <p:txBody>
          <a:bodyPr/>
          <a:lstStyle/>
          <a:p>
            <a:fld id="{4F220583-D96B-4711-AC61-BD9BDC420449}" type="datetime1">
              <a:rPr lang="en-GB" smtClean="0"/>
              <a:t>02/07/2022</a:t>
            </a:fld>
            <a:endParaRPr lang="en-GB" dirty="0"/>
          </a:p>
        </p:txBody>
      </p:sp>
      <p:sp>
        <p:nvSpPr>
          <p:cNvPr id="20" name="Footer Placeholder 19">
            <a:extLst>
              <a:ext uri="{FF2B5EF4-FFF2-40B4-BE49-F238E27FC236}">
                <a16:creationId xmlns:a16="http://schemas.microsoft.com/office/drawing/2014/main" id="{E09AA819-FA01-4B74-8C86-BD502699052B}"/>
              </a:ext>
            </a:extLst>
          </p:cNvPr>
          <p:cNvSpPr>
            <a:spLocks noGrp="1"/>
          </p:cNvSpPr>
          <p:nvPr>
            <p:ph type="ftr" sz="quarter" idx="17"/>
          </p:nvPr>
        </p:nvSpPr>
        <p:spPr bwMode="gray"/>
        <p:txBody>
          <a:bodyPr/>
          <a:lstStyle/>
          <a:p>
            <a:endParaRPr lang="en-GB" dirty="0"/>
          </a:p>
        </p:txBody>
      </p:sp>
      <p:sp>
        <p:nvSpPr>
          <p:cNvPr id="21" name="Slide Number Placeholder 20">
            <a:extLst>
              <a:ext uri="{FF2B5EF4-FFF2-40B4-BE49-F238E27FC236}">
                <a16:creationId xmlns:a16="http://schemas.microsoft.com/office/drawing/2014/main" id="{E117AC85-CA85-4D4D-B44C-AE9C06CFBB1C}"/>
              </a:ext>
            </a:extLst>
          </p:cNvPr>
          <p:cNvSpPr>
            <a:spLocks noGrp="1"/>
          </p:cNvSpPr>
          <p:nvPr>
            <p:ph type="sldNum" sz="quarter" idx="18"/>
          </p:nvPr>
        </p:nvSpPr>
        <p:spPr bwMode="gray"/>
        <p:txBody>
          <a:bodyPr/>
          <a:lstStyle/>
          <a:p>
            <a:fld id="{A36BB336-FA68-49FA-BBEA-E8420972406D}" type="slidenum">
              <a:rPr lang="en-GB" smtClean="0"/>
              <a:pPr/>
              <a:t>‹#›</a:t>
            </a:fld>
            <a:endParaRPr lang="en-GB"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4" y="538163"/>
            <a:ext cx="5354382" cy="946150"/>
          </a:xfrm>
        </p:spPr>
        <p:txBody>
          <a:bodyPr anchor="t">
            <a:noAutofit/>
          </a:bodyPr>
          <a:lstStyle>
            <a:lvl1pPr algn="l">
              <a:defRPr sz="3600">
                <a:solidFill>
                  <a:schemeClr val="bg1"/>
                </a:solidFill>
              </a:defRPr>
            </a:lvl1pPr>
          </a:lstStyle>
          <a:p>
            <a:r>
              <a:rPr lang="en-GB" dirty="0"/>
              <a:t>Insert agenda heading -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4" y="1836676"/>
            <a:ext cx="5354382"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Insert time and subject</a:t>
            </a:r>
          </a:p>
        </p:txBody>
      </p:sp>
      <p:sp>
        <p:nvSpPr>
          <p:cNvPr id="17" name="Text Placeholder 4">
            <a:extLst>
              <a:ext uri="{FF2B5EF4-FFF2-40B4-BE49-F238E27FC236}">
                <a16:creationId xmlns:a16="http://schemas.microsoft.com/office/drawing/2014/main" id="{2FAE3604-CD42-4BA5-AFA5-7268A61962C8}"/>
              </a:ext>
            </a:extLst>
          </p:cNvPr>
          <p:cNvSpPr>
            <a:spLocks noGrp="1"/>
          </p:cNvSpPr>
          <p:nvPr>
            <p:ph type="body" sz="quarter" idx="20"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agenda slides</a:t>
            </a:r>
          </a:p>
        </p:txBody>
      </p:sp>
    </p:spTree>
    <p:extLst>
      <p:ext uri="{BB962C8B-B14F-4D97-AF65-F5344CB8AC3E}">
        <p14:creationId xmlns:p14="http://schemas.microsoft.com/office/powerpoint/2010/main" val="381940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Slide Wide Ray">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7D804DD5-788A-4E8E-9DB0-F827D5BD5B02}"/>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50" name="Group 49">
            <a:extLst>
              <a:ext uri="{FF2B5EF4-FFF2-40B4-BE49-F238E27FC236}">
                <a16:creationId xmlns:a16="http://schemas.microsoft.com/office/drawing/2014/main" id="{0D29EA83-64CC-4C4B-BD8E-1943B00C2DDA}"/>
              </a:ext>
            </a:extLst>
          </p:cNvPr>
          <p:cNvGrpSpPr/>
          <p:nvPr userDrawn="1"/>
        </p:nvGrpSpPr>
        <p:grpSpPr bwMode="gray">
          <a:xfrm>
            <a:off x="-3439886" y="68474"/>
            <a:ext cx="3312886" cy="1759416"/>
            <a:chOff x="-3451566" y="560902"/>
            <a:chExt cx="3146766" cy="1759416"/>
          </a:xfrm>
        </p:grpSpPr>
        <p:sp>
          <p:nvSpPr>
            <p:cNvPr id="51" name="TextBox 50">
              <a:extLst>
                <a:ext uri="{FF2B5EF4-FFF2-40B4-BE49-F238E27FC236}">
                  <a16:creationId xmlns:a16="http://schemas.microsoft.com/office/drawing/2014/main" id="{D5E6B893-7B74-481F-A2A2-04ADB6DCFD03}"/>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2" name="TextBox 51">
              <a:extLst>
                <a:ext uri="{FF2B5EF4-FFF2-40B4-BE49-F238E27FC236}">
                  <a16:creationId xmlns:a16="http://schemas.microsoft.com/office/drawing/2014/main" id="{39247A8A-4502-4615-8FA3-31F96EDF6D6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53" name="TextBox 52">
            <a:extLst>
              <a:ext uri="{FF2B5EF4-FFF2-40B4-BE49-F238E27FC236}">
                <a16:creationId xmlns:a16="http://schemas.microsoft.com/office/drawing/2014/main" id="{A5CCB2B1-4881-45BA-A789-ECF3DB108444}"/>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54" name="Group 53">
            <a:extLst>
              <a:ext uri="{FF2B5EF4-FFF2-40B4-BE49-F238E27FC236}">
                <a16:creationId xmlns:a16="http://schemas.microsoft.com/office/drawing/2014/main" id="{907770AB-6141-41A6-A24F-61EDBCAD5B55}"/>
              </a:ext>
            </a:extLst>
          </p:cNvPr>
          <p:cNvGrpSpPr/>
          <p:nvPr userDrawn="1"/>
        </p:nvGrpSpPr>
        <p:grpSpPr bwMode="gray">
          <a:xfrm>
            <a:off x="-3439886" y="2191304"/>
            <a:ext cx="3312886" cy="759143"/>
            <a:chOff x="-3451566" y="560902"/>
            <a:chExt cx="3146766" cy="759143"/>
          </a:xfrm>
        </p:grpSpPr>
        <p:sp>
          <p:nvSpPr>
            <p:cNvPr id="55" name="TextBox 54">
              <a:extLst>
                <a:ext uri="{FF2B5EF4-FFF2-40B4-BE49-F238E27FC236}">
                  <a16:creationId xmlns:a16="http://schemas.microsoft.com/office/drawing/2014/main" id="{CF183297-56D2-4E60-9907-14BABE819BEE}"/>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56" name="TextBox 55">
              <a:extLst>
                <a:ext uri="{FF2B5EF4-FFF2-40B4-BE49-F238E27FC236}">
                  <a16:creationId xmlns:a16="http://schemas.microsoft.com/office/drawing/2014/main" id="{47F7CB24-6951-4C24-B107-B61E1880E49C}"/>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agenda slide</a:t>
              </a:r>
              <a:endParaRPr lang="en-GB" sz="1200" dirty="0">
                <a:solidFill>
                  <a:schemeClr val="accent1"/>
                </a:solidFill>
              </a:endParaRPr>
            </a:p>
          </p:txBody>
        </p:sp>
      </p:grpSp>
      <p:sp>
        <p:nvSpPr>
          <p:cNvPr id="23" name="Picture Placeholder 22">
            <a:extLst>
              <a:ext uri="{FF2B5EF4-FFF2-40B4-BE49-F238E27FC236}">
                <a16:creationId xmlns:a16="http://schemas.microsoft.com/office/drawing/2014/main" id="{610EED75-ADC2-4CE4-AF0C-77CA56B7F0A4}"/>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19" name="Date Placeholder 18">
            <a:extLst>
              <a:ext uri="{FF2B5EF4-FFF2-40B4-BE49-F238E27FC236}">
                <a16:creationId xmlns:a16="http://schemas.microsoft.com/office/drawing/2014/main" id="{861D1914-625A-4DFD-B07D-BEAC84EE5B93}"/>
              </a:ext>
            </a:extLst>
          </p:cNvPr>
          <p:cNvSpPr>
            <a:spLocks noGrp="1"/>
          </p:cNvSpPr>
          <p:nvPr>
            <p:ph type="dt" sz="half" idx="16"/>
          </p:nvPr>
        </p:nvSpPr>
        <p:spPr bwMode="gray"/>
        <p:txBody>
          <a:bodyPr/>
          <a:lstStyle/>
          <a:p>
            <a:fld id="{EB877777-4A1E-4097-9436-7E6F4D7A5165}" type="datetime1">
              <a:rPr lang="en-GB" smtClean="0"/>
              <a:t>02/07/2022</a:t>
            </a:fld>
            <a:endParaRPr lang="en-GB" dirty="0"/>
          </a:p>
        </p:txBody>
      </p:sp>
      <p:sp>
        <p:nvSpPr>
          <p:cNvPr id="20" name="Footer Placeholder 19">
            <a:extLst>
              <a:ext uri="{FF2B5EF4-FFF2-40B4-BE49-F238E27FC236}">
                <a16:creationId xmlns:a16="http://schemas.microsoft.com/office/drawing/2014/main" id="{E09AA819-FA01-4B74-8C86-BD502699052B}"/>
              </a:ext>
            </a:extLst>
          </p:cNvPr>
          <p:cNvSpPr>
            <a:spLocks noGrp="1"/>
          </p:cNvSpPr>
          <p:nvPr>
            <p:ph type="ftr" sz="quarter" idx="17"/>
          </p:nvPr>
        </p:nvSpPr>
        <p:spPr bwMode="gray"/>
        <p:txBody>
          <a:bodyPr/>
          <a:lstStyle/>
          <a:p>
            <a:endParaRPr lang="en-GB" dirty="0"/>
          </a:p>
        </p:txBody>
      </p:sp>
      <p:sp>
        <p:nvSpPr>
          <p:cNvPr id="21" name="Slide Number Placeholder 20">
            <a:extLst>
              <a:ext uri="{FF2B5EF4-FFF2-40B4-BE49-F238E27FC236}">
                <a16:creationId xmlns:a16="http://schemas.microsoft.com/office/drawing/2014/main" id="{E117AC85-CA85-4D4D-B44C-AE9C06CFBB1C}"/>
              </a:ext>
            </a:extLst>
          </p:cNvPr>
          <p:cNvSpPr>
            <a:spLocks noGrp="1"/>
          </p:cNvSpPr>
          <p:nvPr>
            <p:ph type="sldNum" sz="quarter" idx="18"/>
          </p:nvPr>
        </p:nvSpPr>
        <p:spPr bwMode="gray"/>
        <p:txBody>
          <a:bodyPr/>
          <a:lstStyle/>
          <a:p>
            <a:fld id="{A36BB336-FA68-49FA-BBEA-E8420972406D}" type="slidenum">
              <a:rPr lang="en-GB" smtClean="0"/>
              <a:pPr/>
              <a:t>‹#›</a:t>
            </a:fld>
            <a:endParaRPr lang="en-GB" dirty="0"/>
          </a:p>
        </p:txBody>
      </p:sp>
      <p:sp>
        <p:nvSpPr>
          <p:cNvPr id="2" name="Title 1">
            <a:extLst>
              <a:ext uri="{FF2B5EF4-FFF2-40B4-BE49-F238E27FC236}">
                <a16:creationId xmlns:a16="http://schemas.microsoft.com/office/drawing/2014/main" id="{48D3E53E-15BB-410F-84DC-A4E767EAC5D4}"/>
              </a:ext>
            </a:extLst>
          </p:cNvPr>
          <p:cNvSpPr>
            <a:spLocks noGrp="1"/>
          </p:cNvSpPr>
          <p:nvPr>
            <p:ph type="ctrTitle" hasCustomPrompt="1"/>
          </p:nvPr>
        </p:nvSpPr>
        <p:spPr bwMode="gray">
          <a:xfrm>
            <a:off x="442913" y="538163"/>
            <a:ext cx="7251223" cy="946150"/>
          </a:xfrm>
        </p:spPr>
        <p:txBody>
          <a:bodyPr anchor="t">
            <a:noAutofit/>
          </a:bodyPr>
          <a:lstStyle>
            <a:lvl1pPr algn="l">
              <a:defRPr sz="3600">
                <a:solidFill>
                  <a:schemeClr val="bg1"/>
                </a:solidFill>
              </a:defRPr>
            </a:lvl1pPr>
          </a:lstStyle>
          <a:p>
            <a:r>
              <a:rPr lang="en-GB" dirty="0"/>
              <a:t>Insert agenda heading - max 2 lines</a:t>
            </a:r>
          </a:p>
        </p:txBody>
      </p:sp>
      <p:sp>
        <p:nvSpPr>
          <p:cNvPr id="3" name="Subtitle 2">
            <a:extLst>
              <a:ext uri="{FF2B5EF4-FFF2-40B4-BE49-F238E27FC236}">
                <a16:creationId xmlns:a16="http://schemas.microsoft.com/office/drawing/2014/main" id="{262922EC-38A5-403F-83E6-ABDC3CB84417}"/>
              </a:ext>
            </a:extLst>
          </p:cNvPr>
          <p:cNvSpPr>
            <a:spLocks noGrp="1"/>
          </p:cNvSpPr>
          <p:nvPr>
            <p:ph type="subTitle" idx="1" hasCustomPrompt="1"/>
          </p:nvPr>
        </p:nvSpPr>
        <p:spPr bwMode="gray">
          <a:xfrm>
            <a:off x="442913" y="1836676"/>
            <a:ext cx="7251223" cy="249299"/>
          </a:xfrm>
        </p:spPr>
        <p:txBody>
          <a:bodyPr wrap="square">
            <a:sp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Insert time and subject</a:t>
            </a:r>
          </a:p>
        </p:txBody>
      </p:sp>
      <p:sp>
        <p:nvSpPr>
          <p:cNvPr id="17" name="Text Placeholder 4">
            <a:extLst>
              <a:ext uri="{FF2B5EF4-FFF2-40B4-BE49-F238E27FC236}">
                <a16:creationId xmlns:a16="http://schemas.microsoft.com/office/drawing/2014/main" id="{1498D43D-A39F-433D-A697-134684DBB1BF}"/>
              </a:ext>
            </a:extLst>
          </p:cNvPr>
          <p:cNvSpPr>
            <a:spLocks noGrp="1"/>
          </p:cNvSpPr>
          <p:nvPr>
            <p:ph type="body" sz="quarter" idx="20"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agenda slides</a:t>
            </a:r>
          </a:p>
        </p:txBody>
      </p:sp>
    </p:spTree>
    <p:extLst>
      <p:ext uri="{BB962C8B-B14F-4D97-AF65-F5344CB8AC3E}">
        <p14:creationId xmlns:p14="http://schemas.microsoft.com/office/powerpoint/2010/main" val="302790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Slide Standard 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051963F-4BD0-4642-B08E-83690E41ED9E}"/>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27" name="Group 26">
            <a:extLst>
              <a:ext uri="{FF2B5EF4-FFF2-40B4-BE49-F238E27FC236}">
                <a16:creationId xmlns:a16="http://schemas.microsoft.com/office/drawing/2014/main" id="{DE6D0595-868E-4EBD-922F-7A139555E4E7}"/>
              </a:ext>
            </a:extLst>
          </p:cNvPr>
          <p:cNvGrpSpPr/>
          <p:nvPr userDrawn="1"/>
        </p:nvGrpSpPr>
        <p:grpSpPr bwMode="gray">
          <a:xfrm>
            <a:off x="-3439886" y="68474"/>
            <a:ext cx="3312886" cy="1759416"/>
            <a:chOff x="-3451566" y="560902"/>
            <a:chExt cx="3146766" cy="1759416"/>
          </a:xfrm>
        </p:grpSpPr>
        <p:sp>
          <p:nvSpPr>
            <p:cNvPr id="28" name="TextBox 27">
              <a:extLst>
                <a:ext uri="{FF2B5EF4-FFF2-40B4-BE49-F238E27FC236}">
                  <a16:creationId xmlns:a16="http://schemas.microsoft.com/office/drawing/2014/main" id="{2F6F9A96-180B-4580-9510-237637B2AF06}"/>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9" name="TextBox 28">
              <a:extLst>
                <a:ext uri="{FF2B5EF4-FFF2-40B4-BE49-F238E27FC236}">
                  <a16:creationId xmlns:a16="http://schemas.microsoft.com/office/drawing/2014/main" id="{44EAB682-5474-4F33-8AAA-6DC65F5D5AC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30" name="TextBox 29">
            <a:extLst>
              <a:ext uri="{FF2B5EF4-FFF2-40B4-BE49-F238E27FC236}">
                <a16:creationId xmlns:a16="http://schemas.microsoft.com/office/drawing/2014/main" id="{7E44729C-D5C1-48F0-9C94-97F4D0EDA1D9}"/>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31" name="Group 30">
            <a:extLst>
              <a:ext uri="{FF2B5EF4-FFF2-40B4-BE49-F238E27FC236}">
                <a16:creationId xmlns:a16="http://schemas.microsoft.com/office/drawing/2014/main" id="{BBFE6300-C126-498A-84C1-60AE1F6815CB}"/>
              </a:ext>
            </a:extLst>
          </p:cNvPr>
          <p:cNvGrpSpPr/>
          <p:nvPr userDrawn="1"/>
        </p:nvGrpSpPr>
        <p:grpSpPr bwMode="gray">
          <a:xfrm>
            <a:off x="-3439886" y="2191304"/>
            <a:ext cx="3312886" cy="759143"/>
            <a:chOff x="-3451566" y="560902"/>
            <a:chExt cx="3146766" cy="759143"/>
          </a:xfrm>
        </p:grpSpPr>
        <p:sp>
          <p:nvSpPr>
            <p:cNvPr id="32" name="TextBox 31">
              <a:extLst>
                <a:ext uri="{FF2B5EF4-FFF2-40B4-BE49-F238E27FC236}">
                  <a16:creationId xmlns:a16="http://schemas.microsoft.com/office/drawing/2014/main" id="{6C467D1A-F3BD-4F7B-92B3-3B85BF36777B}"/>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33" name="TextBox 32">
              <a:extLst>
                <a:ext uri="{FF2B5EF4-FFF2-40B4-BE49-F238E27FC236}">
                  <a16:creationId xmlns:a16="http://schemas.microsoft.com/office/drawing/2014/main" id="{CE93AAD8-C415-4BCB-9A8E-44B3A4EDC78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breaker slide</a:t>
              </a:r>
              <a:endParaRPr lang="en-GB" sz="1200" dirty="0">
                <a:solidFill>
                  <a:schemeClr val="accent1"/>
                </a:solidFill>
              </a:endParaRPr>
            </a:p>
          </p:txBody>
        </p:sp>
      </p:grpSp>
      <p:sp>
        <p:nvSpPr>
          <p:cNvPr id="19" name="Picture Placeholder 18">
            <a:extLst>
              <a:ext uri="{FF2B5EF4-FFF2-40B4-BE49-F238E27FC236}">
                <a16:creationId xmlns:a16="http://schemas.microsoft.com/office/drawing/2014/main" id="{43093CD4-D870-40C7-8E7B-CB383FE6BECF}"/>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2" name="Date Placeholder 1">
            <a:extLst>
              <a:ext uri="{FF2B5EF4-FFF2-40B4-BE49-F238E27FC236}">
                <a16:creationId xmlns:a16="http://schemas.microsoft.com/office/drawing/2014/main" id="{D1EB19AA-21AA-4E1A-9C31-116A175DCDC3}"/>
              </a:ext>
            </a:extLst>
          </p:cNvPr>
          <p:cNvSpPr>
            <a:spLocks noGrp="1"/>
          </p:cNvSpPr>
          <p:nvPr>
            <p:ph type="dt" sz="half" idx="18"/>
          </p:nvPr>
        </p:nvSpPr>
        <p:spPr bwMode="gray"/>
        <p:txBody>
          <a:bodyPr/>
          <a:lstStyle/>
          <a:p>
            <a:fld id="{BF89C21E-E5D7-4CB1-95C5-EC236E3AC20A}" type="datetime1">
              <a:rPr lang="en-GB" noProof="0" smtClean="0"/>
              <a:t>02/07/2022</a:t>
            </a:fld>
            <a:endParaRPr lang="en-GB" noProof="0" dirty="0"/>
          </a:p>
        </p:txBody>
      </p:sp>
      <p:sp>
        <p:nvSpPr>
          <p:cNvPr id="3" name="Footer Placeholder 2">
            <a:extLst>
              <a:ext uri="{FF2B5EF4-FFF2-40B4-BE49-F238E27FC236}">
                <a16:creationId xmlns:a16="http://schemas.microsoft.com/office/drawing/2014/main" id="{25A40C0B-0F1F-4842-B583-71CA128B8BBA}"/>
              </a:ext>
            </a:extLst>
          </p:cNvPr>
          <p:cNvSpPr>
            <a:spLocks noGrp="1"/>
          </p:cNvSpPr>
          <p:nvPr>
            <p:ph type="ftr" sz="quarter" idx="19"/>
          </p:nvPr>
        </p:nvSpPr>
        <p:spPr bwMode="gray"/>
        <p:txBody>
          <a:bodyPr/>
          <a:lstStyle/>
          <a:p>
            <a:endParaRPr lang="en-GB" noProof="0" dirty="0"/>
          </a:p>
        </p:txBody>
      </p:sp>
      <p:sp>
        <p:nvSpPr>
          <p:cNvPr id="5" name="Slide Number Placeholder 4">
            <a:extLst>
              <a:ext uri="{FF2B5EF4-FFF2-40B4-BE49-F238E27FC236}">
                <a16:creationId xmlns:a16="http://schemas.microsoft.com/office/drawing/2014/main" id="{04D4E0AB-08FF-442C-9085-7042B01AE669}"/>
              </a:ext>
            </a:extLst>
          </p:cNvPr>
          <p:cNvSpPr>
            <a:spLocks noGrp="1"/>
          </p:cNvSpPr>
          <p:nvPr>
            <p:ph type="sldNum" sz="quarter" idx="20"/>
          </p:nvPr>
        </p:nvSpPr>
        <p:spPr bwMode="gray"/>
        <p:txBody>
          <a:bodyPr/>
          <a:lstStyle/>
          <a:p>
            <a:fld id="{A36BB336-FA68-49FA-BBEA-E8420972406D}" type="slidenum">
              <a:rPr lang="en-GB" noProof="0" smtClean="0"/>
              <a:pPr/>
              <a:t>‹#›</a:t>
            </a:fld>
            <a:endParaRPr lang="en-GB" noProof="0" dirty="0"/>
          </a:p>
        </p:txBody>
      </p:sp>
      <p:sp>
        <p:nvSpPr>
          <p:cNvPr id="13" name="Title 12">
            <a:extLst>
              <a:ext uri="{FF2B5EF4-FFF2-40B4-BE49-F238E27FC236}">
                <a16:creationId xmlns:a16="http://schemas.microsoft.com/office/drawing/2014/main" id="{282C4400-AED9-430A-8120-0CA58C989882}"/>
              </a:ext>
            </a:extLst>
          </p:cNvPr>
          <p:cNvSpPr>
            <a:spLocks noGrp="1"/>
          </p:cNvSpPr>
          <p:nvPr>
            <p:ph type="title" hasCustomPrompt="1"/>
          </p:nvPr>
        </p:nvSpPr>
        <p:spPr bwMode="gray">
          <a:xfrm>
            <a:off x="442914" y="2085975"/>
            <a:ext cx="4375974" cy="1661993"/>
          </a:xfrm>
        </p:spPr>
        <p:txBody>
          <a:bodyPr wrap="square" anchor="ctr">
            <a:noAutofit/>
          </a:bodyPr>
          <a:lstStyle>
            <a:lvl1pPr algn="l">
              <a:defRPr sz="6000">
                <a:solidFill>
                  <a:schemeClr val="bg1"/>
                </a:solidFill>
              </a:defRPr>
            </a:lvl1pPr>
          </a:lstStyle>
          <a:p>
            <a:r>
              <a:rPr lang="en-GB" noProof="0" dirty="0"/>
              <a:t>Click to add breaker text</a:t>
            </a:r>
          </a:p>
        </p:txBody>
      </p:sp>
      <p:sp>
        <p:nvSpPr>
          <p:cNvPr id="16" name="Text Placeholder 4">
            <a:extLst>
              <a:ext uri="{FF2B5EF4-FFF2-40B4-BE49-F238E27FC236}">
                <a16:creationId xmlns:a16="http://schemas.microsoft.com/office/drawing/2014/main" id="{0866F86E-8E64-448C-AF5C-0844428E62E1}"/>
              </a:ext>
            </a:extLst>
          </p:cNvPr>
          <p:cNvSpPr>
            <a:spLocks noGrp="1"/>
          </p:cNvSpPr>
          <p:nvPr>
            <p:ph type="body" sz="quarter" idx="17" hasCustomPrompt="1"/>
          </p:nvPr>
        </p:nvSpPr>
        <p:spPr>
          <a:xfrm>
            <a:off x="8911753" y="1049413"/>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breaker slides</a:t>
            </a:r>
          </a:p>
        </p:txBody>
      </p:sp>
    </p:spTree>
    <p:extLst>
      <p:ext uri="{BB962C8B-B14F-4D97-AF65-F5344CB8AC3E}">
        <p14:creationId xmlns:p14="http://schemas.microsoft.com/office/powerpoint/2010/main" val="32278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Slide Wide Ray">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07D47687-37BC-4EB1-BD57-3818D187ABE8}"/>
              </a:ext>
            </a:extLst>
          </p:cNvPr>
          <p:cNvSpPr>
            <a:spLocks noGrp="1"/>
          </p:cNvSpPr>
          <p:nvPr>
            <p:ph type="pic" sz="quarter" idx="23"/>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lIns="0" tIns="0">
            <a:noAutofit/>
          </a:bodyPr>
          <a:lstStyle>
            <a:lvl1pPr marL="0" indent="0" algn="l">
              <a:buNone/>
              <a:defRPr/>
            </a:lvl1pPr>
          </a:lstStyle>
          <a:p>
            <a:r>
              <a:rPr lang="en-US"/>
              <a:t>Click icon to add picture</a:t>
            </a:r>
            <a:endParaRPr lang="en-GB"/>
          </a:p>
        </p:txBody>
      </p:sp>
      <p:grpSp>
        <p:nvGrpSpPr>
          <p:cNvPr id="27" name="Group 26">
            <a:extLst>
              <a:ext uri="{FF2B5EF4-FFF2-40B4-BE49-F238E27FC236}">
                <a16:creationId xmlns:a16="http://schemas.microsoft.com/office/drawing/2014/main" id="{DE6D0595-868E-4EBD-922F-7A139555E4E7}"/>
              </a:ext>
            </a:extLst>
          </p:cNvPr>
          <p:cNvGrpSpPr/>
          <p:nvPr userDrawn="1"/>
        </p:nvGrpSpPr>
        <p:grpSpPr bwMode="gray">
          <a:xfrm>
            <a:off x="-3439886" y="68474"/>
            <a:ext cx="3312886" cy="1759416"/>
            <a:chOff x="-3451566" y="560902"/>
            <a:chExt cx="3146766" cy="1759416"/>
          </a:xfrm>
        </p:grpSpPr>
        <p:sp>
          <p:nvSpPr>
            <p:cNvPr id="28" name="TextBox 27">
              <a:extLst>
                <a:ext uri="{FF2B5EF4-FFF2-40B4-BE49-F238E27FC236}">
                  <a16:creationId xmlns:a16="http://schemas.microsoft.com/office/drawing/2014/main" id="{2F6F9A96-180B-4580-9510-237637B2AF06}"/>
                </a:ext>
              </a:extLst>
            </p:cNvPr>
            <p:cNvSpPr txBox="1">
              <a:spLocks/>
            </p:cNvSpPr>
            <p:nvPr userDrawn="1"/>
          </p:nvSpPr>
          <p:spPr bwMode="gray">
            <a:xfrm>
              <a:off x="-3451566" y="827602"/>
              <a:ext cx="3146766" cy="1492716"/>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Select the overlay (the ray and the echo) by clicking </a:t>
              </a:r>
              <a:br>
                <a:rPr lang="en-GB" sz="1000" b="0" dirty="0">
                  <a:solidFill>
                    <a:schemeClr val="tx2"/>
                  </a:solidFill>
                </a:rPr>
              </a:br>
              <a:r>
                <a:rPr lang="en-GB" sz="1000" b="0" dirty="0">
                  <a:solidFill>
                    <a:schemeClr val="tx2"/>
                  </a:solidFill>
                </a:rPr>
                <a:t>on the blue part in the bottom-left corner</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overlay and select Send to Back</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outside the slide to de-select the overlay</a:t>
              </a:r>
            </a:p>
            <a:p>
              <a:pPr marL="180975" indent="-180975" algn="l">
                <a:lnSpc>
                  <a:spcPct val="90000"/>
                </a:lnSpc>
                <a:spcBef>
                  <a:spcPts val="300"/>
                </a:spcBef>
                <a:spcAft>
                  <a:spcPts val="300"/>
                </a:spcAft>
                <a:buFont typeface="+mj-lt"/>
                <a:buAutoNum type="arabicPeriod"/>
              </a:pPr>
              <a:r>
                <a:rPr lang="en-GB" sz="1000" b="0" dirty="0">
                  <a:solidFill>
                    <a:schemeClr val="tx2"/>
                  </a:solidFill>
                </a:rPr>
                <a:t>Now select the picture and delete it</a:t>
              </a:r>
            </a:p>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another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29" name="TextBox 28">
              <a:extLst>
                <a:ext uri="{FF2B5EF4-FFF2-40B4-BE49-F238E27FC236}">
                  <a16:creationId xmlns:a16="http://schemas.microsoft.com/office/drawing/2014/main" id="{44EAB682-5474-4F33-8AAA-6DC65F5D5AC1}"/>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change the existing picture</a:t>
              </a:r>
              <a:endParaRPr lang="en-GB" sz="1200" dirty="0">
                <a:solidFill>
                  <a:schemeClr val="accent1"/>
                </a:solidFill>
              </a:endParaRPr>
            </a:p>
          </p:txBody>
        </p:sp>
      </p:grpSp>
      <p:sp>
        <p:nvSpPr>
          <p:cNvPr id="30" name="TextBox 29">
            <a:extLst>
              <a:ext uri="{FF2B5EF4-FFF2-40B4-BE49-F238E27FC236}">
                <a16:creationId xmlns:a16="http://schemas.microsoft.com/office/drawing/2014/main" id="{7E44729C-D5C1-48F0-9C94-97F4D0EDA1D9}"/>
              </a:ext>
            </a:extLst>
          </p:cNvPr>
          <p:cNvSpPr txBox="1">
            <a:spLocks/>
          </p:cNvSpPr>
          <p:nvPr userDrawn="1"/>
        </p:nvSpPr>
        <p:spPr bwMode="gray">
          <a:xfrm>
            <a:off x="-3433507" y="3292231"/>
            <a:ext cx="3185671"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0" dirty="0">
                <a:solidFill>
                  <a:schemeClr val="accent1"/>
                </a:solidFill>
              </a:rPr>
              <a:t>Refer to the guidelines in this template </a:t>
            </a:r>
            <a:br>
              <a:rPr lang="en-GB" sz="1200" b="0" dirty="0">
                <a:solidFill>
                  <a:schemeClr val="accent1"/>
                </a:solidFill>
              </a:rPr>
            </a:br>
            <a:r>
              <a:rPr lang="en-GB" sz="1200" b="0" dirty="0">
                <a:solidFill>
                  <a:schemeClr val="accent1"/>
                </a:solidFill>
              </a:rPr>
              <a:t>in order to </a:t>
            </a:r>
            <a:r>
              <a:rPr lang="en-GB" sz="1200" b="1" dirty="0">
                <a:solidFill>
                  <a:schemeClr val="accent1"/>
                </a:solidFill>
              </a:rPr>
              <a:t>crop, scale and resize pictures</a:t>
            </a:r>
            <a:r>
              <a:rPr lang="en-GB" sz="1200" b="0" dirty="0">
                <a:solidFill>
                  <a:schemeClr val="accent1"/>
                </a:solidFill>
              </a:rPr>
              <a:t>.</a:t>
            </a:r>
          </a:p>
        </p:txBody>
      </p:sp>
      <p:grpSp>
        <p:nvGrpSpPr>
          <p:cNvPr id="31" name="Group 30">
            <a:extLst>
              <a:ext uri="{FF2B5EF4-FFF2-40B4-BE49-F238E27FC236}">
                <a16:creationId xmlns:a16="http://schemas.microsoft.com/office/drawing/2014/main" id="{BBFE6300-C126-498A-84C1-60AE1F6815CB}"/>
              </a:ext>
            </a:extLst>
          </p:cNvPr>
          <p:cNvGrpSpPr/>
          <p:nvPr userDrawn="1"/>
        </p:nvGrpSpPr>
        <p:grpSpPr bwMode="gray">
          <a:xfrm>
            <a:off x="-3439886" y="2191304"/>
            <a:ext cx="3312886" cy="759143"/>
            <a:chOff x="-3451566" y="560902"/>
            <a:chExt cx="3146766" cy="759143"/>
          </a:xfrm>
        </p:grpSpPr>
        <p:sp>
          <p:nvSpPr>
            <p:cNvPr id="32" name="TextBox 31">
              <a:extLst>
                <a:ext uri="{FF2B5EF4-FFF2-40B4-BE49-F238E27FC236}">
                  <a16:creationId xmlns:a16="http://schemas.microsoft.com/office/drawing/2014/main" id="{6C467D1A-F3BD-4F7B-92B3-3B85BF36777B}"/>
                </a:ext>
              </a:extLst>
            </p:cNvPr>
            <p:cNvSpPr txBox="1">
              <a:spLocks/>
            </p:cNvSpPr>
            <p:nvPr userDrawn="1"/>
          </p:nvSpPr>
          <p:spPr bwMode="gray">
            <a:xfrm>
              <a:off x="-3451566" y="827602"/>
              <a:ext cx="3146766" cy="492443"/>
            </a:xfrm>
            <a:prstGeom prst="rect">
              <a:avLst/>
            </a:prstGeom>
            <a:noFill/>
          </p:spPr>
          <p:txBody>
            <a:bodyPr wrap="square" lIns="0" tIns="0" rIns="0" bIns="0" rtlCol="0">
              <a:spAutoFit/>
            </a:bodyPr>
            <a:lstStyle/>
            <a:p>
              <a:pPr marL="180975" indent="-180975" algn="l">
                <a:lnSpc>
                  <a:spcPct val="90000"/>
                </a:lnSpc>
                <a:spcBef>
                  <a:spcPts val="300"/>
                </a:spcBef>
                <a:spcAft>
                  <a:spcPts val="300"/>
                </a:spcAft>
                <a:buFont typeface="+mj-lt"/>
                <a:buAutoNum type="arabicPeriod"/>
              </a:pPr>
              <a:r>
                <a:rPr lang="en-GB" sz="1000" b="0" dirty="0">
                  <a:solidFill>
                    <a:schemeClr val="tx2"/>
                  </a:solidFill>
                </a:rPr>
                <a:t>Click the picture icon and insert a picture</a:t>
              </a:r>
            </a:p>
            <a:p>
              <a:pPr marL="180975" indent="-180975" algn="l">
                <a:lnSpc>
                  <a:spcPct val="90000"/>
                </a:lnSpc>
                <a:spcBef>
                  <a:spcPts val="300"/>
                </a:spcBef>
                <a:spcAft>
                  <a:spcPts val="300"/>
                </a:spcAft>
                <a:buFont typeface="+mj-lt"/>
                <a:buAutoNum type="arabicPeriod"/>
              </a:pPr>
              <a:r>
                <a:rPr lang="en-GB" sz="1000" b="0" dirty="0">
                  <a:solidFill>
                    <a:schemeClr val="tx2"/>
                  </a:solidFill>
                </a:rPr>
                <a:t>Right-click the inserted picture and choose</a:t>
              </a:r>
              <a:br>
                <a:rPr lang="en-GB" sz="1000" b="0" dirty="0">
                  <a:solidFill>
                    <a:schemeClr val="tx2"/>
                  </a:solidFill>
                </a:rPr>
              </a:br>
              <a:r>
                <a:rPr lang="en-GB" sz="1000" b="0" dirty="0">
                  <a:solidFill>
                    <a:schemeClr val="tx2"/>
                  </a:solidFill>
                </a:rPr>
                <a:t>Send to Back</a:t>
              </a:r>
            </a:p>
          </p:txBody>
        </p:sp>
        <p:sp>
          <p:nvSpPr>
            <p:cNvPr id="33" name="TextBox 32">
              <a:extLst>
                <a:ext uri="{FF2B5EF4-FFF2-40B4-BE49-F238E27FC236}">
                  <a16:creationId xmlns:a16="http://schemas.microsoft.com/office/drawing/2014/main" id="{CE93AAD8-C415-4BCB-9A8E-44B3A4EDC780}"/>
                </a:ext>
              </a:extLst>
            </p:cNvPr>
            <p:cNvSpPr txBox="1">
              <a:spLocks/>
            </p:cNvSpPr>
            <p:nvPr userDrawn="1"/>
          </p:nvSpPr>
          <p:spPr bwMode="gray">
            <a:xfrm>
              <a:off x="-3451566" y="560902"/>
              <a:ext cx="3025930" cy="1661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accent1"/>
                  </a:solidFill>
                </a:rPr>
                <a:t>How to insert a picture on a new breaker slide</a:t>
              </a:r>
              <a:endParaRPr lang="en-GB" sz="1200" dirty="0">
                <a:solidFill>
                  <a:schemeClr val="accent1"/>
                </a:solidFill>
              </a:endParaRPr>
            </a:p>
          </p:txBody>
        </p:sp>
      </p:grpSp>
      <p:sp>
        <p:nvSpPr>
          <p:cNvPr id="19" name="Picture Placeholder 18">
            <a:extLst>
              <a:ext uri="{FF2B5EF4-FFF2-40B4-BE49-F238E27FC236}">
                <a16:creationId xmlns:a16="http://schemas.microsoft.com/office/drawing/2014/main" id="{A7CF953B-2F7B-4E09-A291-40684803DFA1}"/>
              </a:ext>
            </a:extLst>
          </p:cNvPr>
          <p:cNvSpPr>
            <a:spLocks noGrp="1"/>
          </p:cNvSpPr>
          <p:nvPr>
            <p:ph type="pic" sz="quarter" idx="24"/>
          </p:nvPr>
        </p:nvSpPr>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txBody>
          <a:bodyPr wrap="square" lIns="0" tIns="0">
            <a:noAutofit/>
          </a:bodyPr>
          <a:lstStyle>
            <a:lvl1pPr marL="0" indent="0" algn="l">
              <a:buNone/>
              <a:defRPr/>
            </a:lvl1pPr>
          </a:lstStyle>
          <a:p>
            <a:r>
              <a:rPr lang="en-US"/>
              <a:t>Click icon to add picture</a:t>
            </a:r>
            <a:endParaRPr lang="en-GB"/>
          </a:p>
        </p:txBody>
      </p:sp>
      <p:sp>
        <p:nvSpPr>
          <p:cNvPr id="2" name="Date Placeholder 1">
            <a:extLst>
              <a:ext uri="{FF2B5EF4-FFF2-40B4-BE49-F238E27FC236}">
                <a16:creationId xmlns:a16="http://schemas.microsoft.com/office/drawing/2014/main" id="{D1EB19AA-21AA-4E1A-9C31-116A175DCDC3}"/>
              </a:ext>
            </a:extLst>
          </p:cNvPr>
          <p:cNvSpPr>
            <a:spLocks noGrp="1"/>
          </p:cNvSpPr>
          <p:nvPr>
            <p:ph type="dt" sz="half" idx="18"/>
          </p:nvPr>
        </p:nvSpPr>
        <p:spPr bwMode="gray"/>
        <p:txBody>
          <a:bodyPr/>
          <a:lstStyle/>
          <a:p>
            <a:fld id="{060F70F3-5D35-4081-B844-42BED3511F74}" type="datetime1">
              <a:rPr lang="en-GB" noProof="0" smtClean="0"/>
              <a:t>02/07/2022</a:t>
            </a:fld>
            <a:endParaRPr lang="en-GB" noProof="0" dirty="0"/>
          </a:p>
        </p:txBody>
      </p:sp>
      <p:sp>
        <p:nvSpPr>
          <p:cNvPr id="3" name="Footer Placeholder 2">
            <a:extLst>
              <a:ext uri="{FF2B5EF4-FFF2-40B4-BE49-F238E27FC236}">
                <a16:creationId xmlns:a16="http://schemas.microsoft.com/office/drawing/2014/main" id="{25A40C0B-0F1F-4842-B583-71CA128B8BBA}"/>
              </a:ext>
            </a:extLst>
          </p:cNvPr>
          <p:cNvSpPr>
            <a:spLocks noGrp="1"/>
          </p:cNvSpPr>
          <p:nvPr>
            <p:ph type="ftr" sz="quarter" idx="19"/>
          </p:nvPr>
        </p:nvSpPr>
        <p:spPr bwMode="gray"/>
        <p:txBody>
          <a:bodyPr/>
          <a:lstStyle/>
          <a:p>
            <a:endParaRPr lang="en-GB" noProof="0" dirty="0"/>
          </a:p>
        </p:txBody>
      </p:sp>
      <p:sp>
        <p:nvSpPr>
          <p:cNvPr id="5" name="Slide Number Placeholder 4">
            <a:extLst>
              <a:ext uri="{FF2B5EF4-FFF2-40B4-BE49-F238E27FC236}">
                <a16:creationId xmlns:a16="http://schemas.microsoft.com/office/drawing/2014/main" id="{04D4E0AB-08FF-442C-9085-7042B01AE669}"/>
              </a:ext>
            </a:extLst>
          </p:cNvPr>
          <p:cNvSpPr>
            <a:spLocks noGrp="1"/>
          </p:cNvSpPr>
          <p:nvPr>
            <p:ph type="sldNum" sz="quarter" idx="20"/>
          </p:nvPr>
        </p:nvSpPr>
        <p:spPr bwMode="gray"/>
        <p:txBody>
          <a:bodyPr/>
          <a:lstStyle/>
          <a:p>
            <a:fld id="{A36BB336-FA68-49FA-BBEA-E8420972406D}" type="slidenum">
              <a:rPr lang="en-GB" noProof="0" smtClean="0"/>
              <a:pPr/>
              <a:t>‹#›</a:t>
            </a:fld>
            <a:endParaRPr lang="en-GB" noProof="0" dirty="0"/>
          </a:p>
        </p:txBody>
      </p:sp>
      <p:sp>
        <p:nvSpPr>
          <p:cNvPr id="13" name="Title 12">
            <a:extLst>
              <a:ext uri="{FF2B5EF4-FFF2-40B4-BE49-F238E27FC236}">
                <a16:creationId xmlns:a16="http://schemas.microsoft.com/office/drawing/2014/main" id="{282C4400-AED9-430A-8120-0CA58C989882}"/>
              </a:ext>
            </a:extLst>
          </p:cNvPr>
          <p:cNvSpPr>
            <a:spLocks noGrp="1"/>
          </p:cNvSpPr>
          <p:nvPr>
            <p:ph type="title" hasCustomPrompt="1"/>
          </p:nvPr>
        </p:nvSpPr>
        <p:spPr bwMode="gray">
          <a:xfrm>
            <a:off x="442914" y="2085975"/>
            <a:ext cx="5362800" cy="1661993"/>
          </a:xfrm>
        </p:spPr>
        <p:txBody>
          <a:bodyPr wrap="square" anchor="ctr">
            <a:noAutofit/>
          </a:bodyPr>
          <a:lstStyle>
            <a:lvl1pPr algn="l">
              <a:defRPr sz="6000">
                <a:solidFill>
                  <a:schemeClr val="bg1"/>
                </a:solidFill>
              </a:defRPr>
            </a:lvl1pPr>
          </a:lstStyle>
          <a:p>
            <a:r>
              <a:rPr lang="en-GB" noProof="0" dirty="0"/>
              <a:t>Click to add breaker text</a:t>
            </a:r>
          </a:p>
        </p:txBody>
      </p:sp>
      <p:sp>
        <p:nvSpPr>
          <p:cNvPr id="16" name="Text Placeholder 4">
            <a:extLst>
              <a:ext uri="{FF2B5EF4-FFF2-40B4-BE49-F238E27FC236}">
                <a16:creationId xmlns:a16="http://schemas.microsoft.com/office/drawing/2014/main" id="{8ADE38F6-DFC4-4FD4-A29D-3C61A1F889EC}"/>
              </a:ext>
            </a:extLst>
          </p:cNvPr>
          <p:cNvSpPr>
            <a:spLocks noGrp="1"/>
          </p:cNvSpPr>
          <p:nvPr>
            <p:ph type="body" sz="quarter" idx="17" hasCustomPrompt="1"/>
          </p:nvPr>
        </p:nvSpPr>
        <p:spPr>
          <a:xfrm>
            <a:off x="9505006" y="1272306"/>
            <a:ext cx="1480494" cy="1480494"/>
          </a:xfrm>
          <a:prstGeom prst="ellipse">
            <a:avLst/>
          </a:prstGeom>
          <a:solidFill>
            <a:srgbClr val="FF0000"/>
          </a:solidFill>
        </p:spPr>
        <p:txBody>
          <a:bodyPr lIns="0" tIns="0" rIns="0" bIns="0" anchor="ctr"/>
          <a:lstStyle>
            <a:lvl1pPr marL="0" indent="0" algn="ctr">
              <a:buNone/>
              <a:defRPr sz="1000" b="1">
                <a:solidFill>
                  <a:schemeClr val="bg1"/>
                </a:solidFill>
              </a:defRPr>
            </a:lvl1pPr>
            <a:lvl2pPr marL="180975" indent="0" algn="ctr">
              <a:buNone/>
              <a:defRPr>
                <a:solidFill>
                  <a:schemeClr val="bg1"/>
                </a:solidFill>
              </a:defRPr>
            </a:lvl2pPr>
            <a:lvl3pPr marL="361950" indent="0" algn="ctr">
              <a:buNone/>
              <a:defRPr>
                <a:solidFill>
                  <a:schemeClr val="bg1"/>
                </a:solidFill>
              </a:defRPr>
            </a:lvl3pPr>
            <a:lvl4pPr marL="361950" indent="0" algn="ctr">
              <a:buNone/>
              <a:defRPr>
                <a:solidFill>
                  <a:schemeClr val="bg1"/>
                </a:solidFill>
              </a:defRPr>
            </a:lvl4pPr>
            <a:lvl5pPr marL="361950" indent="0" algn="ctr">
              <a:buNone/>
              <a:defRPr>
                <a:solidFill>
                  <a:schemeClr val="bg1"/>
                </a:solidFill>
              </a:defRPr>
            </a:lvl5pPr>
          </a:lstStyle>
          <a:p>
            <a:pPr lvl="0"/>
            <a:r>
              <a:rPr lang="en-GB" dirty="0"/>
              <a:t>Read and delete: This layout is only to be used for breaker slides</a:t>
            </a:r>
          </a:p>
        </p:txBody>
      </p:sp>
    </p:spTree>
    <p:extLst>
      <p:ext uri="{BB962C8B-B14F-4D97-AF65-F5344CB8AC3E}">
        <p14:creationId xmlns:p14="http://schemas.microsoft.com/office/powerpoint/2010/main" val="280770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6ABAC-8AF5-4319-8165-37C84CC3885E}"/>
              </a:ext>
            </a:extLst>
          </p:cNvPr>
          <p:cNvSpPr>
            <a:spLocks noGrp="1"/>
          </p:cNvSpPr>
          <p:nvPr>
            <p:ph type="body" idx="1" hasCustomPrompt="1"/>
          </p:nvPr>
        </p:nvSpPr>
        <p:spPr bwMode="gray">
          <a:xfrm>
            <a:off x="442913" y="1628775"/>
            <a:ext cx="54370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4" name="Content Placeholder 3">
            <a:extLst>
              <a:ext uri="{FF2B5EF4-FFF2-40B4-BE49-F238E27FC236}">
                <a16:creationId xmlns:a16="http://schemas.microsoft.com/office/drawing/2014/main" id="{E3D59B0F-0EAD-449B-A851-823C2FDBD249}"/>
              </a:ext>
            </a:extLst>
          </p:cNvPr>
          <p:cNvSpPr>
            <a:spLocks noGrp="1"/>
          </p:cNvSpPr>
          <p:nvPr>
            <p:ph sz="half" idx="2" hasCustomPrompt="1"/>
          </p:nvPr>
        </p:nvSpPr>
        <p:spPr bwMode="gray">
          <a:xfrm>
            <a:off x="442913" y="2241548"/>
            <a:ext cx="5437087" cy="3821114"/>
          </a:xfrm>
        </p:spPr>
        <p:txBody>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11" name="Text Placeholder 2">
            <a:extLst>
              <a:ext uri="{FF2B5EF4-FFF2-40B4-BE49-F238E27FC236}">
                <a16:creationId xmlns:a16="http://schemas.microsoft.com/office/drawing/2014/main" id="{0811974F-B973-477B-8A3D-B9C5B69C7E94}"/>
              </a:ext>
            </a:extLst>
          </p:cNvPr>
          <p:cNvSpPr>
            <a:spLocks noGrp="1"/>
          </p:cNvSpPr>
          <p:nvPr>
            <p:ph type="body" idx="13" hasCustomPrompt="1"/>
          </p:nvPr>
        </p:nvSpPr>
        <p:spPr bwMode="gray">
          <a:xfrm>
            <a:off x="6312000" y="1628775"/>
            <a:ext cx="5437087" cy="443198"/>
          </a:xfrm>
        </p:spPr>
        <p:txBody>
          <a:bodyPr anchor="b"/>
          <a:lstStyle>
            <a:lvl1pPr marL="0" indent="0">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 – max 2 lines</a:t>
            </a:r>
          </a:p>
        </p:txBody>
      </p:sp>
      <p:sp>
        <p:nvSpPr>
          <p:cNvPr id="19" name="Content Placeholder 18">
            <a:extLst>
              <a:ext uri="{FF2B5EF4-FFF2-40B4-BE49-F238E27FC236}">
                <a16:creationId xmlns:a16="http://schemas.microsoft.com/office/drawing/2014/main" id="{7EE82064-40D1-4C69-B3F6-FDFEBE63C0E6}"/>
              </a:ext>
            </a:extLst>
          </p:cNvPr>
          <p:cNvSpPr>
            <a:spLocks noGrp="1"/>
          </p:cNvSpPr>
          <p:nvPr>
            <p:ph sz="half" idx="14" hasCustomPrompt="1"/>
          </p:nvPr>
        </p:nvSpPr>
        <p:spPr bwMode="gray">
          <a:xfrm>
            <a:off x="6312000" y="2241548"/>
            <a:ext cx="5437087" cy="3821114"/>
          </a:xfrm>
          <a:prstGeom prst="rect">
            <a:avLst/>
          </a:prstGeom>
        </p:spPr>
        <p:txBody>
          <a:bodyPr wrap="square">
            <a:noAutofit/>
          </a:bodyPr>
          <a:lstStyle>
            <a:lvl1pPr>
              <a:defRPr sz="1600"/>
            </a:lvl1pPr>
            <a:lvl2pPr>
              <a:defRPr sz="1600"/>
            </a:lvl2pPr>
            <a:lvl3pPr>
              <a:defRPr sz="1600"/>
            </a:lvl3pPr>
          </a:lstStyle>
          <a:p>
            <a:pPr lvl="0"/>
            <a:r>
              <a:rPr lang="en-GB" dirty="0"/>
              <a:t>Click to add text</a:t>
            </a:r>
          </a:p>
          <a:p>
            <a:pPr lvl="1"/>
            <a:r>
              <a:rPr lang="en-GB" dirty="0"/>
              <a:t>Second level</a:t>
            </a:r>
          </a:p>
          <a:p>
            <a:pPr lvl="2"/>
            <a:r>
              <a:rPr lang="en-GB" dirty="0"/>
              <a:t>Third level</a:t>
            </a:r>
          </a:p>
        </p:txBody>
      </p:sp>
      <p:sp>
        <p:nvSpPr>
          <p:cNvPr id="2" name="Title 1">
            <a:extLst>
              <a:ext uri="{FF2B5EF4-FFF2-40B4-BE49-F238E27FC236}">
                <a16:creationId xmlns:a16="http://schemas.microsoft.com/office/drawing/2014/main" id="{97ABD82D-0A30-4B69-BDC9-DF64EEAF0B14}"/>
              </a:ext>
            </a:extLst>
          </p:cNvPr>
          <p:cNvSpPr>
            <a:spLocks noGrp="1"/>
          </p:cNvSpPr>
          <p:nvPr>
            <p:ph type="title"/>
          </p:nvPr>
        </p:nvSpPr>
        <p:spPr/>
        <p:txBody>
          <a:bodyPr/>
          <a:lstStyle/>
          <a:p>
            <a:r>
              <a:rPr lang="en-US"/>
              <a:t>Click to edit Master title style</a:t>
            </a:r>
            <a:endParaRPr lang="en-GB" dirty="0"/>
          </a:p>
        </p:txBody>
      </p:sp>
      <p:sp>
        <p:nvSpPr>
          <p:cNvPr id="5" name="Date Placeholder 4">
            <a:extLst>
              <a:ext uri="{FF2B5EF4-FFF2-40B4-BE49-F238E27FC236}">
                <a16:creationId xmlns:a16="http://schemas.microsoft.com/office/drawing/2014/main" id="{E48A4920-A3DA-40AB-AEEC-5F2269648BDD}"/>
              </a:ext>
            </a:extLst>
          </p:cNvPr>
          <p:cNvSpPr>
            <a:spLocks noGrp="1"/>
          </p:cNvSpPr>
          <p:nvPr>
            <p:ph type="dt" sz="half" idx="15"/>
          </p:nvPr>
        </p:nvSpPr>
        <p:spPr/>
        <p:txBody>
          <a:bodyPr/>
          <a:lstStyle/>
          <a:p>
            <a:fld id="{C627F1A4-5EBF-49A1-80F8-68C4BEE9FEDD}" type="datetime1">
              <a:rPr lang="en-GB" smtClean="0"/>
              <a:t>02/07/2022</a:t>
            </a:fld>
            <a:endParaRPr lang="en-GB" dirty="0"/>
          </a:p>
        </p:txBody>
      </p:sp>
      <p:sp>
        <p:nvSpPr>
          <p:cNvPr id="6" name="Footer Placeholder 5">
            <a:extLst>
              <a:ext uri="{FF2B5EF4-FFF2-40B4-BE49-F238E27FC236}">
                <a16:creationId xmlns:a16="http://schemas.microsoft.com/office/drawing/2014/main" id="{6EF5DCA7-E76C-4AC8-94D1-287E3E0F087E}"/>
              </a:ext>
            </a:extLst>
          </p:cNvPr>
          <p:cNvSpPr>
            <a:spLocks noGrp="1"/>
          </p:cNvSpPr>
          <p:nvPr>
            <p:ph type="ftr" sz="quarter" idx="16"/>
          </p:nvPr>
        </p:nvSpPr>
        <p:spPr/>
        <p:txBody>
          <a:bodyPr/>
          <a:lstStyle/>
          <a:p>
            <a:endParaRPr lang="en-GB"/>
          </a:p>
        </p:txBody>
      </p:sp>
      <p:sp>
        <p:nvSpPr>
          <p:cNvPr id="10" name="Slide Number Placeholder 9">
            <a:extLst>
              <a:ext uri="{FF2B5EF4-FFF2-40B4-BE49-F238E27FC236}">
                <a16:creationId xmlns:a16="http://schemas.microsoft.com/office/drawing/2014/main" id="{297EC825-E10E-4757-BB59-33FE00A1DDED}"/>
              </a:ext>
            </a:extLst>
          </p:cNvPr>
          <p:cNvSpPr>
            <a:spLocks noGrp="1"/>
          </p:cNvSpPr>
          <p:nvPr>
            <p:ph type="sldNum" sz="quarter" idx="17"/>
          </p:nvPr>
        </p:nvSpPr>
        <p:spPr/>
        <p:txBody>
          <a:bodyPr/>
          <a:lstStyle/>
          <a:p>
            <a:fld id="{A36BB336-FA68-49FA-BBEA-E8420972406D}" type="slidenum">
              <a:rPr lang="en-GB" smtClean="0"/>
              <a:pPr/>
              <a:t>‹#›</a:t>
            </a:fld>
            <a:endParaRPr lang="en-GB" dirty="0"/>
          </a:p>
        </p:txBody>
      </p:sp>
      <p:sp>
        <p:nvSpPr>
          <p:cNvPr id="33" name="Freeform: Shape 32">
            <a:extLst>
              <a:ext uri="{FF2B5EF4-FFF2-40B4-BE49-F238E27FC236}">
                <a16:creationId xmlns:a16="http://schemas.microsoft.com/office/drawing/2014/main" id="{64AA2588-CF1A-4565-BE39-2A56EF2C0248}"/>
              </a:ext>
            </a:extLst>
          </p:cNvPr>
          <p:cNvSpPr>
            <a:spLocks/>
          </p:cNvSpPr>
          <p:nvPr userDrawn="1"/>
        </p:nvSpPr>
        <p:spPr>
          <a:xfrm>
            <a:off x="10504487" y="6062662"/>
            <a:ext cx="1808163" cy="913511"/>
          </a:xfrm>
          <a:custGeom>
            <a:avLst/>
            <a:gdLst>
              <a:gd name="connsiteX0" fmla="*/ 2349500 w 2466975"/>
              <a:gd name="connsiteY0" fmla="*/ 0 h 1447800"/>
              <a:gd name="connsiteX1" fmla="*/ 2466975 w 2466975"/>
              <a:gd name="connsiteY1" fmla="*/ 0 h 1447800"/>
              <a:gd name="connsiteX2" fmla="*/ 2466975 w 2466975"/>
              <a:gd name="connsiteY2" fmla="*/ 1447800 h 1447800"/>
              <a:gd name="connsiteX3" fmla="*/ 0 w 2466975"/>
              <a:gd name="connsiteY3" fmla="*/ 1447800 h 1447800"/>
              <a:gd name="connsiteX4" fmla="*/ 0 w 2466975"/>
              <a:gd name="connsiteY4" fmla="*/ 1339850 h 14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6975" h="1447800">
                <a:moveTo>
                  <a:pt x="2349500" y="0"/>
                </a:moveTo>
                <a:lnTo>
                  <a:pt x="2466975" y="0"/>
                </a:lnTo>
                <a:lnTo>
                  <a:pt x="2466975" y="1447800"/>
                </a:lnTo>
                <a:lnTo>
                  <a:pt x="0" y="1447800"/>
                </a:lnTo>
                <a:lnTo>
                  <a:pt x="0" y="1339850"/>
                </a:lnTo>
              </a:path>
            </a:pathLst>
          </a:cu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4" name="Group 33">
            <a:extLst>
              <a:ext uri="{FF2B5EF4-FFF2-40B4-BE49-F238E27FC236}">
                <a16:creationId xmlns:a16="http://schemas.microsoft.com/office/drawing/2014/main" id="{338BDA03-A1DF-46E7-A67B-8061753C2468}"/>
              </a:ext>
            </a:extLst>
          </p:cNvPr>
          <p:cNvGrpSpPr/>
          <p:nvPr userDrawn="1"/>
        </p:nvGrpSpPr>
        <p:grpSpPr>
          <a:xfrm>
            <a:off x="12439650" y="6062662"/>
            <a:ext cx="1808163" cy="1123140"/>
            <a:chOff x="12439650" y="6062662"/>
            <a:chExt cx="1808163" cy="1123140"/>
          </a:xfrm>
        </p:grpSpPr>
        <p:sp>
          <p:nvSpPr>
            <p:cNvPr id="35" name="TextBox 34">
              <a:extLst>
                <a:ext uri="{FF2B5EF4-FFF2-40B4-BE49-F238E27FC236}">
                  <a16:creationId xmlns:a16="http://schemas.microsoft.com/office/drawing/2014/main" id="{0784D02D-28E0-451A-BECE-FC2C4079BFDC}"/>
                </a:ext>
              </a:extLst>
            </p:cNvPr>
            <p:cNvSpPr txBox="1">
              <a:spLocks/>
            </p:cNvSpPr>
            <p:nvPr userDrawn="1"/>
          </p:nvSpPr>
          <p:spPr>
            <a:xfrm>
              <a:off x="12439650" y="6416361"/>
              <a:ext cx="1808163" cy="769441"/>
            </a:xfrm>
            <a:prstGeom prst="rect">
              <a:avLst/>
            </a:prstGeom>
            <a:noFill/>
          </p:spPr>
          <p:txBody>
            <a:bodyPr wrap="square" lIns="0" tIns="0" rIns="0" bIns="0" rtlCol="0">
              <a:spAutoFit/>
            </a:bodyPr>
            <a:lstStyle/>
            <a:p>
              <a:pPr marL="0" indent="0" algn="l">
                <a:lnSpc>
                  <a:spcPct val="90000"/>
                </a:lnSpc>
                <a:spcBef>
                  <a:spcPts val="300"/>
                </a:spcBef>
                <a:spcAft>
                  <a:spcPts val="300"/>
                </a:spcAft>
                <a:buFont typeface="+mj-lt"/>
                <a:buNone/>
              </a:pPr>
              <a:r>
                <a:rPr lang="en-GB" sz="1000" b="0" dirty="0">
                  <a:solidFill>
                    <a:schemeClr val="tx2"/>
                  </a:solidFill>
                </a:rPr>
                <a:t>The dotted line </a:t>
              </a:r>
              <a:r>
                <a:rPr lang="en-GB" sz="1000" b="0">
                  <a:solidFill>
                    <a:schemeClr val="tx2"/>
                  </a:solidFill>
                </a:rPr>
                <a:t>indicates </a:t>
              </a:r>
              <a:br>
                <a:rPr lang="en-GB" sz="1000" b="0">
                  <a:solidFill>
                    <a:schemeClr val="tx2"/>
                  </a:solidFill>
                </a:rPr>
              </a:br>
              <a:r>
                <a:rPr lang="en-GB" sz="1000" b="0">
                  <a:solidFill>
                    <a:schemeClr val="tx2"/>
                  </a:solidFill>
                </a:rPr>
                <a:t>a square in </a:t>
              </a:r>
              <a:r>
                <a:rPr lang="en-GB" sz="1000" b="0" dirty="0">
                  <a:solidFill>
                    <a:schemeClr val="tx2"/>
                  </a:solidFill>
                </a:rPr>
                <a:t>which you should </a:t>
              </a:r>
              <a:br>
                <a:rPr lang="en-GB" sz="1000" b="0" dirty="0">
                  <a:solidFill>
                    <a:schemeClr val="tx2"/>
                  </a:solidFill>
                </a:rPr>
              </a:br>
              <a:r>
                <a:rPr lang="en-GB" sz="1000" b="0" dirty="0">
                  <a:solidFill>
                    <a:schemeClr val="tx2"/>
                  </a:solidFill>
                </a:rPr>
                <a:t>not place content.</a:t>
              </a:r>
            </a:p>
            <a:p>
              <a:pPr marL="0" indent="0" algn="l">
                <a:lnSpc>
                  <a:spcPct val="90000"/>
                </a:lnSpc>
                <a:spcBef>
                  <a:spcPts val="300"/>
                </a:spcBef>
                <a:spcAft>
                  <a:spcPts val="300"/>
                </a:spcAft>
                <a:buFont typeface="+mj-lt"/>
                <a:buNone/>
              </a:pPr>
              <a:r>
                <a:rPr lang="en-GB" sz="1000" b="0" dirty="0">
                  <a:solidFill>
                    <a:schemeClr val="tx2"/>
                  </a:solidFill>
                </a:rPr>
                <a:t>Tip: you can create a soft line break in text with Shift + Enter</a:t>
              </a:r>
            </a:p>
          </p:txBody>
        </p:sp>
        <p:sp>
          <p:nvSpPr>
            <p:cNvPr id="36" name="TextBox 35">
              <a:extLst>
                <a:ext uri="{FF2B5EF4-FFF2-40B4-BE49-F238E27FC236}">
                  <a16:creationId xmlns:a16="http://schemas.microsoft.com/office/drawing/2014/main" id="{07415828-9CEF-4DF7-A731-31C36E8220BD}"/>
                </a:ext>
              </a:extLst>
            </p:cNvPr>
            <p:cNvSpPr txBox="1">
              <a:spLocks/>
            </p:cNvSpPr>
            <p:nvPr userDrawn="1"/>
          </p:nvSpPr>
          <p:spPr>
            <a:xfrm>
              <a:off x="12439650" y="6062662"/>
              <a:ext cx="1808163" cy="332399"/>
            </a:xfrm>
            <a:prstGeom prst="rect">
              <a:avLst/>
            </a:prstGeom>
            <a:noFill/>
          </p:spPr>
          <p:txBody>
            <a:bodyPr wrap="square" lIns="0" tIns="0" rIns="0" bIns="0" rtlCol="0">
              <a:spAutoFit/>
            </a:bodyPr>
            <a:lstStyle/>
            <a:p>
              <a:pPr algn="l">
                <a:lnSpc>
                  <a:spcPct val="90000"/>
                </a:lnSpc>
                <a:spcBef>
                  <a:spcPts val="300"/>
                </a:spcBef>
                <a:spcAft>
                  <a:spcPts val="300"/>
                </a:spcAft>
              </a:pPr>
              <a:r>
                <a:rPr lang="en-GB" sz="1200" b="1" dirty="0">
                  <a:solidFill>
                    <a:schemeClr val="tx2"/>
                  </a:solidFill>
                </a:rPr>
                <a:t>Leave a clear </a:t>
              </a:r>
              <a:r>
                <a:rPr lang="en-GB" sz="1200" b="1">
                  <a:solidFill>
                    <a:schemeClr val="tx2"/>
                  </a:solidFill>
                </a:rPr>
                <a:t>area </a:t>
              </a:r>
              <a:br>
                <a:rPr lang="en-GB" sz="1200" b="1">
                  <a:solidFill>
                    <a:schemeClr val="tx2"/>
                  </a:solidFill>
                </a:rPr>
              </a:br>
              <a:r>
                <a:rPr lang="en-GB" sz="1200" b="1">
                  <a:solidFill>
                    <a:schemeClr val="tx2"/>
                  </a:solidFill>
                </a:rPr>
                <a:t>around </a:t>
              </a:r>
              <a:r>
                <a:rPr lang="en-GB" sz="1200" b="1" dirty="0">
                  <a:solidFill>
                    <a:schemeClr val="tx2"/>
                  </a:solidFill>
                </a:rPr>
                <a:t>the logo</a:t>
              </a:r>
              <a:endParaRPr lang="en-GB" sz="1200" dirty="0">
                <a:solidFill>
                  <a:schemeClr val="tx2"/>
                </a:solidFill>
              </a:endParaRPr>
            </a:p>
          </p:txBody>
        </p:sp>
      </p:grpSp>
      <p:cxnSp>
        <p:nvCxnSpPr>
          <p:cNvPr id="38" name="Straight Connector 37">
            <a:extLst>
              <a:ext uri="{FF2B5EF4-FFF2-40B4-BE49-F238E27FC236}">
                <a16:creationId xmlns:a16="http://schemas.microsoft.com/office/drawing/2014/main" id="{02402B0F-F76A-4175-816A-B6BD817A8DB4}"/>
              </a:ext>
            </a:extLst>
          </p:cNvPr>
          <p:cNvCxnSpPr>
            <a:cxnSpLocks/>
          </p:cNvCxnSpPr>
          <p:nvPr userDrawn="1"/>
        </p:nvCxnSpPr>
        <p:spPr>
          <a:xfrm flipV="1">
            <a:off x="-165100" y="1638300"/>
            <a:ext cx="0" cy="442801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9" name="TextBox 38">
            <a:extLst>
              <a:ext uri="{FF2B5EF4-FFF2-40B4-BE49-F238E27FC236}">
                <a16:creationId xmlns:a16="http://schemas.microsoft.com/office/drawing/2014/main" id="{4A41B486-058C-4F6B-BDA7-913C920C8E5F}"/>
              </a:ext>
            </a:extLst>
          </p:cNvPr>
          <p:cNvSpPr txBox="1">
            <a:spLocks/>
          </p:cNvSpPr>
          <p:nvPr userDrawn="1"/>
        </p:nvSpPr>
        <p:spPr>
          <a:xfrm>
            <a:off x="-1215391" y="3783059"/>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Content area</a:t>
            </a:r>
          </a:p>
        </p:txBody>
      </p:sp>
      <p:sp>
        <p:nvSpPr>
          <p:cNvPr id="40" name="TextBox 39">
            <a:extLst>
              <a:ext uri="{FF2B5EF4-FFF2-40B4-BE49-F238E27FC236}">
                <a16:creationId xmlns:a16="http://schemas.microsoft.com/office/drawing/2014/main" id="{2A5E8F05-9B60-450B-9C2C-18E7861B2FF5}"/>
              </a:ext>
            </a:extLst>
          </p:cNvPr>
          <p:cNvSpPr txBox="1">
            <a:spLocks/>
          </p:cNvSpPr>
          <p:nvPr userDrawn="1"/>
        </p:nvSpPr>
        <p:spPr>
          <a:xfrm>
            <a:off x="-1215391" y="856712"/>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Title area</a:t>
            </a:r>
          </a:p>
        </p:txBody>
      </p:sp>
      <p:sp>
        <p:nvSpPr>
          <p:cNvPr id="41" name="TextBox 40">
            <a:extLst>
              <a:ext uri="{FF2B5EF4-FFF2-40B4-BE49-F238E27FC236}">
                <a16:creationId xmlns:a16="http://schemas.microsoft.com/office/drawing/2014/main" id="{1312057C-313F-487F-A349-61C7BAC4FC59}"/>
              </a:ext>
            </a:extLst>
          </p:cNvPr>
          <p:cNvSpPr txBox="1">
            <a:spLocks/>
          </p:cNvSpPr>
          <p:nvPr userDrawn="1"/>
        </p:nvSpPr>
        <p:spPr>
          <a:xfrm>
            <a:off x="-1215391" y="6199887"/>
            <a:ext cx="926117" cy="138499"/>
          </a:xfrm>
          <a:prstGeom prst="rect">
            <a:avLst/>
          </a:prstGeom>
          <a:noFill/>
        </p:spPr>
        <p:txBody>
          <a:bodyPr wrap="square" lIns="0" tIns="0" rIns="0" bIns="0" rtlCol="0" anchor="ctr">
            <a:spAutoFit/>
          </a:bodyPr>
          <a:lstStyle/>
          <a:p>
            <a:pPr algn="r">
              <a:lnSpc>
                <a:spcPct val="90000"/>
              </a:lnSpc>
              <a:spcBef>
                <a:spcPts val="300"/>
              </a:spcBef>
              <a:spcAft>
                <a:spcPts val="300"/>
              </a:spcAft>
            </a:pPr>
            <a:r>
              <a:rPr lang="en-GB" sz="1000" b="0" dirty="0">
                <a:solidFill>
                  <a:schemeClr val="tx2"/>
                </a:solidFill>
              </a:rPr>
              <a:t>Notes area</a:t>
            </a:r>
          </a:p>
        </p:txBody>
      </p:sp>
      <p:cxnSp>
        <p:nvCxnSpPr>
          <p:cNvPr id="42" name="Straight Connector 41">
            <a:extLst>
              <a:ext uri="{FF2B5EF4-FFF2-40B4-BE49-F238E27FC236}">
                <a16:creationId xmlns:a16="http://schemas.microsoft.com/office/drawing/2014/main" id="{32753758-801E-46A5-89BE-0467A3749226}"/>
              </a:ext>
            </a:extLst>
          </p:cNvPr>
          <p:cNvCxnSpPr>
            <a:cxnSpLocks/>
          </p:cNvCxnSpPr>
          <p:nvPr userDrawn="1"/>
        </p:nvCxnSpPr>
        <p:spPr>
          <a:xfrm flipV="1">
            <a:off x="-165100" y="538163"/>
            <a:ext cx="0" cy="775597"/>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 Placeholder 8">
            <a:extLst>
              <a:ext uri="{FF2B5EF4-FFF2-40B4-BE49-F238E27FC236}">
                <a16:creationId xmlns:a16="http://schemas.microsoft.com/office/drawing/2014/main" id="{BF0101A8-5F31-41D2-BA5D-99F7D6070DEA}"/>
              </a:ext>
            </a:extLst>
          </p:cNvPr>
          <p:cNvSpPr>
            <a:spLocks noGrp="1"/>
          </p:cNvSpPr>
          <p:nvPr>
            <p:ph type="body" sz="quarter" idx="18" hasCustomPrompt="1"/>
          </p:nvPr>
        </p:nvSpPr>
        <p:spPr bwMode="gray">
          <a:xfrm>
            <a:off x="442913" y="6115248"/>
            <a:ext cx="10061567" cy="279813"/>
          </a:xfrm>
        </p:spPr>
        <p:txBody>
          <a:bodyPr wrap="square" anchor="b">
            <a:noAutofit/>
          </a:bodyPr>
          <a:lstStyle>
            <a:lvl1pPr marL="0" indent="0">
              <a:lnSpc>
                <a:spcPts val="650"/>
              </a:lnSpc>
              <a:spcBef>
                <a:spcPts val="0"/>
              </a:spcBef>
              <a:spcAft>
                <a:spcPts val="0"/>
              </a:spcAft>
              <a:buFont typeface="+mj-lt"/>
              <a:buNone/>
              <a:defRPr sz="800">
                <a:solidFill>
                  <a:schemeClr val="tx2"/>
                </a:solidFill>
              </a:defRPr>
            </a:lvl1pPr>
            <a:lvl2pPr marL="0" indent="0">
              <a:lnSpc>
                <a:spcPct val="100000"/>
              </a:lnSpc>
              <a:spcBef>
                <a:spcPts val="0"/>
              </a:spcBef>
              <a:buNone/>
              <a:defRPr sz="800">
                <a:solidFill>
                  <a:schemeClr val="accent5"/>
                </a:solidFill>
              </a:defRPr>
            </a:lvl2pPr>
            <a:lvl3pPr marL="0" indent="0">
              <a:lnSpc>
                <a:spcPct val="100000"/>
              </a:lnSpc>
              <a:spcBef>
                <a:spcPts val="0"/>
              </a:spcBef>
              <a:buNone/>
              <a:defRPr sz="800">
                <a:solidFill>
                  <a:schemeClr val="accent5"/>
                </a:solidFill>
              </a:defRPr>
            </a:lvl3pPr>
            <a:lvl4pPr marL="0" indent="0">
              <a:lnSpc>
                <a:spcPct val="100000"/>
              </a:lnSpc>
              <a:spcBef>
                <a:spcPts val="0"/>
              </a:spcBef>
              <a:buNone/>
              <a:defRPr sz="800">
                <a:solidFill>
                  <a:schemeClr val="accent5"/>
                </a:solidFill>
              </a:defRPr>
            </a:lvl4pPr>
            <a:lvl5pPr marL="0" indent="0">
              <a:lnSpc>
                <a:spcPct val="100000"/>
              </a:lnSpc>
              <a:spcBef>
                <a:spcPts val="0"/>
              </a:spcBef>
              <a:buNone/>
              <a:defRPr sz="800">
                <a:solidFill>
                  <a:schemeClr val="accent5"/>
                </a:solidFill>
              </a:defRPr>
            </a:lvl5pPr>
          </a:lstStyle>
          <a:p>
            <a:pPr lvl="0"/>
            <a:r>
              <a:rPr lang="en-GB" dirty="0"/>
              <a:t>Click to </a:t>
            </a:r>
            <a:r>
              <a:rPr lang="en-GB"/>
              <a:t>insert notes</a:t>
            </a:r>
            <a:r>
              <a:rPr lang="en-GB" dirty="0"/>
              <a:t>, footnotes</a:t>
            </a:r>
            <a:r>
              <a:rPr lang="en-GB"/>
              <a:t>, and </a:t>
            </a:r>
            <a:r>
              <a:rPr lang="en-GB" dirty="0"/>
              <a:t>sources – max 3 lines</a:t>
            </a:r>
          </a:p>
        </p:txBody>
      </p:sp>
      <p:cxnSp>
        <p:nvCxnSpPr>
          <p:cNvPr id="45" name="Straight Connector 44">
            <a:extLst>
              <a:ext uri="{FF2B5EF4-FFF2-40B4-BE49-F238E27FC236}">
                <a16:creationId xmlns:a16="http://schemas.microsoft.com/office/drawing/2014/main" id="{BA041452-46D3-4D75-BDDF-88F56BDC050B}"/>
              </a:ext>
            </a:extLst>
          </p:cNvPr>
          <p:cNvCxnSpPr>
            <a:cxnSpLocks/>
          </p:cNvCxnSpPr>
          <p:nvPr userDrawn="1"/>
        </p:nvCxnSpPr>
        <p:spPr>
          <a:xfrm flipV="1">
            <a:off x="-165100" y="6115248"/>
            <a:ext cx="0" cy="279813"/>
          </a:xfrm>
          <a:prstGeom prst="line">
            <a:avLst/>
          </a:prstGeom>
          <a:noFill/>
          <a:ln w="3175" cap="flat" cmpd="sng" algn="ctr">
            <a:solidFill>
              <a:schemeClr val="tx2"/>
            </a:solidFill>
            <a:prstDash val="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527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12" userDrawn="1">
          <p15:clr>
            <a:srgbClr val="FBAE40"/>
          </p15:clr>
        </p15:guide>
        <p15:guide id="2" orient="horz" pos="1307" userDrawn="1">
          <p15:clr>
            <a:srgbClr val="FBAE40"/>
          </p15:clr>
        </p15:guide>
        <p15:guide id="3" pos="3704" userDrawn="1">
          <p15:clr>
            <a:srgbClr val="FBAE40"/>
          </p15:clr>
        </p15:guide>
        <p15:guide id="4" pos="39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65" name="Freeform: Shape 64">
            <a:extLst>
              <a:ext uri="{FF2B5EF4-FFF2-40B4-BE49-F238E27FC236}">
                <a16:creationId xmlns:a16="http://schemas.microsoft.com/office/drawing/2014/main" id="{7C11E7BE-B203-40B5-BAC4-17DB03B82B26}"/>
              </a:ext>
            </a:extLst>
          </p:cNvPr>
          <p:cNvSpPr>
            <a:spLocks/>
          </p:cNvSpPr>
          <p:nvPr userDrawn="1"/>
        </p:nvSpPr>
        <p:spPr>
          <a:xfrm>
            <a:off x="0" y="0"/>
            <a:ext cx="12191999" cy="6858000"/>
          </a:xfrm>
          <a:custGeom>
            <a:avLst/>
            <a:gdLst>
              <a:gd name="connsiteX0" fmla="*/ 218281 w 12191999"/>
              <a:gd name="connsiteY0" fmla="*/ 219076 h 6858000"/>
              <a:gd name="connsiteX1" fmla="*/ 218281 w 12191999"/>
              <a:gd name="connsiteY1" fmla="*/ 6638925 h 6858000"/>
              <a:gd name="connsiteX2" fmla="*/ 10966269 w 12191999"/>
              <a:gd name="connsiteY2" fmla="*/ 6638925 h 6858000"/>
              <a:gd name="connsiteX3" fmla="*/ 10964853 w 12191999"/>
              <a:gd name="connsiteY3" fmla="*/ 6636545 h 6858000"/>
              <a:gd name="connsiteX4" fmla="*/ 11237041 w 12191999"/>
              <a:gd name="connsiteY4" fmla="*/ 6179345 h 6858000"/>
              <a:gd name="connsiteX5" fmla="*/ 11973717 w 12191999"/>
              <a:gd name="connsiteY5" fmla="*/ 6179345 h 6858000"/>
              <a:gd name="connsiteX6" fmla="*/ 11973717 w 12191999"/>
              <a:gd name="connsiteY6" fmla="*/ 219076 h 6858000"/>
              <a:gd name="connsiteX7" fmla="*/ 0 w 12191999"/>
              <a:gd name="connsiteY7" fmla="*/ 0 h 6858000"/>
              <a:gd name="connsiteX8" fmla="*/ 12191999 w 12191999"/>
              <a:gd name="connsiteY8" fmla="*/ 0 h 6858000"/>
              <a:gd name="connsiteX9" fmla="*/ 12191999 w 12191999"/>
              <a:gd name="connsiteY9" fmla="*/ 6858000 h 6858000"/>
              <a:gd name="connsiteX10" fmla="*/ 0 w 12191999"/>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9" h="6858000">
                <a:moveTo>
                  <a:pt x="218281" y="219076"/>
                </a:moveTo>
                <a:lnTo>
                  <a:pt x="218281" y="6638925"/>
                </a:lnTo>
                <a:lnTo>
                  <a:pt x="10966269" y="6638925"/>
                </a:lnTo>
                <a:lnTo>
                  <a:pt x="10964853" y="6636545"/>
                </a:lnTo>
                <a:lnTo>
                  <a:pt x="11237041" y="6179345"/>
                </a:lnTo>
                <a:lnTo>
                  <a:pt x="11973717" y="6179345"/>
                </a:lnTo>
                <a:lnTo>
                  <a:pt x="11973717" y="219076"/>
                </a:lnTo>
                <a:close/>
                <a:moveTo>
                  <a:pt x="0" y="0"/>
                </a:moveTo>
                <a:lnTo>
                  <a:pt x="12191999" y="0"/>
                </a:lnTo>
                <a:lnTo>
                  <a:pt x="12191999" y="6858000"/>
                </a:lnTo>
                <a:lnTo>
                  <a:pt x="0" y="685800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Bef>
                <a:spcPts val="300"/>
              </a:spcBef>
              <a:spcAft>
                <a:spcPts val="300"/>
              </a:spcAft>
            </a:pPr>
            <a:endParaRPr lang="da-DK">
              <a:solidFill>
                <a:schemeClr val="bg1"/>
              </a:solidFill>
            </a:endParaRPr>
          </a:p>
        </p:txBody>
      </p:sp>
      <p:sp>
        <p:nvSpPr>
          <p:cNvPr id="2" name="Title Placeholder 1">
            <a:extLst>
              <a:ext uri="{FF2B5EF4-FFF2-40B4-BE49-F238E27FC236}">
                <a16:creationId xmlns:a16="http://schemas.microsoft.com/office/drawing/2014/main" id="{97F43AED-8E72-49CC-8FC8-BD89C5DDC971}"/>
              </a:ext>
            </a:extLst>
          </p:cNvPr>
          <p:cNvSpPr>
            <a:spLocks noGrp="1"/>
          </p:cNvSpPr>
          <p:nvPr>
            <p:ph type="title"/>
          </p:nvPr>
        </p:nvSpPr>
        <p:spPr>
          <a:xfrm>
            <a:off x="442913" y="538163"/>
            <a:ext cx="11306175" cy="775597"/>
          </a:xfrm>
          <a:prstGeom prst="rect">
            <a:avLst/>
          </a:prstGeom>
        </p:spPr>
        <p:txBody>
          <a:bodyPr vert="horz" lIns="0" tIns="0" rIns="0" bIns="0" rtlCol="0" anchor="b">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F4F684AF-1257-4D22-9A84-CB58C11D3AA0}"/>
              </a:ext>
            </a:extLst>
          </p:cNvPr>
          <p:cNvSpPr>
            <a:spLocks noGrp="1"/>
          </p:cNvSpPr>
          <p:nvPr>
            <p:ph type="body" idx="1"/>
          </p:nvPr>
        </p:nvSpPr>
        <p:spPr>
          <a:xfrm>
            <a:off x="442913" y="1638300"/>
            <a:ext cx="11306175" cy="4424363"/>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ACE3BB89-C059-4C3E-B2B4-A3BC91500A90}"/>
              </a:ext>
            </a:extLst>
          </p:cNvPr>
          <p:cNvSpPr>
            <a:spLocks noGrp="1"/>
          </p:cNvSpPr>
          <p:nvPr>
            <p:ph type="dt" sz="half" idx="2"/>
          </p:nvPr>
        </p:nvSpPr>
        <p:spPr>
          <a:xfrm>
            <a:off x="9239242" y="6426955"/>
            <a:ext cx="1265238" cy="123111"/>
          </a:xfrm>
          <a:prstGeom prst="rect">
            <a:avLst/>
          </a:prstGeom>
        </p:spPr>
        <p:txBody>
          <a:bodyPr vert="horz" wrap="square" lIns="0" tIns="0" rIns="0" bIns="0" rtlCol="0" anchor="ctr">
            <a:spAutoFit/>
          </a:bodyPr>
          <a:lstStyle>
            <a:lvl1pPr algn="r">
              <a:defRPr sz="800">
                <a:solidFill>
                  <a:schemeClr val="tx2"/>
                </a:solidFill>
              </a:defRPr>
            </a:lvl1pPr>
          </a:lstStyle>
          <a:p>
            <a:fld id="{82EEF16D-A20F-42EF-9465-28EE7595DED9}" type="datetime1">
              <a:rPr lang="en-GB" smtClean="0"/>
              <a:t>02/07/2022</a:t>
            </a:fld>
            <a:endParaRPr lang="en-GB" dirty="0"/>
          </a:p>
        </p:txBody>
      </p:sp>
      <p:sp>
        <p:nvSpPr>
          <p:cNvPr id="5" name="Footer Placeholder 4">
            <a:extLst>
              <a:ext uri="{FF2B5EF4-FFF2-40B4-BE49-F238E27FC236}">
                <a16:creationId xmlns:a16="http://schemas.microsoft.com/office/drawing/2014/main" id="{4E00C8A9-59BC-4122-A862-0CD12BD91624}"/>
              </a:ext>
            </a:extLst>
          </p:cNvPr>
          <p:cNvSpPr>
            <a:spLocks noGrp="1"/>
          </p:cNvSpPr>
          <p:nvPr>
            <p:ph type="ftr" sz="quarter" idx="3"/>
          </p:nvPr>
        </p:nvSpPr>
        <p:spPr>
          <a:xfrm>
            <a:off x="442913" y="6426955"/>
            <a:ext cx="4192199" cy="123111"/>
          </a:xfrm>
          <a:prstGeom prst="rect">
            <a:avLst/>
          </a:prstGeom>
        </p:spPr>
        <p:txBody>
          <a:bodyPr vert="horz" wrap="square" lIns="0" tIns="0" rIns="0" bIns="0" rtlCol="0" anchor="ctr">
            <a:spAutoFit/>
          </a:bodyPr>
          <a:lstStyle>
            <a:lvl1pPr algn="l">
              <a:defRPr sz="800">
                <a:solidFill>
                  <a:schemeClr val="tx2"/>
                </a:solidFill>
              </a:defRPr>
            </a:lvl1pPr>
          </a:lstStyle>
          <a:p>
            <a:endParaRPr lang="en-GB"/>
          </a:p>
        </p:txBody>
      </p:sp>
      <p:sp>
        <p:nvSpPr>
          <p:cNvPr id="6" name="Slide Number Placeholder 5">
            <a:extLst>
              <a:ext uri="{FF2B5EF4-FFF2-40B4-BE49-F238E27FC236}">
                <a16:creationId xmlns:a16="http://schemas.microsoft.com/office/drawing/2014/main" id="{66948D20-A898-4F47-8D4B-5103B7932BBC}"/>
              </a:ext>
            </a:extLst>
          </p:cNvPr>
          <p:cNvSpPr>
            <a:spLocks noGrp="1"/>
          </p:cNvSpPr>
          <p:nvPr>
            <p:ph type="sldNum" sz="quarter" idx="4"/>
          </p:nvPr>
        </p:nvSpPr>
        <p:spPr>
          <a:xfrm>
            <a:off x="5610225" y="6426956"/>
            <a:ext cx="971550" cy="123111"/>
          </a:xfrm>
          <a:prstGeom prst="rect">
            <a:avLst/>
          </a:prstGeom>
        </p:spPr>
        <p:txBody>
          <a:bodyPr vert="horz" wrap="square" lIns="0" tIns="0" rIns="0" bIns="0" rtlCol="0" anchor="ctr">
            <a:spAutoFit/>
          </a:bodyPr>
          <a:lstStyle>
            <a:lvl1pPr algn="ctr">
              <a:defRPr sz="800" b="1">
                <a:solidFill>
                  <a:schemeClr val="tx2"/>
                </a:solidFill>
              </a:defRPr>
            </a:lvl1pPr>
          </a:lstStyle>
          <a:p>
            <a:fld id="{A36BB336-FA68-49FA-BBEA-E8420972406D}" type="slidenum">
              <a:rPr lang="en-GB" smtClean="0"/>
              <a:pPr/>
              <a:t>‹#›</a:t>
            </a:fld>
            <a:endParaRPr lang="en-GB" dirty="0"/>
          </a:p>
        </p:txBody>
      </p:sp>
      <p:pic>
        <p:nvPicPr>
          <p:cNvPr id="9" name="Picture 8" descr="A close up of a sign&#10;&#10;Description automatically generated">
            <a:extLst>
              <a:ext uri="{FF2B5EF4-FFF2-40B4-BE49-F238E27FC236}">
                <a16:creationId xmlns:a16="http://schemas.microsoft.com/office/drawing/2014/main" id="{A3A5065A-E042-453D-9C61-9DE74B28C947}"/>
              </a:ext>
            </a:extLst>
          </p:cNvPr>
          <p:cNvPicPr>
            <a:picLocks noChangeAspect="1"/>
          </p:cNvPicPr>
          <p:nvPr userDrawn="1"/>
        </p:nvPicPr>
        <p:blipFill>
          <a:blip r:embed="rId31"/>
          <a:stretch>
            <a:fillRect/>
          </a:stretch>
        </p:blipFill>
        <p:spPr>
          <a:xfrm>
            <a:off x="11191876" y="6290153"/>
            <a:ext cx="683417" cy="236100"/>
          </a:xfrm>
          <a:prstGeom prst="rect">
            <a:avLst/>
          </a:prstGeom>
        </p:spPr>
      </p:pic>
    </p:spTree>
    <p:extLst>
      <p:ext uri="{BB962C8B-B14F-4D97-AF65-F5344CB8AC3E}">
        <p14:creationId xmlns:p14="http://schemas.microsoft.com/office/powerpoint/2010/main" val="3551998979"/>
      </p:ext>
    </p:extLst>
  </p:cSld>
  <p:clrMap bg1="lt1" tx1="dk1" bg2="lt2" tx2="dk2" accent1="accent1" accent2="accent2" accent3="accent3" accent4="accent4" accent5="accent5" accent6="accent6" hlink="hlink" folHlink="folHlink"/>
  <p:sldLayoutIdLst>
    <p:sldLayoutId id="2147483686" r:id="rId1"/>
    <p:sldLayoutId id="2147483666" r:id="rId2"/>
    <p:sldLayoutId id="2147483687" r:id="rId3"/>
    <p:sldLayoutId id="2147483688" r:id="rId4"/>
    <p:sldLayoutId id="2147483689" r:id="rId5"/>
    <p:sldLayoutId id="2147483690" r:id="rId6"/>
    <p:sldLayoutId id="2147483691" r:id="rId7"/>
    <p:sldLayoutId id="2147483692" r:id="rId8"/>
    <p:sldLayoutId id="2147483667" r:id="rId9"/>
    <p:sldLayoutId id="2147483668" r:id="rId10"/>
    <p:sldLayoutId id="2147483669" r:id="rId11"/>
    <p:sldLayoutId id="2147483674" r:id="rId12"/>
    <p:sldLayoutId id="2147483676" r:id="rId13"/>
    <p:sldLayoutId id="2147483677" r:id="rId14"/>
    <p:sldLayoutId id="2147483654" r:id="rId15"/>
    <p:sldLayoutId id="2147483650" r:id="rId16"/>
    <p:sldLayoutId id="2147483671" r:id="rId17"/>
    <p:sldLayoutId id="2147483672" r:id="rId18"/>
    <p:sldLayoutId id="2147483673" r:id="rId19"/>
    <p:sldLayoutId id="2147483703" r:id="rId20"/>
    <p:sldLayoutId id="2147483704" r:id="rId21"/>
    <p:sldLayoutId id="2147483705" r:id="rId22"/>
    <p:sldLayoutId id="2147483706" r:id="rId23"/>
    <p:sldLayoutId id="2147483696" r:id="rId24"/>
    <p:sldLayoutId id="2147483693" r:id="rId25"/>
    <p:sldLayoutId id="2147483684" r:id="rId26"/>
    <p:sldLayoutId id="2147483655" r:id="rId27"/>
    <p:sldLayoutId id="2147483695" r:id="rId28"/>
    <p:sldLayoutId id="2147483707"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0975" indent="-180975" algn="l" defTabSz="914400" rtl="0" eaLnBrk="1" latinLnBrk="0" hangingPunct="1">
        <a:lnSpc>
          <a:spcPct val="90000"/>
        </a:lnSpc>
        <a:spcBef>
          <a:spcPts val="300"/>
        </a:spcBef>
        <a:spcAft>
          <a:spcPts val="300"/>
        </a:spcAft>
        <a:buFont typeface="DFDS" panose="00000500000000000000" pitchFamily="2" charset="0"/>
        <a:buChar char="•"/>
        <a:defRPr sz="1600" kern="1200">
          <a:solidFill>
            <a:schemeClr val="tx2"/>
          </a:solidFill>
          <a:latin typeface="+mn-lt"/>
          <a:ea typeface="+mn-ea"/>
          <a:cs typeface="+mn-cs"/>
        </a:defRPr>
      </a:lvl1pPr>
      <a:lvl2pPr marL="361950" indent="-180975" algn="l" defTabSz="914400" rtl="0" eaLnBrk="1" latinLnBrk="0" hangingPunct="1">
        <a:lnSpc>
          <a:spcPct val="90000"/>
        </a:lnSpc>
        <a:spcBef>
          <a:spcPts val="300"/>
        </a:spcBef>
        <a:spcAft>
          <a:spcPts val="300"/>
        </a:spcAft>
        <a:buFont typeface="DFDS" panose="00000500000000000000" pitchFamily="2" charset="0"/>
        <a:buChar char="-"/>
        <a:defRPr sz="1600" kern="1200">
          <a:solidFill>
            <a:schemeClr val="tx2"/>
          </a:solidFill>
          <a:latin typeface="+mn-lt"/>
          <a:ea typeface="+mn-ea"/>
          <a:cs typeface="+mn-cs"/>
        </a:defRPr>
      </a:lvl2pPr>
      <a:lvl3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3pPr>
      <a:lvl4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4pPr>
      <a:lvl5pPr marL="542925" indent="-180975" algn="l" defTabSz="914400" rtl="0" eaLnBrk="1" latinLnBrk="0" hangingPunct="1">
        <a:lnSpc>
          <a:spcPct val="90000"/>
        </a:lnSpc>
        <a:spcBef>
          <a:spcPts val="300"/>
        </a:spcBef>
        <a:spcAft>
          <a:spcPts val="300"/>
        </a:spcAft>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39" userDrawn="1">
          <p15:clr>
            <a:srgbClr val="F26B43"/>
          </p15:clr>
        </p15:guide>
        <p15:guide id="3" orient="horz" pos="828" userDrawn="1">
          <p15:clr>
            <a:srgbClr val="F26B43"/>
          </p15:clr>
        </p15:guide>
        <p15:guide id="4" orient="horz" pos="1026" userDrawn="1">
          <p15:clr>
            <a:srgbClr val="F26B43"/>
          </p15:clr>
        </p15:guide>
        <p15:guide id="7" pos="7401" userDrawn="1">
          <p15:clr>
            <a:srgbClr val="F26B43"/>
          </p15:clr>
        </p15:guide>
        <p15:guide id="8" pos="279" userDrawn="1">
          <p15:clr>
            <a:srgbClr val="F26B43"/>
          </p15:clr>
        </p15:guide>
        <p15:guide id="9" orient="horz" pos="3819" userDrawn="1">
          <p15:clr>
            <a:srgbClr val="F26B43"/>
          </p15:clr>
        </p15:guide>
        <p15:guide id="10"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F52851-3725-4B8F-8410-8191C265E09A}"/>
              </a:ext>
            </a:extLst>
          </p:cNvPr>
          <p:cNvSpPr>
            <a:spLocks noGrp="1"/>
          </p:cNvSpPr>
          <p:nvPr>
            <p:ph type="ctrTitle"/>
          </p:nvPr>
        </p:nvSpPr>
        <p:spPr>
          <a:xfrm>
            <a:off x="442913" y="1116806"/>
            <a:ext cx="7223269" cy="1791494"/>
          </a:xfrm>
        </p:spPr>
        <p:txBody>
          <a:bodyPr/>
          <a:lstStyle/>
          <a:p>
            <a:r>
              <a:rPr lang="tr-TR" sz="4400" dirty="0" err="1">
                <a:solidFill>
                  <a:schemeClr val="tx1"/>
                </a:solidFill>
              </a:rPr>
              <a:t>Repository</a:t>
            </a:r>
            <a:r>
              <a:rPr lang="tr-TR" sz="4400" dirty="0">
                <a:solidFill>
                  <a:schemeClr val="tx1"/>
                </a:solidFill>
              </a:rPr>
              <a:t>, </a:t>
            </a:r>
            <a:r>
              <a:rPr lang="tr-TR" sz="4400" dirty="0" err="1">
                <a:solidFill>
                  <a:schemeClr val="tx1"/>
                </a:solidFill>
              </a:rPr>
              <a:t>Generic</a:t>
            </a:r>
            <a:r>
              <a:rPr lang="tr-TR" sz="4400" dirty="0">
                <a:solidFill>
                  <a:schemeClr val="tx1"/>
                </a:solidFill>
              </a:rPr>
              <a:t> </a:t>
            </a:r>
            <a:r>
              <a:rPr lang="tr-TR" sz="4400" dirty="0" err="1">
                <a:solidFill>
                  <a:schemeClr val="tx1"/>
                </a:solidFill>
              </a:rPr>
              <a:t>Repository</a:t>
            </a:r>
            <a:r>
              <a:rPr lang="tr-TR" sz="4400" dirty="0">
                <a:solidFill>
                  <a:schemeClr val="tx1"/>
                </a:solidFill>
              </a:rPr>
              <a:t>, </a:t>
            </a:r>
            <a:r>
              <a:rPr lang="tr-TR" sz="4400" dirty="0" err="1">
                <a:solidFill>
                  <a:schemeClr val="tx1"/>
                </a:solidFill>
              </a:rPr>
              <a:t>Unif</a:t>
            </a:r>
            <a:r>
              <a:rPr lang="tr-TR" sz="4400" dirty="0">
                <a:solidFill>
                  <a:schemeClr val="tx1"/>
                </a:solidFill>
              </a:rPr>
              <a:t> Of </a:t>
            </a:r>
            <a:r>
              <a:rPr lang="tr-TR" sz="4400" dirty="0" err="1">
                <a:solidFill>
                  <a:schemeClr val="tx1"/>
                </a:solidFill>
              </a:rPr>
              <a:t>Work</a:t>
            </a:r>
            <a:r>
              <a:rPr lang="tr-TR" sz="4400" dirty="0">
                <a:solidFill>
                  <a:schemeClr val="tx1"/>
                </a:solidFill>
              </a:rPr>
              <a:t>, </a:t>
            </a:r>
            <a:r>
              <a:rPr lang="tr-TR" sz="4400" dirty="0" err="1">
                <a:solidFill>
                  <a:schemeClr val="tx1"/>
                </a:solidFill>
              </a:rPr>
              <a:t>Façade</a:t>
            </a:r>
            <a:endParaRPr lang="da-DK" sz="4400" dirty="0">
              <a:solidFill>
                <a:schemeClr val="tx1"/>
              </a:solidFill>
            </a:endParaRPr>
          </a:p>
        </p:txBody>
      </p:sp>
      <p:sp>
        <p:nvSpPr>
          <p:cNvPr id="12" name="Subtitle 11">
            <a:extLst>
              <a:ext uri="{FF2B5EF4-FFF2-40B4-BE49-F238E27FC236}">
                <a16:creationId xmlns:a16="http://schemas.microsoft.com/office/drawing/2014/main" id="{1E67767A-9877-4C3E-8D23-FB84F98417EE}"/>
              </a:ext>
            </a:extLst>
          </p:cNvPr>
          <p:cNvSpPr>
            <a:spLocks noGrp="1"/>
          </p:cNvSpPr>
          <p:nvPr>
            <p:ph type="subTitle" idx="1"/>
          </p:nvPr>
        </p:nvSpPr>
        <p:spPr/>
        <p:txBody>
          <a:bodyPr/>
          <a:lstStyle/>
          <a:p>
            <a:r>
              <a:rPr lang="tr-TR" dirty="0">
                <a:solidFill>
                  <a:schemeClr val="tx1"/>
                </a:solidFill>
              </a:rPr>
              <a:t>Barış Tutakli</a:t>
            </a:r>
            <a:endParaRPr lang="da-DK" dirty="0">
              <a:solidFill>
                <a:schemeClr val="tx1"/>
              </a:solidFill>
            </a:endParaRPr>
          </a:p>
        </p:txBody>
      </p:sp>
    </p:spTree>
    <p:extLst>
      <p:ext uri="{BB962C8B-B14F-4D97-AF65-F5344CB8AC3E}">
        <p14:creationId xmlns:p14="http://schemas.microsoft.com/office/powerpoint/2010/main" val="67287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0736682-18CC-498E-8807-4F4DCAB74B91}"/>
              </a:ext>
            </a:extLst>
          </p:cNvPr>
          <p:cNvSpPr txBox="1"/>
          <p:nvPr/>
        </p:nvSpPr>
        <p:spPr>
          <a:xfrm>
            <a:off x="3144520" y="602763"/>
            <a:ext cx="5902960" cy="914400"/>
          </a:xfrm>
          <a:prstGeom prst="rect">
            <a:avLst/>
          </a:prstGeom>
          <a:noFill/>
        </p:spPr>
        <p:txBody>
          <a:bodyPr wrap="none" lIns="0" tIns="0" rIns="0" bIns="0" rtlCol="0">
            <a:noAutofit/>
          </a:bodyPr>
          <a:lstStyle/>
          <a:p>
            <a:pPr algn="ctr">
              <a:lnSpc>
                <a:spcPct val="90000"/>
              </a:lnSpc>
              <a:spcBef>
                <a:spcPts val="300"/>
              </a:spcBef>
              <a:spcAft>
                <a:spcPts val="300"/>
              </a:spcAft>
            </a:pPr>
            <a:r>
              <a:rPr lang="tr-TR" sz="2000" b="1" dirty="0" err="1">
                <a:solidFill>
                  <a:schemeClr val="tx2"/>
                </a:solidFill>
              </a:rPr>
              <a:t>If</a:t>
            </a:r>
            <a:r>
              <a:rPr lang="tr-TR" sz="2000" b="1" dirty="0">
                <a:solidFill>
                  <a:schemeClr val="tx2"/>
                </a:solidFill>
              </a:rPr>
              <a:t> </a:t>
            </a:r>
            <a:r>
              <a:rPr lang="tr-TR" sz="2000" b="1" dirty="0" err="1">
                <a:solidFill>
                  <a:schemeClr val="tx2"/>
                </a:solidFill>
              </a:rPr>
              <a:t>we</a:t>
            </a:r>
            <a:r>
              <a:rPr lang="tr-TR" sz="2000" b="1" dirty="0">
                <a:solidFill>
                  <a:schemeClr val="tx2"/>
                </a:solidFill>
              </a:rPr>
              <a:t> </a:t>
            </a:r>
            <a:r>
              <a:rPr lang="tr-TR" sz="2000" b="1" dirty="0" err="1">
                <a:solidFill>
                  <a:schemeClr val="tx2"/>
                </a:solidFill>
              </a:rPr>
              <a:t>make</a:t>
            </a:r>
            <a:r>
              <a:rPr lang="tr-TR" sz="2000" b="1" dirty="0">
                <a:solidFill>
                  <a:schemeClr val="tx2"/>
                </a:solidFill>
              </a:rPr>
              <a:t> </a:t>
            </a:r>
            <a:r>
              <a:rPr lang="tr-TR" sz="2000" b="1" dirty="0" err="1">
                <a:solidFill>
                  <a:schemeClr val="tx2"/>
                </a:solidFill>
              </a:rPr>
              <a:t>everything</a:t>
            </a:r>
            <a:r>
              <a:rPr lang="tr-TR" sz="2000" b="1" dirty="0">
                <a:solidFill>
                  <a:schemeClr val="tx2"/>
                </a:solidFill>
              </a:rPr>
              <a:t> </a:t>
            </a:r>
            <a:r>
              <a:rPr lang="tr-TR" sz="2000" b="1" dirty="0" err="1">
                <a:solidFill>
                  <a:schemeClr val="tx2"/>
                </a:solidFill>
              </a:rPr>
              <a:t>generic</a:t>
            </a:r>
            <a:r>
              <a:rPr lang="tr-TR" sz="2000" b="1" dirty="0">
                <a:solidFill>
                  <a:schemeClr val="tx2"/>
                </a:solidFill>
              </a:rPr>
              <a:t>, </a:t>
            </a:r>
            <a:r>
              <a:rPr lang="tr-TR" sz="2000" b="1" dirty="0" err="1">
                <a:solidFill>
                  <a:schemeClr val="tx2"/>
                </a:solidFill>
              </a:rPr>
              <a:t>what</a:t>
            </a:r>
            <a:r>
              <a:rPr lang="tr-TR" sz="2000" b="1" dirty="0">
                <a:solidFill>
                  <a:schemeClr val="tx2"/>
                </a:solidFill>
              </a:rPr>
              <a:t> </a:t>
            </a:r>
            <a:r>
              <a:rPr lang="tr-TR" sz="2000" b="1" dirty="0" err="1">
                <a:solidFill>
                  <a:schemeClr val="tx2"/>
                </a:solidFill>
              </a:rPr>
              <a:t>will</a:t>
            </a:r>
            <a:r>
              <a:rPr lang="tr-TR" sz="2000" b="1" dirty="0">
                <a:solidFill>
                  <a:schemeClr val="tx2"/>
                </a:solidFill>
              </a:rPr>
              <a:t> </a:t>
            </a:r>
            <a:r>
              <a:rPr lang="tr-TR" sz="2000" b="1" dirty="0" err="1">
                <a:solidFill>
                  <a:schemeClr val="tx2"/>
                </a:solidFill>
              </a:rPr>
              <a:t>happen</a:t>
            </a:r>
            <a:r>
              <a:rPr lang="tr-TR" sz="2000" b="1" dirty="0">
                <a:solidFill>
                  <a:schemeClr val="tx2"/>
                </a:solidFill>
              </a:rPr>
              <a:t>?</a:t>
            </a:r>
          </a:p>
        </p:txBody>
      </p:sp>
      <p:pic>
        <p:nvPicPr>
          <p:cNvPr id="7" name="Picture 6">
            <a:extLst>
              <a:ext uri="{FF2B5EF4-FFF2-40B4-BE49-F238E27FC236}">
                <a16:creationId xmlns:a16="http://schemas.microsoft.com/office/drawing/2014/main" id="{80610869-F5B1-470F-85AA-3B0159BEA9CB}"/>
              </a:ext>
            </a:extLst>
          </p:cNvPr>
          <p:cNvPicPr>
            <a:picLocks noChangeAspect="1"/>
          </p:cNvPicPr>
          <p:nvPr/>
        </p:nvPicPr>
        <p:blipFill>
          <a:blip r:embed="rId2"/>
          <a:stretch>
            <a:fillRect/>
          </a:stretch>
        </p:blipFill>
        <p:spPr>
          <a:xfrm>
            <a:off x="2147584" y="1517163"/>
            <a:ext cx="8409580" cy="2734057"/>
          </a:xfrm>
          <a:prstGeom prst="rect">
            <a:avLst/>
          </a:prstGeom>
        </p:spPr>
      </p:pic>
    </p:spTree>
    <p:extLst>
      <p:ext uri="{BB962C8B-B14F-4D97-AF65-F5344CB8AC3E}">
        <p14:creationId xmlns:p14="http://schemas.microsoft.com/office/powerpoint/2010/main" val="81599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0736682-18CC-498E-8807-4F4DCAB74B91}"/>
              </a:ext>
            </a:extLst>
          </p:cNvPr>
          <p:cNvSpPr txBox="1"/>
          <p:nvPr/>
        </p:nvSpPr>
        <p:spPr>
          <a:xfrm>
            <a:off x="3144520" y="602763"/>
            <a:ext cx="5902960" cy="914400"/>
          </a:xfrm>
          <a:prstGeom prst="rect">
            <a:avLst/>
          </a:prstGeom>
          <a:noFill/>
        </p:spPr>
        <p:txBody>
          <a:bodyPr wrap="none" lIns="0" tIns="0" rIns="0" bIns="0" rtlCol="0">
            <a:noAutofit/>
          </a:bodyPr>
          <a:lstStyle/>
          <a:p>
            <a:pPr algn="ctr">
              <a:lnSpc>
                <a:spcPct val="90000"/>
              </a:lnSpc>
              <a:spcBef>
                <a:spcPts val="300"/>
              </a:spcBef>
              <a:spcAft>
                <a:spcPts val="300"/>
              </a:spcAft>
            </a:pPr>
            <a:r>
              <a:rPr lang="tr-TR" sz="2000" b="1" dirty="0" err="1">
                <a:solidFill>
                  <a:schemeClr val="tx2"/>
                </a:solidFill>
              </a:rPr>
              <a:t>If</a:t>
            </a:r>
            <a:r>
              <a:rPr lang="tr-TR" sz="2000" b="1" dirty="0">
                <a:solidFill>
                  <a:schemeClr val="tx2"/>
                </a:solidFill>
              </a:rPr>
              <a:t> </a:t>
            </a:r>
            <a:r>
              <a:rPr lang="tr-TR" sz="2000" b="1" dirty="0" err="1">
                <a:solidFill>
                  <a:schemeClr val="tx2"/>
                </a:solidFill>
              </a:rPr>
              <a:t>we</a:t>
            </a:r>
            <a:r>
              <a:rPr lang="tr-TR" sz="2000" b="1" dirty="0">
                <a:solidFill>
                  <a:schemeClr val="tx2"/>
                </a:solidFill>
              </a:rPr>
              <a:t> </a:t>
            </a:r>
            <a:r>
              <a:rPr lang="tr-TR" sz="2000" b="1" dirty="0" err="1">
                <a:solidFill>
                  <a:schemeClr val="tx2"/>
                </a:solidFill>
              </a:rPr>
              <a:t>make</a:t>
            </a:r>
            <a:r>
              <a:rPr lang="tr-TR" sz="2000" b="1" dirty="0">
                <a:solidFill>
                  <a:schemeClr val="tx2"/>
                </a:solidFill>
              </a:rPr>
              <a:t> </a:t>
            </a:r>
            <a:r>
              <a:rPr lang="tr-TR" sz="2000" b="1" dirty="0" err="1">
                <a:solidFill>
                  <a:schemeClr val="tx2"/>
                </a:solidFill>
              </a:rPr>
              <a:t>everything</a:t>
            </a:r>
            <a:r>
              <a:rPr lang="tr-TR" sz="2000" b="1" dirty="0">
                <a:solidFill>
                  <a:schemeClr val="tx2"/>
                </a:solidFill>
              </a:rPr>
              <a:t> </a:t>
            </a:r>
            <a:r>
              <a:rPr lang="tr-TR" sz="2000" b="1" dirty="0" err="1">
                <a:solidFill>
                  <a:schemeClr val="tx2"/>
                </a:solidFill>
              </a:rPr>
              <a:t>generic</a:t>
            </a:r>
            <a:r>
              <a:rPr lang="tr-TR" sz="2000" b="1" dirty="0">
                <a:solidFill>
                  <a:schemeClr val="tx2"/>
                </a:solidFill>
              </a:rPr>
              <a:t>, </a:t>
            </a:r>
            <a:r>
              <a:rPr lang="tr-TR" sz="2000" b="1" dirty="0" err="1">
                <a:solidFill>
                  <a:schemeClr val="tx2"/>
                </a:solidFill>
              </a:rPr>
              <a:t>what</a:t>
            </a:r>
            <a:r>
              <a:rPr lang="tr-TR" sz="2000" b="1" dirty="0">
                <a:solidFill>
                  <a:schemeClr val="tx2"/>
                </a:solidFill>
              </a:rPr>
              <a:t> </a:t>
            </a:r>
            <a:r>
              <a:rPr lang="tr-TR" sz="2000" b="1" dirty="0" err="1">
                <a:solidFill>
                  <a:schemeClr val="tx2"/>
                </a:solidFill>
              </a:rPr>
              <a:t>will</a:t>
            </a:r>
            <a:r>
              <a:rPr lang="tr-TR" sz="2000" b="1" dirty="0">
                <a:solidFill>
                  <a:schemeClr val="tx2"/>
                </a:solidFill>
              </a:rPr>
              <a:t> </a:t>
            </a:r>
            <a:r>
              <a:rPr lang="tr-TR" sz="2000" b="1" dirty="0" err="1">
                <a:solidFill>
                  <a:schemeClr val="tx2"/>
                </a:solidFill>
              </a:rPr>
              <a:t>happen</a:t>
            </a:r>
            <a:r>
              <a:rPr lang="tr-TR" sz="2000" b="1" dirty="0">
                <a:solidFill>
                  <a:schemeClr val="tx2"/>
                </a:solidFill>
              </a:rPr>
              <a:t>?</a:t>
            </a:r>
          </a:p>
        </p:txBody>
      </p:sp>
      <p:pic>
        <p:nvPicPr>
          <p:cNvPr id="6" name="Picture 5">
            <a:extLst>
              <a:ext uri="{FF2B5EF4-FFF2-40B4-BE49-F238E27FC236}">
                <a16:creationId xmlns:a16="http://schemas.microsoft.com/office/drawing/2014/main" id="{E3AD08B1-1D09-4D96-B8C3-0ADAA51167B9}"/>
              </a:ext>
            </a:extLst>
          </p:cNvPr>
          <p:cNvPicPr>
            <a:picLocks noChangeAspect="1"/>
          </p:cNvPicPr>
          <p:nvPr/>
        </p:nvPicPr>
        <p:blipFill>
          <a:blip r:embed="rId2"/>
          <a:stretch>
            <a:fillRect/>
          </a:stretch>
        </p:blipFill>
        <p:spPr>
          <a:xfrm>
            <a:off x="2147584" y="4252140"/>
            <a:ext cx="8487960" cy="1781424"/>
          </a:xfrm>
          <a:prstGeom prst="rect">
            <a:avLst/>
          </a:prstGeom>
        </p:spPr>
      </p:pic>
      <p:pic>
        <p:nvPicPr>
          <p:cNvPr id="7" name="Picture 6">
            <a:extLst>
              <a:ext uri="{FF2B5EF4-FFF2-40B4-BE49-F238E27FC236}">
                <a16:creationId xmlns:a16="http://schemas.microsoft.com/office/drawing/2014/main" id="{641040DA-66A9-4F29-BBA7-E30B1A542D97}"/>
              </a:ext>
            </a:extLst>
          </p:cNvPr>
          <p:cNvPicPr>
            <a:picLocks noChangeAspect="1"/>
          </p:cNvPicPr>
          <p:nvPr/>
        </p:nvPicPr>
        <p:blipFill>
          <a:blip r:embed="rId3"/>
          <a:stretch>
            <a:fillRect/>
          </a:stretch>
        </p:blipFill>
        <p:spPr>
          <a:xfrm>
            <a:off x="2147584" y="1378618"/>
            <a:ext cx="8409580" cy="2734057"/>
          </a:xfrm>
          <a:prstGeom prst="rect">
            <a:avLst/>
          </a:prstGeom>
        </p:spPr>
      </p:pic>
    </p:spTree>
    <p:extLst>
      <p:ext uri="{BB962C8B-B14F-4D97-AF65-F5344CB8AC3E}">
        <p14:creationId xmlns:p14="http://schemas.microsoft.com/office/powerpoint/2010/main" val="23270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502A22-9FDC-4C3C-9121-9905E5F40772}"/>
              </a:ext>
            </a:extLst>
          </p:cNvPr>
          <p:cNvSpPr txBox="1"/>
          <p:nvPr/>
        </p:nvSpPr>
        <p:spPr>
          <a:xfrm>
            <a:off x="1183640" y="2059908"/>
            <a:ext cx="7863840" cy="1477328"/>
          </a:xfrm>
          <a:prstGeom prst="rect">
            <a:avLst/>
          </a:prstGeom>
          <a:noFill/>
        </p:spPr>
        <p:txBody>
          <a:bodyPr wrap="square">
            <a:spAutoFit/>
          </a:bodyPr>
          <a:lstStyle/>
          <a:p>
            <a:r>
              <a:rPr lang="en-GB" dirty="0"/>
              <a:t>As our entities are classes, we can restrict our generic repository with </a:t>
            </a:r>
            <a:r>
              <a:rPr lang="en-GB" b="1" dirty="0"/>
              <a:t>class</a:t>
            </a:r>
            <a:r>
              <a:rPr lang="en-GB" dirty="0"/>
              <a:t> and </a:t>
            </a:r>
            <a:r>
              <a:rPr lang="en-GB" b="1" dirty="0"/>
              <a:t>new()</a:t>
            </a:r>
            <a:r>
              <a:rPr lang="en-GB" dirty="0"/>
              <a:t> keywords that will restrict someone to put any type. Why not restrict the generic repository by a base type? Let’s restrict again our generic class using a base entity type that will be inherited by all the entities</a:t>
            </a:r>
          </a:p>
        </p:txBody>
      </p:sp>
      <p:sp>
        <p:nvSpPr>
          <p:cNvPr id="12" name="TextBox 11">
            <a:extLst>
              <a:ext uri="{FF2B5EF4-FFF2-40B4-BE49-F238E27FC236}">
                <a16:creationId xmlns:a16="http://schemas.microsoft.com/office/drawing/2014/main" id="{50736682-18CC-498E-8807-4F4DCAB74B91}"/>
              </a:ext>
            </a:extLst>
          </p:cNvPr>
          <p:cNvSpPr txBox="1"/>
          <p:nvPr/>
        </p:nvSpPr>
        <p:spPr>
          <a:xfrm>
            <a:off x="3144520" y="894080"/>
            <a:ext cx="5902960" cy="914400"/>
          </a:xfrm>
          <a:prstGeom prst="rect">
            <a:avLst/>
          </a:prstGeom>
          <a:noFill/>
        </p:spPr>
        <p:txBody>
          <a:bodyPr wrap="none" lIns="0" tIns="0" rIns="0" bIns="0" rtlCol="0">
            <a:noAutofit/>
          </a:bodyPr>
          <a:lstStyle/>
          <a:p>
            <a:pPr algn="l">
              <a:lnSpc>
                <a:spcPct val="90000"/>
              </a:lnSpc>
              <a:spcBef>
                <a:spcPts val="300"/>
              </a:spcBef>
              <a:spcAft>
                <a:spcPts val="300"/>
              </a:spcAft>
            </a:pPr>
            <a:r>
              <a:rPr lang="tr-TR" sz="2000" b="1" dirty="0" err="1">
                <a:solidFill>
                  <a:schemeClr val="tx2"/>
                </a:solidFill>
              </a:rPr>
              <a:t>If</a:t>
            </a:r>
            <a:r>
              <a:rPr lang="tr-TR" sz="2000" b="1" dirty="0">
                <a:solidFill>
                  <a:schemeClr val="tx2"/>
                </a:solidFill>
              </a:rPr>
              <a:t> </a:t>
            </a:r>
            <a:r>
              <a:rPr lang="tr-TR" sz="2000" b="1" dirty="0" err="1">
                <a:solidFill>
                  <a:schemeClr val="tx2"/>
                </a:solidFill>
              </a:rPr>
              <a:t>we</a:t>
            </a:r>
            <a:r>
              <a:rPr lang="tr-TR" sz="2000" b="1" dirty="0">
                <a:solidFill>
                  <a:schemeClr val="tx2"/>
                </a:solidFill>
              </a:rPr>
              <a:t> </a:t>
            </a:r>
            <a:r>
              <a:rPr lang="tr-TR" sz="2000" b="1" dirty="0" err="1">
                <a:solidFill>
                  <a:schemeClr val="tx2"/>
                </a:solidFill>
              </a:rPr>
              <a:t>make</a:t>
            </a:r>
            <a:r>
              <a:rPr lang="tr-TR" sz="2000" b="1" dirty="0">
                <a:solidFill>
                  <a:schemeClr val="tx2"/>
                </a:solidFill>
              </a:rPr>
              <a:t> </a:t>
            </a:r>
            <a:r>
              <a:rPr lang="tr-TR" sz="2000" b="1" dirty="0" err="1">
                <a:solidFill>
                  <a:schemeClr val="tx2"/>
                </a:solidFill>
              </a:rPr>
              <a:t>everything</a:t>
            </a:r>
            <a:r>
              <a:rPr lang="tr-TR" sz="2000" b="1" dirty="0">
                <a:solidFill>
                  <a:schemeClr val="tx2"/>
                </a:solidFill>
              </a:rPr>
              <a:t> </a:t>
            </a:r>
            <a:r>
              <a:rPr lang="tr-TR" sz="2000" b="1" dirty="0" err="1">
                <a:solidFill>
                  <a:schemeClr val="tx2"/>
                </a:solidFill>
              </a:rPr>
              <a:t>generic</a:t>
            </a:r>
            <a:r>
              <a:rPr lang="tr-TR" sz="2000" b="1" dirty="0">
                <a:solidFill>
                  <a:schemeClr val="tx2"/>
                </a:solidFill>
              </a:rPr>
              <a:t>, </a:t>
            </a:r>
            <a:r>
              <a:rPr lang="tr-TR" sz="2000" b="1" dirty="0" err="1">
                <a:solidFill>
                  <a:schemeClr val="tx2"/>
                </a:solidFill>
              </a:rPr>
              <a:t>what</a:t>
            </a:r>
            <a:r>
              <a:rPr lang="tr-TR" sz="2000" b="1" dirty="0">
                <a:solidFill>
                  <a:schemeClr val="tx2"/>
                </a:solidFill>
              </a:rPr>
              <a:t> </a:t>
            </a:r>
            <a:r>
              <a:rPr lang="tr-TR" sz="2000" b="1" dirty="0" err="1">
                <a:solidFill>
                  <a:schemeClr val="tx2"/>
                </a:solidFill>
              </a:rPr>
              <a:t>will</a:t>
            </a:r>
            <a:r>
              <a:rPr lang="tr-TR" sz="2000" b="1" dirty="0">
                <a:solidFill>
                  <a:schemeClr val="tx2"/>
                </a:solidFill>
              </a:rPr>
              <a:t> </a:t>
            </a:r>
            <a:r>
              <a:rPr lang="tr-TR" sz="2000" b="1" dirty="0" err="1">
                <a:solidFill>
                  <a:schemeClr val="tx2"/>
                </a:solidFill>
              </a:rPr>
              <a:t>happen</a:t>
            </a:r>
            <a:r>
              <a:rPr lang="tr-TR" sz="2000" b="1" dirty="0">
                <a:solidFill>
                  <a:schemeClr val="tx2"/>
                </a:solidFill>
              </a:rPr>
              <a:t>?</a:t>
            </a:r>
          </a:p>
        </p:txBody>
      </p:sp>
    </p:spTree>
    <p:extLst>
      <p:ext uri="{BB962C8B-B14F-4D97-AF65-F5344CB8AC3E}">
        <p14:creationId xmlns:p14="http://schemas.microsoft.com/office/powerpoint/2010/main" val="26410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D6CC34-6E7F-4BF3-BB20-61A564F53D6F}"/>
              </a:ext>
            </a:extLst>
          </p:cNvPr>
          <p:cNvPicPr>
            <a:picLocks noChangeAspect="1"/>
          </p:cNvPicPr>
          <p:nvPr/>
        </p:nvPicPr>
        <p:blipFill>
          <a:blip r:embed="rId2"/>
          <a:stretch>
            <a:fillRect/>
          </a:stretch>
        </p:blipFill>
        <p:spPr>
          <a:xfrm>
            <a:off x="1771046" y="1034167"/>
            <a:ext cx="8649907" cy="2295845"/>
          </a:xfrm>
          <a:prstGeom prst="rect">
            <a:avLst/>
          </a:prstGeom>
        </p:spPr>
      </p:pic>
      <p:pic>
        <p:nvPicPr>
          <p:cNvPr id="4" name="Picture 3">
            <a:extLst>
              <a:ext uri="{FF2B5EF4-FFF2-40B4-BE49-F238E27FC236}">
                <a16:creationId xmlns:a16="http://schemas.microsoft.com/office/drawing/2014/main" id="{85E1B31E-57A7-4151-B2DE-9E77196D09B7}"/>
              </a:ext>
            </a:extLst>
          </p:cNvPr>
          <p:cNvPicPr>
            <a:picLocks noChangeAspect="1"/>
          </p:cNvPicPr>
          <p:nvPr/>
        </p:nvPicPr>
        <p:blipFill>
          <a:blip r:embed="rId3"/>
          <a:stretch>
            <a:fillRect/>
          </a:stretch>
        </p:blipFill>
        <p:spPr>
          <a:xfrm>
            <a:off x="1771046" y="3680987"/>
            <a:ext cx="8649907" cy="1952898"/>
          </a:xfrm>
          <a:prstGeom prst="rect">
            <a:avLst/>
          </a:prstGeom>
        </p:spPr>
      </p:pic>
    </p:spTree>
    <p:extLst>
      <p:ext uri="{BB962C8B-B14F-4D97-AF65-F5344CB8AC3E}">
        <p14:creationId xmlns:p14="http://schemas.microsoft.com/office/powerpoint/2010/main" val="83611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223269" cy="1791494"/>
          </a:xfrm>
        </p:spPr>
        <p:txBody>
          <a:bodyPr/>
          <a:lstStyle/>
          <a:p>
            <a:r>
              <a:rPr lang="tr-TR" sz="4400" dirty="0" err="1">
                <a:solidFill>
                  <a:schemeClr val="tx1"/>
                </a:solidFill>
              </a:rPr>
              <a:t>Imlpementation</a:t>
            </a:r>
            <a:r>
              <a:rPr lang="tr-TR" sz="4400" dirty="0">
                <a:solidFill>
                  <a:schemeClr val="tx1"/>
                </a:solidFill>
              </a:rPr>
              <a:t> of </a:t>
            </a:r>
            <a:r>
              <a:rPr lang="tr-TR" sz="4400" dirty="0" err="1">
                <a:solidFill>
                  <a:schemeClr val="tx1"/>
                </a:solidFill>
              </a:rPr>
              <a:t>generic</a:t>
            </a:r>
            <a:r>
              <a:rPr lang="tr-TR" sz="4400" dirty="0">
                <a:solidFill>
                  <a:schemeClr val="tx1"/>
                </a:solidFill>
              </a:rPr>
              <a:t> </a:t>
            </a:r>
            <a:r>
              <a:rPr lang="tr-TR" sz="4400" dirty="0" err="1">
                <a:solidFill>
                  <a:schemeClr val="tx1"/>
                </a:solidFill>
              </a:rPr>
              <a:t>repository</a:t>
            </a:r>
            <a:r>
              <a:rPr lang="tr-TR" sz="4400" dirty="0">
                <a:solidFill>
                  <a:schemeClr val="tx1"/>
                </a:solidFill>
              </a:rPr>
              <a:t> </a:t>
            </a:r>
            <a:r>
              <a:rPr lang="tr-TR" sz="4400" dirty="0" err="1">
                <a:solidFill>
                  <a:schemeClr val="tx1"/>
                </a:solidFill>
              </a:rPr>
              <a:t>Pattern</a:t>
            </a:r>
            <a:endParaRPr lang="da-DK" sz="4400" dirty="0">
              <a:solidFill>
                <a:schemeClr val="tx1"/>
              </a:solidFill>
            </a:endParaRPr>
          </a:p>
        </p:txBody>
      </p:sp>
    </p:spTree>
    <p:extLst>
      <p:ext uri="{BB962C8B-B14F-4D97-AF65-F5344CB8AC3E}">
        <p14:creationId xmlns:p14="http://schemas.microsoft.com/office/powerpoint/2010/main" val="20284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86E03-3B54-4700-8573-4BCCCC34A007}"/>
              </a:ext>
            </a:extLst>
          </p:cNvPr>
          <p:cNvPicPr>
            <a:picLocks noChangeAspect="1"/>
          </p:cNvPicPr>
          <p:nvPr/>
        </p:nvPicPr>
        <p:blipFill>
          <a:blip r:embed="rId2"/>
          <a:stretch>
            <a:fillRect/>
          </a:stretch>
        </p:blipFill>
        <p:spPr>
          <a:xfrm>
            <a:off x="1737704" y="716733"/>
            <a:ext cx="8716591" cy="3429479"/>
          </a:xfrm>
          <a:prstGeom prst="rect">
            <a:avLst/>
          </a:prstGeom>
        </p:spPr>
      </p:pic>
    </p:spTree>
    <p:extLst>
      <p:ext uri="{BB962C8B-B14F-4D97-AF65-F5344CB8AC3E}">
        <p14:creationId xmlns:p14="http://schemas.microsoft.com/office/powerpoint/2010/main" val="321431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86E03-3B54-4700-8573-4BCCCC34A007}"/>
              </a:ext>
            </a:extLst>
          </p:cNvPr>
          <p:cNvPicPr>
            <a:picLocks noChangeAspect="1"/>
          </p:cNvPicPr>
          <p:nvPr/>
        </p:nvPicPr>
        <p:blipFill>
          <a:blip r:embed="rId2"/>
          <a:stretch>
            <a:fillRect/>
          </a:stretch>
        </p:blipFill>
        <p:spPr>
          <a:xfrm>
            <a:off x="1737704" y="716733"/>
            <a:ext cx="8716591" cy="3429479"/>
          </a:xfrm>
          <a:prstGeom prst="rect">
            <a:avLst/>
          </a:prstGeom>
        </p:spPr>
      </p:pic>
      <p:pic>
        <p:nvPicPr>
          <p:cNvPr id="6" name="Picture 5">
            <a:extLst>
              <a:ext uri="{FF2B5EF4-FFF2-40B4-BE49-F238E27FC236}">
                <a16:creationId xmlns:a16="http://schemas.microsoft.com/office/drawing/2014/main" id="{F21F2049-217F-4EE8-89C5-C2EEA413634C}"/>
              </a:ext>
            </a:extLst>
          </p:cNvPr>
          <p:cNvPicPr>
            <a:picLocks noChangeAspect="1"/>
          </p:cNvPicPr>
          <p:nvPr/>
        </p:nvPicPr>
        <p:blipFill>
          <a:blip r:embed="rId3"/>
          <a:stretch>
            <a:fillRect/>
          </a:stretch>
        </p:blipFill>
        <p:spPr>
          <a:xfrm>
            <a:off x="1737704" y="4382994"/>
            <a:ext cx="8716590" cy="1343212"/>
          </a:xfrm>
          <a:prstGeom prst="rect">
            <a:avLst/>
          </a:prstGeom>
        </p:spPr>
      </p:pic>
    </p:spTree>
    <p:extLst>
      <p:ext uri="{BB962C8B-B14F-4D97-AF65-F5344CB8AC3E}">
        <p14:creationId xmlns:p14="http://schemas.microsoft.com/office/powerpoint/2010/main" val="269681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223269" cy="1791494"/>
          </a:xfrm>
        </p:spPr>
        <p:txBody>
          <a:bodyPr/>
          <a:lstStyle/>
          <a:p>
            <a:r>
              <a:rPr lang="tr-TR" sz="4400" dirty="0" err="1">
                <a:solidFill>
                  <a:schemeClr val="tx1"/>
                </a:solidFill>
              </a:rPr>
              <a:t>İnjection</a:t>
            </a:r>
            <a:r>
              <a:rPr lang="tr-TR" sz="4400" dirty="0">
                <a:solidFill>
                  <a:schemeClr val="tx1"/>
                </a:solidFill>
              </a:rPr>
              <a:t> of </a:t>
            </a:r>
            <a:r>
              <a:rPr lang="tr-TR" sz="4400" dirty="0" err="1">
                <a:solidFill>
                  <a:schemeClr val="tx1"/>
                </a:solidFill>
              </a:rPr>
              <a:t>DbContext</a:t>
            </a:r>
            <a:r>
              <a:rPr lang="tr-TR" sz="4400" dirty="0">
                <a:solidFill>
                  <a:schemeClr val="tx1"/>
                </a:solidFill>
              </a:rPr>
              <a:t> </a:t>
            </a:r>
            <a:r>
              <a:rPr lang="tr-TR" sz="4400" dirty="0" err="1">
                <a:solidFill>
                  <a:schemeClr val="tx1"/>
                </a:solidFill>
              </a:rPr>
              <a:t>Into</a:t>
            </a:r>
            <a:r>
              <a:rPr lang="tr-TR" sz="4400" dirty="0">
                <a:solidFill>
                  <a:schemeClr val="tx1"/>
                </a:solidFill>
              </a:rPr>
              <a:t> Controller</a:t>
            </a:r>
            <a:endParaRPr lang="da-DK" sz="4400" dirty="0">
              <a:solidFill>
                <a:schemeClr val="tx1"/>
              </a:solidFill>
            </a:endParaRPr>
          </a:p>
        </p:txBody>
      </p:sp>
    </p:spTree>
    <p:extLst>
      <p:ext uri="{BB962C8B-B14F-4D97-AF65-F5344CB8AC3E}">
        <p14:creationId xmlns:p14="http://schemas.microsoft.com/office/powerpoint/2010/main" val="259290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0FDE2F-BDB8-42B2-A0B4-3F86C0CCCD51}"/>
              </a:ext>
            </a:extLst>
          </p:cNvPr>
          <p:cNvPicPr>
            <a:picLocks noChangeAspect="1"/>
          </p:cNvPicPr>
          <p:nvPr/>
        </p:nvPicPr>
        <p:blipFill>
          <a:blip r:embed="rId2"/>
          <a:stretch>
            <a:fillRect/>
          </a:stretch>
        </p:blipFill>
        <p:spPr>
          <a:xfrm>
            <a:off x="3546505" y="300075"/>
            <a:ext cx="5064446" cy="6215456"/>
          </a:xfrm>
          <a:prstGeom prst="rect">
            <a:avLst/>
          </a:prstGeom>
        </p:spPr>
      </p:pic>
    </p:spTree>
    <p:extLst>
      <p:ext uri="{BB962C8B-B14F-4D97-AF65-F5344CB8AC3E}">
        <p14:creationId xmlns:p14="http://schemas.microsoft.com/office/powerpoint/2010/main" val="242214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223269" cy="1791494"/>
          </a:xfrm>
        </p:spPr>
        <p:txBody>
          <a:bodyPr/>
          <a:lstStyle/>
          <a:p>
            <a:r>
              <a:rPr lang="tr-TR" sz="4400" dirty="0" err="1">
                <a:solidFill>
                  <a:schemeClr val="tx1"/>
                </a:solidFill>
              </a:rPr>
              <a:t>İnjection</a:t>
            </a:r>
            <a:r>
              <a:rPr lang="tr-TR" sz="4400" dirty="0">
                <a:solidFill>
                  <a:schemeClr val="tx1"/>
                </a:solidFill>
              </a:rPr>
              <a:t> of Post </a:t>
            </a:r>
            <a:r>
              <a:rPr lang="tr-TR" sz="4400" dirty="0" err="1">
                <a:solidFill>
                  <a:schemeClr val="tx1"/>
                </a:solidFill>
              </a:rPr>
              <a:t>Repository</a:t>
            </a:r>
            <a:r>
              <a:rPr lang="tr-TR" sz="4400" dirty="0">
                <a:solidFill>
                  <a:schemeClr val="tx1"/>
                </a:solidFill>
              </a:rPr>
              <a:t> </a:t>
            </a:r>
            <a:r>
              <a:rPr lang="tr-TR" sz="4400" dirty="0" err="1">
                <a:solidFill>
                  <a:schemeClr val="tx1"/>
                </a:solidFill>
              </a:rPr>
              <a:t>Into</a:t>
            </a:r>
            <a:r>
              <a:rPr lang="tr-TR" sz="4400" dirty="0">
                <a:solidFill>
                  <a:schemeClr val="tx1"/>
                </a:solidFill>
              </a:rPr>
              <a:t> Controller</a:t>
            </a:r>
            <a:endParaRPr lang="da-DK" sz="4400" dirty="0">
              <a:solidFill>
                <a:schemeClr val="tx1"/>
              </a:solidFill>
            </a:endParaRPr>
          </a:p>
        </p:txBody>
      </p:sp>
    </p:spTree>
    <p:extLst>
      <p:ext uri="{BB962C8B-B14F-4D97-AF65-F5344CB8AC3E}">
        <p14:creationId xmlns:p14="http://schemas.microsoft.com/office/powerpoint/2010/main" val="376343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223269" cy="1791494"/>
          </a:xfrm>
        </p:spPr>
        <p:txBody>
          <a:bodyPr/>
          <a:lstStyle/>
          <a:p>
            <a:r>
              <a:rPr lang="tr-TR" sz="4400" dirty="0" err="1">
                <a:solidFill>
                  <a:schemeClr val="tx1"/>
                </a:solidFill>
              </a:rPr>
              <a:t>Repository</a:t>
            </a:r>
            <a:r>
              <a:rPr lang="tr-TR" sz="4400" dirty="0">
                <a:solidFill>
                  <a:schemeClr val="tx1"/>
                </a:solidFill>
              </a:rPr>
              <a:t> </a:t>
            </a:r>
            <a:r>
              <a:rPr lang="tr-TR" sz="4400" dirty="0" err="1">
                <a:solidFill>
                  <a:schemeClr val="tx1"/>
                </a:solidFill>
              </a:rPr>
              <a:t>Pattern</a:t>
            </a:r>
            <a:endParaRPr lang="da-DK" sz="4400" dirty="0">
              <a:solidFill>
                <a:schemeClr val="tx1"/>
              </a:solidFill>
            </a:endParaRPr>
          </a:p>
        </p:txBody>
      </p:sp>
      <p:sp>
        <p:nvSpPr>
          <p:cNvPr id="12" name="TextBox 11">
            <a:extLst>
              <a:ext uri="{FF2B5EF4-FFF2-40B4-BE49-F238E27FC236}">
                <a16:creationId xmlns:a16="http://schemas.microsoft.com/office/drawing/2014/main" id="{3C0EBBA0-AD28-413C-B2C5-6FF459BFF76E}"/>
              </a:ext>
            </a:extLst>
          </p:cNvPr>
          <p:cNvSpPr txBox="1"/>
          <p:nvPr/>
        </p:nvSpPr>
        <p:spPr>
          <a:xfrm>
            <a:off x="394855" y="2446635"/>
            <a:ext cx="7864762" cy="1200329"/>
          </a:xfrm>
          <a:prstGeom prst="rect">
            <a:avLst/>
          </a:prstGeom>
          <a:noFill/>
        </p:spPr>
        <p:txBody>
          <a:bodyPr wrap="square">
            <a:spAutoFit/>
          </a:bodyPr>
          <a:lstStyle/>
          <a:p>
            <a:pPr algn="just"/>
            <a:r>
              <a:rPr lang="en-GB" dirty="0"/>
              <a:t>The repository pattern is often used with ORM tools to handle the operations in the data access layer. When we use this pattern, we decrease the load in the application layer</a:t>
            </a:r>
            <a:r>
              <a:rPr lang="tr-TR" dirty="0"/>
              <a:t>, </a:t>
            </a:r>
            <a:r>
              <a:rPr lang="en-GB" dirty="0"/>
              <a:t>separate concerns</a:t>
            </a:r>
            <a:r>
              <a:rPr lang="tr-TR" dirty="0"/>
              <a:t> </a:t>
            </a:r>
            <a:r>
              <a:rPr lang="tr-TR" dirty="0" err="1"/>
              <a:t>and</a:t>
            </a:r>
            <a:r>
              <a:rPr lang="tr-TR" dirty="0"/>
              <a:t> </a:t>
            </a:r>
            <a:r>
              <a:rPr lang="tr-TR" dirty="0" err="1"/>
              <a:t>make</a:t>
            </a:r>
            <a:r>
              <a:rPr lang="tr-TR" dirty="0"/>
              <a:t> </a:t>
            </a:r>
            <a:r>
              <a:rPr lang="tr-TR" dirty="0" err="1"/>
              <a:t>the</a:t>
            </a:r>
            <a:r>
              <a:rPr lang="tr-TR" dirty="0"/>
              <a:t> test </a:t>
            </a:r>
            <a:r>
              <a:rPr lang="tr-TR" dirty="0" err="1"/>
              <a:t>easier</a:t>
            </a:r>
            <a:r>
              <a:rPr lang="en-GB" dirty="0"/>
              <a:t>. </a:t>
            </a:r>
          </a:p>
        </p:txBody>
      </p:sp>
      <p:sp>
        <p:nvSpPr>
          <p:cNvPr id="13" name="Title 10">
            <a:extLst>
              <a:ext uri="{FF2B5EF4-FFF2-40B4-BE49-F238E27FC236}">
                <a16:creationId xmlns:a16="http://schemas.microsoft.com/office/drawing/2014/main" id="{0CF0E801-DEC2-4BA1-8DE6-0013AD82E4B2}"/>
              </a:ext>
            </a:extLst>
          </p:cNvPr>
          <p:cNvSpPr txBox="1">
            <a:spLocks/>
          </p:cNvSpPr>
          <p:nvPr/>
        </p:nvSpPr>
        <p:spPr bwMode="gray">
          <a:xfrm>
            <a:off x="442913" y="3804047"/>
            <a:ext cx="7816704" cy="117274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tr-TR" sz="3200" dirty="0" err="1">
                <a:solidFill>
                  <a:schemeClr val="tx1"/>
                </a:solidFill>
              </a:rPr>
              <a:t>What</a:t>
            </a:r>
            <a:r>
              <a:rPr lang="tr-TR" sz="3200" dirty="0">
                <a:solidFill>
                  <a:schemeClr val="tx1"/>
                </a:solidFill>
              </a:rPr>
              <a:t> is </a:t>
            </a:r>
            <a:r>
              <a:rPr lang="tr-TR" sz="3200" dirty="0" err="1">
                <a:solidFill>
                  <a:schemeClr val="tx1"/>
                </a:solidFill>
              </a:rPr>
              <a:t>the</a:t>
            </a:r>
            <a:r>
              <a:rPr lang="tr-TR" sz="3200" dirty="0">
                <a:solidFill>
                  <a:schemeClr val="tx1"/>
                </a:solidFill>
              </a:rPr>
              <a:t> </a:t>
            </a:r>
            <a:r>
              <a:rPr lang="tr-TR" sz="3200" dirty="0" err="1">
                <a:solidFill>
                  <a:schemeClr val="tx1"/>
                </a:solidFill>
              </a:rPr>
              <a:t>difference</a:t>
            </a:r>
            <a:r>
              <a:rPr lang="tr-TR" sz="3200" dirty="0">
                <a:solidFill>
                  <a:schemeClr val="tx1"/>
                </a:solidFill>
              </a:rPr>
              <a:t> </a:t>
            </a:r>
            <a:r>
              <a:rPr lang="tr-TR" sz="3200" dirty="0" err="1">
                <a:solidFill>
                  <a:schemeClr val="tx1"/>
                </a:solidFill>
              </a:rPr>
              <a:t>between</a:t>
            </a:r>
            <a:r>
              <a:rPr lang="tr-TR" sz="3200" dirty="0">
                <a:solidFill>
                  <a:schemeClr val="tx1"/>
                </a:solidFill>
              </a:rPr>
              <a:t> </a:t>
            </a:r>
            <a:r>
              <a:rPr lang="tr-TR" sz="3200" dirty="0" err="1">
                <a:solidFill>
                  <a:schemeClr val="tx1"/>
                </a:solidFill>
              </a:rPr>
              <a:t>value</a:t>
            </a:r>
            <a:r>
              <a:rPr lang="tr-TR" sz="3200" dirty="0">
                <a:solidFill>
                  <a:schemeClr val="tx1"/>
                </a:solidFill>
              </a:rPr>
              <a:t> a </a:t>
            </a:r>
            <a:r>
              <a:rPr lang="tr-TR" sz="3200" dirty="0" err="1">
                <a:solidFill>
                  <a:schemeClr val="tx1"/>
                </a:solidFill>
              </a:rPr>
              <a:t>object</a:t>
            </a:r>
            <a:r>
              <a:rPr lang="tr-TR" sz="3200" dirty="0">
                <a:solidFill>
                  <a:schemeClr val="tx1"/>
                </a:solidFill>
              </a:rPr>
              <a:t> </a:t>
            </a:r>
            <a:r>
              <a:rPr lang="tr-TR" sz="3200" dirty="0" err="1">
                <a:solidFill>
                  <a:schemeClr val="tx1"/>
                </a:solidFill>
              </a:rPr>
              <a:t>and</a:t>
            </a:r>
            <a:r>
              <a:rPr lang="tr-TR" sz="3200" dirty="0">
                <a:solidFill>
                  <a:schemeClr val="tx1"/>
                </a:solidFill>
              </a:rPr>
              <a:t> </a:t>
            </a:r>
            <a:r>
              <a:rPr lang="tr-TR" sz="3200" dirty="0" err="1">
                <a:solidFill>
                  <a:schemeClr val="tx1"/>
                </a:solidFill>
              </a:rPr>
              <a:t>entity</a:t>
            </a:r>
            <a:r>
              <a:rPr lang="tr-TR" sz="3200" dirty="0">
                <a:solidFill>
                  <a:schemeClr val="tx1"/>
                </a:solidFill>
              </a:rPr>
              <a:t>(model)?</a:t>
            </a:r>
            <a:endParaRPr lang="da-DK" sz="3200" dirty="0">
              <a:solidFill>
                <a:schemeClr val="tx1"/>
              </a:solidFill>
            </a:endParaRPr>
          </a:p>
        </p:txBody>
      </p:sp>
    </p:spTree>
    <p:extLst>
      <p:ext uri="{BB962C8B-B14F-4D97-AF65-F5344CB8AC3E}">
        <p14:creationId xmlns:p14="http://schemas.microsoft.com/office/powerpoint/2010/main" val="130764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E7D4CC-6C7A-417C-9277-AD263399678D}"/>
              </a:ext>
            </a:extLst>
          </p:cNvPr>
          <p:cNvPicPr>
            <a:picLocks noChangeAspect="1"/>
          </p:cNvPicPr>
          <p:nvPr/>
        </p:nvPicPr>
        <p:blipFill>
          <a:blip r:embed="rId2"/>
          <a:stretch>
            <a:fillRect/>
          </a:stretch>
        </p:blipFill>
        <p:spPr>
          <a:xfrm>
            <a:off x="3494323" y="291682"/>
            <a:ext cx="5203354" cy="6274634"/>
          </a:xfrm>
          <a:prstGeom prst="rect">
            <a:avLst/>
          </a:prstGeom>
        </p:spPr>
      </p:pic>
    </p:spTree>
    <p:extLst>
      <p:ext uri="{BB962C8B-B14F-4D97-AF65-F5344CB8AC3E}">
        <p14:creationId xmlns:p14="http://schemas.microsoft.com/office/powerpoint/2010/main" val="267475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649954" cy="1791494"/>
          </a:xfrm>
        </p:spPr>
        <p:txBody>
          <a:bodyPr/>
          <a:lstStyle/>
          <a:p>
            <a:r>
              <a:rPr lang="tr-TR" sz="4400" dirty="0" err="1">
                <a:solidFill>
                  <a:schemeClr val="tx1"/>
                </a:solidFill>
              </a:rPr>
              <a:t>What</a:t>
            </a:r>
            <a:r>
              <a:rPr lang="tr-TR" sz="4400" dirty="0">
                <a:solidFill>
                  <a:schemeClr val="tx1"/>
                </a:solidFill>
              </a:rPr>
              <a:t> </a:t>
            </a:r>
            <a:r>
              <a:rPr lang="tr-TR" sz="4400" dirty="0" err="1">
                <a:solidFill>
                  <a:schemeClr val="tx1"/>
                </a:solidFill>
              </a:rPr>
              <a:t>will</a:t>
            </a:r>
            <a:r>
              <a:rPr lang="tr-TR" sz="4400" dirty="0">
                <a:solidFill>
                  <a:schemeClr val="tx1"/>
                </a:solidFill>
              </a:rPr>
              <a:t> </a:t>
            </a:r>
            <a:r>
              <a:rPr lang="tr-TR" sz="4400" dirty="0" err="1">
                <a:solidFill>
                  <a:schemeClr val="tx1"/>
                </a:solidFill>
              </a:rPr>
              <a:t>happen</a:t>
            </a:r>
            <a:r>
              <a:rPr lang="tr-TR" sz="4400" dirty="0">
                <a:solidFill>
                  <a:schemeClr val="tx1"/>
                </a:solidFill>
              </a:rPr>
              <a:t> </a:t>
            </a:r>
            <a:r>
              <a:rPr lang="tr-TR" sz="4400" dirty="0" err="1">
                <a:solidFill>
                  <a:schemeClr val="tx1"/>
                </a:solidFill>
              </a:rPr>
              <a:t>if</a:t>
            </a:r>
            <a:r>
              <a:rPr lang="tr-TR" sz="4400" dirty="0">
                <a:solidFill>
                  <a:schemeClr val="tx1"/>
                </a:solidFill>
              </a:rPr>
              <a:t> </a:t>
            </a:r>
            <a:r>
              <a:rPr lang="tr-TR" sz="4400" dirty="0" err="1">
                <a:solidFill>
                  <a:schemeClr val="tx1"/>
                </a:solidFill>
              </a:rPr>
              <a:t>you</a:t>
            </a:r>
            <a:r>
              <a:rPr lang="tr-TR" sz="4400" dirty="0">
                <a:solidFill>
                  <a:schemeClr val="tx1"/>
                </a:solidFill>
              </a:rPr>
              <a:t> </a:t>
            </a:r>
            <a:r>
              <a:rPr lang="tr-TR" sz="4400" dirty="0" err="1">
                <a:solidFill>
                  <a:schemeClr val="tx1"/>
                </a:solidFill>
              </a:rPr>
              <a:t>inject</a:t>
            </a:r>
            <a:r>
              <a:rPr lang="tr-TR" sz="4400" dirty="0">
                <a:solidFill>
                  <a:schemeClr val="tx1"/>
                </a:solidFill>
              </a:rPr>
              <a:t> </a:t>
            </a:r>
            <a:r>
              <a:rPr lang="tr-TR" sz="4400" dirty="0" err="1">
                <a:solidFill>
                  <a:schemeClr val="tx1"/>
                </a:solidFill>
              </a:rPr>
              <a:t>more</a:t>
            </a:r>
            <a:r>
              <a:rPr lang="tr-TR" sz="4400" dirty="0">
                <a:solidFill>
                  <a:schemeClr val="tx1"/>
                </a:solidFill>
              </a:rPr>
              <a:t> </a:t>
            </a:r>
            <a:r>
              <a:rPr lang="tr-TR" sz="4400" dirty="0" err="1">
                <a:solidFill>
                  <a:schemeClr val="tx1"/>
                </a:solidFill>
              </a:rPr>
              <a:t>than</a:t>
            </a:r>
            <a:r>
              <a:rPr lang="tr-TR" sz="4400" dirty="0">
                <a:solidFill>
                  <a:schemeClr val="tx1"/>
                </a:solidFill>
              </a:rPr>
              <a:t> </a:t>
            </a:r>
            <a:r>
              <a:rPr lang="tr-TR" sz="4400" dirty="0" err="1">
                <a:solidFill>
                  <a:schemeClr val="tx1"/>
                </a:solidFill>
              </a:rPr>
              <a:t>one</a:t>
            </a:r>
            <a:r>
              <a:rPr lang="tr-TR" sz="4400" dirty="0">
                <a:solidFill>
                  <a:schemeClr val="tx1"/>
                </a:solidFill>
              </a:rPr>
              <a:t>  </a:t>
            </a:r>
            <a:r>
              <a:rPr lang="tr-TR" sz="4400" dirty="0" err="1">
                <a:solidFill>
                  <a:schemeClr val="tx1"/>
                </a:solidFill>
              </a:rPr>
              <a:t>repository</a:t>
            </a:r>
            <a:r>
              <a:rPr lang="tr-TR" sz="4400" dirty="0">
                <a:solidFill>
                  <a:schemeClr val="tx1"/>
                </a:solidFill>
              </a:rPr>
              <a:t> </a:t>
            </a:r>
            <a:r>
              <a:rPr lang="tr-TR" sz="4400" dirty="0" err="1">
                <a:solidFill>
                  <a:schemeClr val="tx1"/>
                </a:solidFill>
              </a:rPr>
              <a:t>Into</a:t>
            </a:r>
            <a:r>
              <a:rPr lang="tr-TR" sz="4400" dirty="0">
                <a:solidFill>
                  <a:schemeClr val="tx1"/>
                </a:solidFill>
              </a:rPr>
              <a:t> Controller?</a:t>
            </a:r>
            <a:endParaRPr lang="da-DK" sz="4400" dirty="0">
              <a:solidFill>
                <a:schemeClr val="tx1"/>
              </a:solidFill>
            </a:endParaRPr>
          </a:p>
        </p:txBody>
      </p:sp>
    </p:spTree>
    <p:extLst>
      <p:ext uri="{BB962C8B-B14F-4D97-AF65-F5344CB8AC3E}">
        <p14:creationId xmlns:p14="http://schemas.microsoft.com/office/powerpoint/2010/main" val="230684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649954" cy="1791494"/>
          </a:xfrm>
        </p:spPr>
        <p:txBody>
          <a:bodyPr/>
          <a:lstStyle/>
          <a:p>
            <a:r>
              <a:rPr lang="tr-TR" sz="4400" dirty="0" err="1">
                <a:solidFill>
                  <a:schemeClr val="tx1"/>
                </a:solidFill>
              </a:rPr>
              <a:t>What</a:t>
            </a:r>
            <a:r>
              <a:rPr lang="tr-TR" sz="4400" dirty="0">
                <a:solidFill>
                  <a:schemeClr val="tx1"/>
                </a:solidFill>
              </a:rPr>
              <a:t> </a:t>
            </a:r>
            <a:r>
              <a:rPr lang="tr-TR" sz="4400" dirty="0" err="1">
                <a:solidFill>
                  <a:schemeClr val="tx1"/>
                </a:solidFill>
              </a:rPr>
              <a:t>will</a:t>
            </a:r>
            <a:r>
              <a:rPr lang="tr-TR" sz="4400" dirty="0">
                <a:solidFill>
                  <a:schemeClr val="tx1"/>
                </a:solidFill>
              </a:rPr>
              <a:t> </a:t>
            </a:r>
            <a:r>
              <a:rPr lang="tr-TR" sz="4400" dirty="0" err="1">
                <a:solidFill>
                  <a:schemeClr val="tx1"/>
                </a:solidFill>
              </a:rPr>
              <a:t>happen</a:t>
            </a:r>
            <a:r>
              <a:rPr lang="tr-TR" sz="4400" dirty="0">
                <a:solidFill>
                  <a:schemeClr val="tx1"/>
                </a:solidFill>
              </a:rPr>
              <a:t> </a:t>
            </a:r>
            <a:r>
              <a:rPr lang="tr-TR" sz="4400" dirty="0" err="1">
                <a:solidFill>
                  <a:schemeClr val="tx1"/>
                </a:solidFill>
              </a:rPr>
              <a:t>if</a:t>
            </a:r>
            <a:r>
              <a:rPr lang="tr-TR" sz="4400" dirty="0">
                <a:solidFill>
                  <a:schemeClr val="tx1"/>
                </a:solidFill>
              </a:rPr>
              <a:t> </a:t>
            </a:r>
            <a:r>
              <a:rPr lang="tr-TR" sz="4400" dirty="0" err="1">
                <a:solidFill>
                  <a:schemeClr val="tx1"/>
                </a:solidFill>
              </a:rPr>
              <a:t>you</a:t>
            </a:r>
            <a:r>
              <a:rPr lang="tr-TR" sz="4400" dirty="0">
                <a:solidFill>
                  <a:schemeClr val="tx1"/>
                </a:solidFill>
              </a:rPr>
              <a:t> </a:t>
            </a:r>
            <a:r>
              <a:rPr lang="tr-TR" sz="4400" dirty="0" err="1">
                <a:solidFill>
                  <a:schemeClr val="tx1"/>
                </a:solidFill>
              </a:rPr>
              <a:t>inject</a:t>
            </a:r>
            <a:r>
              <a:rPr lang="tr-TR" sz="4400" dirty="0">
                <a:solidFill>
                  <a:schemeClr val="tx1"/>
                </a:solidFill>
              </a:rPr>
              <a:t> </a:t>
            </a:r>
            <a:r>
              <a:rPr lang="tr-TR" sz="4400" dirty="0" err="1">
                <a:solidFill>
                  <a:schemeClr val="tx1"/>
                </a:solidFill>
              </a:rPr>
              <a:t>more</a:t>
            </a:r>
            <a:r>
              <a:rPr lang="tr-TR" sz="4400" dirty="0">
                <a:solidFill>
                  <a:schemeClr val="tx1"/>
                </a:solidFill>
              </a:rPr>
              <a:t> </a:t>
            </a:r>
            <a:r>
              <a:rPr lang="tr-TR" sz="4400" dirty="0" err="1">
                <a:solidFill>
                  <a:schemeClr val="tx1"/>
                </a:solidFill>
              </a:rPr>
              <a:t>than</a:t>
            </a:r>
            <a:r>
              <a:rPr lang="tr-TR" sz="4400" dirty="0">
                <a:solidFill>
                  <a:schemeClr val="tx1"/>
                </a:solidFill>
              </a:rPr>
              <a:t> </a:t>
            </a:r>
            <a:r>
              <a:rPr lang="tr-TR" sz="4400" dirty="0" err="1">
                <a:solidFill>
                  <a:schemeClr val="tx1"/>
                </a:solidFill>
              </a:rPr>
              <a:t>one</a:t>
            </a:r>
            <a:r>
              <a:rPr lang="tr-TR" sz="4400" dirty="0">
                <a:solidFill>
                  <a:schemeClr val="tx1"/>
                </a:solidFill>
              </a:rPr>
              <a:t>  </a:t>
            </a:r>
            <a:r>
              <a:rPr lang="tr-TR" sz="4400" dirty="0" err="1">
                <a:solidFill>
                  <a:schemeClr val="tx1"/>
                </a:solidFill>
              </a:rPr>
              <a:t>repository</a:t>
            </a:r>
            <a:r>
              <a:rPr lang="tr-TR" sz="4400" dirty="0">
                <a:solidFill>
                  <a:schemeClr val="tx1"/>
                </a:solidFill>
              </a:rPr>
              <a:t> </a:t>
            </a:r>
            <a:r>
              <a:rPr lang="tr-TR" sz="4400" dirty="0" err="1">
                <a:solidFill>
                  <a:schemeClr val="tx1"/>
                </a:solidFill>
              </a:rPr>
              <a:t>into</a:t>
            </a:r>
            <a:r>
              <a:rPr lang="tr-TR" sz="4400" dirty="0">
                <a:solidFill>
                  <a:schemeClr val="tx1"/>
                </a:solidFill>
              </a:rPr>
              <a:t> post </a:t>
            </a:r>
            <a:r>
              <a:rPr lang="tr-TR" sz="4400" dirty="0" err="1">
                <a:solidFill>
                  <a:schemeClr val="tx1"/>
                </a:solidFill>
              </a:rPr>
              <a:t>controller</a:t>
            </a:r>
            <a:r>
              <a:rPr lang="tr-TR" sz="4400" dirty="0">
                <a:solidFill>
                  <a:schemeClr val="tx1"/>
                </a:solidFill>
              </a:rPr>
              <a:t>?</a:t>
            </a:r>
            <a:endParaRPr lang="da-DK" sz="4400" dirty="0">
              <a:solidFill>
                <a:schemeClr val="tx1"/>
              </a:solidFill>
            </a:endParaRPr>
          </a:p>
        </p:txBody>
      </p:sp>
      <p:pic>
        <p:nvPicPr>
          <p:cNvPr id="3" name="Picture 2">
            <a:extLst>
              <a:ext uri="{FF2B5EF4-FFF2-40B4-BE49-F238E27FC236}">
                <a16:creationId xmlns:a16="http://schemas.microsoft.com/office/drawing/2014/main" id="{628C2F19-FC11-4DA6-AC08-855468C853C8}"/>
              </a:ext>
            </a:extLst>
          </p:cNvPr>
          <p:cNvPicPr>
            <a:picLocks noChangeAspect="1"/>
          </p:cNvPicPr>
          <p:nvPr/>
        </p:nvPicPr>
        <p:blipFill>
          <a:blip r:embed="rId2"/>
          <a:stretch>
            <a:fillRect/>
          </a:stretch>
        </p:blipFill>
        <p:spPr>
          <a:xfrm>
            <a:off x="375439" y="3079215"/>
            <a:ext cx="11441122" cy="2543530"/>
          </a:xfrm>
          <a:prstGeom prst="rect">
            <a:avLst/>
          </a:prstGeom>
        </p:spPr>
      </p:pic>
    </p:spTree>
    <p:extLst>
      <p:ext uri="{BB962C8B-B14F-4D97-AF65-F5344CB8AC3E}">
        <p14:creationId xmlns:p14="http://schemas.microsoft.com/office/powerpoint/2010/main" val="309746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D9B9FC1E-AE68-4093-B43E-59EEF83986E7}"/>
              </a:ext>
            </a:extLst>
          </p:cNvPr>
          <p:cNvSpPr>
            <a:spLocks noGrp="1"/>
          </p:cNvSpPr>
          <p:nvPr>
            <p:ph type="ctrTitle"/>
          </p:nvPr>
        </p:nvSpPr>
        <p:spPr>
          <a:xfrm>
            <a:off x="442913" y="1116806"/>
            <a:ext cx="7223269" cy="1791494"/>
          </a:xfrm>
        </p:spPr>
        <p:txBody>
          <a:bodyPr/>
          <a:lstStyle/>
          <a:p>
            <a:r>
              <a:rPr lang="tr-TR" sz="4400" dirty="0" err="1">
                <a:solidFill>
                  <a:schemeClr val="tx1"/>
                </a:solidFill>
              </a:rPr>
              <a:t>İnjection</a:t>
            </a:r>
            <a:r>
              <a:rPr lang="tr-TR" sz="4400" dirty="0">
                <a:solidFill>
                  <a:schemeClr val="tx1"/>
                </a:solidFill>
              </a:rPr>
              <a:t> of </a:t>
            </a:r>
            <a:r>
              <a:rPr lang="tr-TR" sz="4400" dirty="0" err="1">
                <a:solidFill>
                  <a:schemeClr val="tx1"/>
                </a:solidFill>
              </a:rPr>
              <a:t>Unit</a:t>
            </a:r>
            <a:r>
              <a:rPr lang="tr-TR" sz="4400" dirty="0">
                <a:solidFill>
                  <a:schemeClr val="tx1"/>
                </a:solidFill>
              </a:rPr>
              <a:t> Of </a:t>
            </a:r>
            <a:r>
              <a:rPr lang="tr-TR" sz="4400" dirty="0" err="1">
                <a:solidFill>
                  <a:schemeClr val="tx1"/>
                </a:solidFill>
              </a:rPr>
              <a:t>Work</a:t>
            </a:r>
            <a:r>
              <a:rPr lang="tr-TR" sz="4400" dirty="0">
                <a:solidFill>
                  <a:schemeClr val="tx1"/>
                </a:solidFill>
              </a:rPr>
              <a:t> </a:t>
            </a:r>
            <a:r>
              <a:rPr lang="tr-TR" sz="4400" dirty="0" err="1">
                <a:solidFill>
                  <a:schemeClr val="tx1"/>
                </a:solidFill>
              </a:rPr>
              <a:t>Into</a:t>
            </a:r>
            <a:r>
              <a:rPr lang="tr-TR" sz="4400" dirty="0">
                <a:solidFill>
                  <a:schemeClr val="tx1"/>
                </a:solidFill>
              </a:rPr>
              <a:t> </a:t>
            </a:r>
            <a:r>
              <a:rPr lang="tr-TR" sz="4400" dirty="0" err="1">
                <a:solidFill>
                  <a:schemeClr val="tx1"/>
                </a:solidFill>
              </a:rPr>
              <a:t>PostController</a:t>
            </a:r>
            <a:endParaRPr lang="da-DK" sz="4400" dirty="0">
              <a:solidFill>
                <a:schemeClr val="tx1"/>
              </a:solidFill>
            </a:endParaRPr>
          </a:p>
        </p:txBody>
      </p:sp>
      <p:pic>
        <p:nvPicPr>
          <p:cNvPr id="5" name="Picture 4">
            <a:extLst>
              <a:ext uri="{FF2B5EF4-FFF2-40B4-BE49-F238E27FC236}">
                <a16:creationId xmlns:a16="http://schemas.microsoft.com/office/drawing/2014/main" id="{A19481C9-B66A-4B64-89A4-851EFD92436F}"/>
              </a:ext>
            </a:extLst>
          </p:cNvPr>
          <p:cNvPicPr>
            <a:picLocks noChangeAspect="1"/>
          </p:cNvPicPr>
          <p:nvPr/>
        </p:nvPicPr>
        <p:blipFill>
          <a:blip r:embed="rId2"/>
          <a:stretch>
            <a:fillRect/>
          </a:stretch>
        </p:blipFill>
        <p:spPr>
          <a:xfrm>
            <a:off x="497036" y="2744935"/>
            <a:ext cx="8306959" cy="1181265"/>
          </a:xfrm>
          <a:prstGeom prst="rect">
            <a:avLst/>
          </a:prstGeom>
        </p:spPr>
      </p:pic>
      <p:sp>
        <p:nvSpPr>
          <p:cNvPr id="8" name="TextBox 7">
            <a:extLst>
              <a:ext uri="{FF2B5EF4-FFF2-40B4-BE49-F238E27FC236}">
                <a16:creationId xmlns:a16="http://schemas.microsoft.com/office/drawing/2014/main" id="{27B6F649-60D1-4FBC-AF23-303D9A1C9645}"/>
              </a:ext>
            </a:extLst>
          </p:cNvPr>
          <p:cNvSpPr txBox="1"/>
          <p:nvPr/>
        </p:nvSpPr>
        <p:spPr>
          <a:xfrm>
            <a:off x="442913" y="4536429"/>
            <a:ext cx="7866404" cy="1200329"/>
          </a:xfrm>
          <a:prstGeom prst="rect">
            <a:avLst/>
          </a:prstGeom>
          <a:noFill/>
        </p:spPr>
        <p:txBody>
          <a:bodyPr wrap="square">
            <a:spAutoFit/>
          </a:bodyPr>
          <a:lstStyle/>
          <a:p>
            <a:pPr marL="342900" indent="-342900">
              <a:buFont typeface="Arial" panose="020B0604020202020204" pitchFamily="34" charset="0"/>
              <a:buChar char="•"/>
            </a:pPr>
            <a:r>
              <a:rPr lang="en-GB" dirty="0"/>
              <a:t>_</a:t>
            </a:r>
            <a:r>
              <a:rPr lang="en-GB" dirty="0" err="1"/>
              <a:t>unitO</a:t>
            </a:r>
            <a:r>
              <a:rPr lang="tr-TR" dirty="0"/>
              <a:t>f</a:t>
            </a:r>
            <a:r>
              <a:rPr lang="en-GB" dirty="0" err="1"/>
              <a:t>Work.Posts.Get</a:t>
            </a:r>
            <a:r>
              <a:rPr lang="en-GB" dirty="0"/>
              <a:t>() and _</a:t>
            </a:r>
            <a:r>
              <a:rPr lang="en-GB" dirty="0" err="1"/>
              <a:t>postRepository.Get</a:t>
            </a:r>
            <a:r>
              <a:rPr lang="en-GB" dirty="0"/>
              <a:t>() will do the same thing</a:t>
            </a:r>
          </a:p>
          <a:p>
            <a:pPr marL="342900" indent="-342900">
              <a:buFont typeface="Arial" panose="020B0604020202020204" pitchFamily="34" charset="0"/>
              <a:buChar char="•"/>
            </a:pPr>
            <a:r>
              <a:rPr lang="en-GB" dirty="0"/>
              <a:t>_</a:t>
            </a:r>
            <a:r>
              <a:rPr lang="en-GB" dirty="0" err="1"/>
              <a:t>unitO</a:t>
            </a:r>
            <a:r>
              <a:rPr lang="tr-TR" dirty="0"/>
              <a:t>f</a:t>
            </a:r>
            <a:r>
              <a:rPr lang="en-GB" dirty="0" err="1"/>
              <a:t>Work.Categories.Get</a:t>
            </a:r>
            <a:r>
              <a:rPr lang="en-GB" dirty="0"/>
              <a:t>() and _</a:t>
            </a:r>
            <a:r>
              <a:rPr lang="en-GB" dirty="0" err="1"/>
              <a:t>categoryRepository.Get</a:t>
            </a:r>
            <a:r>
              <a:rPr lang="en-GB" dirty="0"/>
              <a:t>() will do the same thing</a:t>
            </a:r>
          </a:p>
        </p:txBody>
      </p:sp>
    </p:spTree>
    <p:extLst>
      <p:ext uri="{BB962C8B-B14F-4D97-AF65-F5344CB8AC3E}">
        <p14:creationId xmlns:p14="http://schemas.microsoft.com/office/powerpoint/2010/main" val="777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B76222-FD86-4488-9E45-A2F57479FF33}"/>
              </a:ext>
            </a:extLst>
          </p:cNvPr>
          <p:cNvPicPr>
            <a:picLocks noChangeAspect="1"/>
          </p:cNvPicPr>
          <p:nvPr/>
        </p:nvPicPr>
        <p:blipFill>
          <a:blip r:embed="rId2"/>
          <a:stretch>
            <a:fillRect/>
          </a:stretch>
        </p:blipFill>
        <p:spPr>
          <a:xfrm>
            <a:off x="518051" y="651214"/>
            <a:ext cx="7900610" cy="2306872"/>
          </a:xfrm>
          <a:prstGeom prst="rect">
            <a:avLst/>
          </a:prstGeom>
        </p:spPr>
      </p:pic>
      <p:pic>
        <p:nvPicPr>
          <p:cNvPr id="7" name="Picture 6">
            <a:extLst>
              <a:ext uri="{FF2B5EF4-FFF2-40B4-BE49-F238E27FC236}">
                <a16:creationId xmlns:a16="http://schemas.microsoft.com/office/drawing/2014/main" id="{F3396D8A-9E3E-41D6-B2E7-CA506D7DAA8D}"/>
              </a:ext>
            </a:extLst>
          </p:cNvPr>
          <p:cNvPicPr>
            <a:picLocks noChangeAspect="1"/>
          </p:cNvPicPr>
          <p:nvPr/>
        </p:nvPicPr>
        <p:blipFill>
          <a:blip r:embed="rId3"/>
          <a:stretch>
            <a:fillRect/>
          </a:stretch>
        </p:blipFill>
        <p:spPr>
          <a:xfrm>
            <a:off x="518051" y="3333047"/>
            <a:ext cx="8032718" cy="3138658"/>
          </a:xfrm>
          <a:prstGeom prst="rect">
            <a:avLst/>
          </a:prstGeom>
        </p:spPr>
      </p:pic>
    </p:spTree>
    <p:extLst>
      <p:ext uri="{BB962C8B-B14F-4D97-AF65-F5344CB8AC3E}">
        <p14:creationId xmlns:p14="http://schemas.microsoft.com/office/powerpoint/2010/main" val="354598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r>
              <a:rPr lang="t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
            <a:extLst>
              <a:ext uri="{FF2B5EF4-FFF2-40B4-BE49-F238E27FC236}">
                <a16:creationId xmlns:a16="http://schemas.microsoft.com/office/drawing/2014/main" id="{D4FDC3C7-1D24-B960-09A4-8C938780C2BE}"/>
              </a:ext>
            </a:extLst>
          </p:cNvPr>
          <p:cNvSpPr>
            <a:spLocks noGrp="1"/>
          </p:cNvSpPr>
          <p:nvPr>
            <p:ph type="pic" sz="quarter" idx="23"/>
          </p:nvPr>
        </p:nvSpPr>
        <p:spPr>
          <a:xfrm>
            <a:off x="218282" y="219076"/>
            <a:ext cx="11755436" cy="6419849"/>
          </a:xfrm>
        </p:spPr>
      </p:sp>
      <p:pic>
        <p:nvPicPr>
          <p:cNvPr id="12" name="Picture 11" descr="Computer script on a screen">
            <a:extLst>
              <a:ext uri="{FF2B5EF4-FFF2-40B4-BE49-F238E27FC236}">
                <a16:creationId xmlns:a16="http://schemas.microsoft.com/office/drawing/2014/main" id="{47C2ED6D-D48C-1F64-F46C-E94E92C9AA1C}"/>
              </a:ext>
            </a:extLst>
          </p:cNvPr>
          <p:cNvPicPr>
            <a:picLocks noChangeAspect="1"/>
          </p:cNvPicPr>
          <p:nvPr/>
        </p:nvPicPr>
        <p:blipFill rotWithShape="1">
          <a:blip r:embed="rId2"/>
          <a:srcRect t="7208" r="1" b="10978"/>
          <a:stretch/>
        </p:blipFill>
        <p:spPr>
          <a:xfrm>
            <a:off x="218282" y="219076"/>
            <a:ext cx="11755436" cy="6419849"/>
          </a:xfrm>
          <a:custGeom>
            <a:avLst/>
            <a:gdLst>
              <a:gd name="connsiteX0" fmla="*/ 0 w 11755436"/>
              <a:gd name="connsiteY0" fmla="*/ 0 h 6419849"/>
              <a:gd name="connsiteX1" fmla="*/ 11755436 w 11755436"/>
              <a:gd name="connsiteY1" fmla="*/ 0 h 6419849"/>
              <a:gd name="connsiteX2" fmla="*/ 11755436 w 11755436"/>
              <a:gd name="connsiteY2" fmla="*/ 5960269 h 6419849"/>
              <a:gd name="connsiteX3" fmla="*/ 11021140 w 11755436"/>
              <a:gd name="connsiteY3" fmla="*/ 5960269 h 6419849"/>
              <a:gd name="connsiteX4" fmla="*/ 10748951 w 11755436"/>
              <a:gd name="connsiteY4" fmla="*/ 6417469 h 6419849"/>
              <a:gd name="connsiteX5" fmla="*/ 10750368 w 11755436"/>
              <a:gd name="connsiteY5" fmla="*/ 6419849 h 6419849"/>
              <a:gd name="connsiteX6" fmla="*/ 0 w 11755436"/>
              <a:gd name="connsiteY6" fmla="*/ 6419849 h 641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55436" h="6419849">
                <a:moveTo>
                  <a:pt x="0" y="0"/>
                </a:moveTo>
                <a:lnTo>
                  <a:pt x="11755436" y="0"/>
                </a:lnTo>
                <a:lnTo>
                  <a:pt x="11755436" y="5960269"/>
                </a:lnTo>
                <a:lnTo>
                  <a:pt x="11021140" y="5960269"/>
                </a:lnTo>
                <a:lnTo>
                  <a:pt x="10748951" y="6417469"/>
                </a:lnTo>
                <a:lnTo>
                  <a:pt x="10750368" y="6419849"/>
                </a:lnTo>
                <a:lnTo>
                  <a:pt x="0" y="6419849"/>
                </a:lnTo>
                <a:close/>
              </a:path>
            </a:pathLst>
          </a:custGeom>
          <a:noFill/>
        </p:spPr>
      </p:pic>
      <p:sp>
        <p:nvSpPr>
          <p:cNvPr id="18" name="Slide Number Placeholder 3">
            <a:extLst>
              <a:ext uri="{FF2B5EF4-FFF2-40B4-BE49-F238E27FC236}">
                <a16:creationId xmlns:a16="http://schemas.microsoft.com/office/drawing/2014/main" id="{DEF8B5F4-84DB-CFF5-E59D-5A0B4B9CC61C}"/>
              </a:ext>
            </a:extLst>
          </p:cNvPr>
          <p:cNvSpPr>
            <a:spLocks noGrp="1"/>
          </p:cNvSpPr>
          <p:nvPr>
            <p:ph type="sldNum" sz="quarter" idx="20"/>
          </p:nvPr>
        </p:nvSpPr>
        <p:spPr>
          <a:xfrm>
            <a:off x="5610225" y="6426956"/>
            <a:ext cx="971550" cy="123111"/>
          </a:xfrm>
        </p:spPr>
        <p:txBody>
          <a:bodyPr/>
          <a:lstStyle/>
          <a:p>
            <a:pPr>
              <a:spcAft>
                <a:spcPts val="600"/>
              </a:spcAft>
            </a:pPr>
            <a:fld id="{A36BB336-FA68-49FA-BBEA-E8420972406D}" type="slidenum">
              <a:rPr lang="en-GB" noProof="0" smtClean="0"/>
              <a:pPr>
                <a:spcAft>
                  <a:spcPts val="600"/>
                </a:spcAft>
              </a:pPr>
              <a:t>3</a:t>
            </a:fld>
            <a:endParaRPr lang="en-GB" noProof="0"/>
          </a:p>
        </p:txBody>
      </p:sp>
      <p:sp>
        <p:nvSpPr>
          <p:cNvPr id="10" name="Title 10">
            <a:extLst>
              <a:ext uri="{FF2B5EF4-FFF2-40B4-BE49-F238E27FC236}">
                <a16:creationId xmlns:a16="http://schemas.microsoft.com/office/drawing/2014/main" id="{D9B9FC1E-AE68-4093-B43E-59EEF83986E7}"/>
              </a:ext>
            </a:extLst>
          </p:cNvPr>
          <p:cNvSpPr>
            <a:spLocks noGrp="1"/>
          </p:cNvSpPr>
          <p:nvPr>
            <p:ph type="title"/>
          </p:nvPr>
        </p:nvSpPr>
        <p:spPr>
          <a:xfrm>
            <a:off x="442914" y="2085975"/>
            <a:ext cx="4375974" cy="1661993"/>
          </a:xfrm>
        </p:spPr>
        <p:txBody>
          <a:bodyPr vert="horz" wrap="square" lIns="0" tIns="0" rIns="0" bIns="0" rtlCol="0" anchor="ctr">
            <a:normAutofit/>
          </a:bodyPr>
          <a:lstStyle/>
          <a:p>
            <a:r>
              <a:rPr lang="en-GB" kern="1200" dirty="0">
                <a:latin typeface="+mj-lt"/>
                <a:ea typeface="+mj-ea"/>
                <a:cs typeface="+mj-cs"/>
              </a:rPr>
              <a:t>Code Samples</a:t>
            </a:r>
          </a:p>
        </p:txBody>
      </p:sp>
      <p:sp>
        <p:nvSpPr>
          <p:cNvPr id="4" name="TextBox 3">
            <a:extLst>
              <a:ext uri="{FF2B5EF4-FFF2-40B4-BE49-F238E27FC236}">
                <a16:creationId xmlns:a16="http://schemas.microsoft.com/office/drawing/2014/main" id="{3A680496-26C0-49AF-A439-9556DDAF2C72}"/>
              </a:ext>
            </a:extLst>
          </p:cNvPr>
          <p:cNvSpPr txBox="1"/>
          <p:nvPr/>
        </p:nvSpPr>
        <p:spPr>
          <a:xfrm>
            <a:off x="6096000" y="2916971"/>
            <a:ext cx="1637180" cy="1661993"/>
          </a:xfrm>
          <a:prstGeom prst="ellipse">
            <a:avLst/>
          </a:prstGeom>
          <a:solidFill>
            <a:srgbClr val="FF0000"/>
          </a:solidFill>
        </p:spPr>
        <p:txBody>
          <a:bodyPr vert="horz" lIns="0" tIns="0" rIns="0" bIns="0" rtlCol="0" anchor="ctr">
            <a:normAutofit/>
          </a:bodyPr>
          <a:lstStyle/>
          <a:p>
            <a:pPr algn="ctr">
              <a:lnSpc>
                <a:spcPct val="90000"/>
              </a:lnSpc>
              <a:spcBef>
                <a:spcPts val="300"/>
              </a:spcBef>
              <a:spcAft>
                <a:spcPts val="300"/>
              </a:spcAft>
            </a:pPr>
            <a:r>
              <a:rPr lang="tr-TR" sz="2400" b="1" dirty="0">
                <a:solidFill>
                  <a:schemeClr val="bg1"/>
                </a:solidFill>
              </a:rPr>
              <a:t>Post</a:t>
            </a:r>
          </a:p>
        </p:txBody>
      </p:sp>
      <p:sp>
        <p:nvSpPr>
          <p:cNvPr id="13" name="TextBox 12">
            <a:extLst>
              <a:ext uri="{FF2B5EF4-FFF2-40B4-BE49-F238E27FC236}">
                <a16:creationId xmlns:a16="http://schemas.microsoft.com/office/drawing/2014/main" id="{44554C6C-7807-404A-A24A-89BD6F44F221}"/>
              </a:ext>
            </a:extLst>
          </p:cNvPr>
          <p:cNvSpPr txBox="1"/>
          <p:nvPr/>
        </p:nvSpPr>
        <p:spPr>
          <a:xfrm>
            <a:off x="6799153" y="475136"/>
            <a:ext cx="4277662" cy="590931"/>
          </a:xfrm>
          <a:prstGeom prst="rect">
            <a:avLst/>
          </a:prstGeom>
          <a:noFill/>
        </p:spPr>
        <p:txBody>
          <a:bodyPr wrap="square">
            <a:spAutoFit/>
          </a:bodyPr>
          <a:lstStyle/>
          <a:p>
            <a:pPr algn="ctr">
              <a:lnSpc>
                <a:spcPct val="90000"/>
              </a:lnSpc>
              <a:spcBef>
                <a:spcPts val="300"/>
              </a:spcBef>
              <a:spcAft>
                <a:spcPts val="300"/>
              </a:spcAft>
            </a:pPr>
            <a:r>
              <a:rPr lang="tr-TR" sz="3600" b="1" kern="1200" dirty="0" err="1">
                <a:solidFill>
                  <a:schemeClr val="bg1"/>
                </a:solidFill>
                <a:latin typeface="+mn-lt"/>
                <a:ea typeface="+mn-ea"/>
                <a:cs typeface="+mn-cs"/>
              </a:rPr>
              <a:t>Blog</a:t>
            </a:r>
            <a:r>
              <a:rPr lang="tr-TR" sz="3600" b="1" kern="1200" dirty="0">
                <a:solidFill>
                  <a:schemeClr val="bg1"/>
                </a:solidFill>
                <a:latin typeface="+mn-lt"/>
                <a:ea typeface="+mn-ea"/>
                <a:cs typeface="+mn-cs"/>
              </a:rPr>
              <a:t> Project</a:t>
            </a:r>
          </a:p>
        </p:txBody>
      </p:sp>
      <p:sp>
        <p:nvSpPr>
          <p:cNvPr id="14" name="TextBox 13">
            <a:extLst>
              <a:ext uri="{FF2B5EF4-FFF2-40B4-BE49-F238E27FC236}">
                <a16:creationId xmlns:a16="http://schemas.microsoft.com/office/drawing/2014/main" id="{8EB0DCB6-85F6-40A3-B520-9C37A01E3A70}"/>
              </a:ext>
            </a:extLst>
          </p:cNvPr>
          <p:cNvSpPr txBox="1"/>
          <p:nvPr/>
        </p:nvSpPr>
        <p:spPr>
          <a:xfrm>
            <a:off x="9878016" y="2887542"/>
            <a:ext cx="1637180" cy="1661993"/>
          </a:xfrm>
          <a:prstGeom prst="ellipse">
            <a:avLst/>
          </a:prstGeom>
          <a:solidFill>
            <a:srgbClr val="FF0000"/>
          </a:solidFill>
        </p:spPr>
        <p:txBody>
          <a:bodyPr vert="horz" lIns="0" tIns="0" rIns="0" bIns="0" rtlCol="0" anchor="ctr">
            <a:normAutofit/>
          </a:bodyPr>
          <a:lstStyle/>
          <a:p>
            <a:pPr algn="ctr">
              <a:lnSpc>
                <a:spcPct val="90000"/>
              </a:lnSpc>
              <a:spcBef>
                <a:spcPts val="300"/>
              </a:spcBef>
              <a:spcAft>
                <a:spcPts val="300"/>
              </a:spcAft>
            </a:pPr>
            <a:r>
              <a:rPr lang="tr-TR" sz="2400" b="1" dirty="0" err="1">
                <a:solidFill>
                  <a:schemeClr val="bg1"/>
                </a:solidFill>
              </a:rPr>
              <a:t>Tag</a:t>
            </a:r>
            <a:endParaRPr lang="tr-TR" sz="2400" b="1" dirty="0">
              <a:solidFill>
                <a:schemeClr val="bg1"/>
              </a:solidFill>
            </a:endParaRPr>
          </a:p>
        </p:txBody>
      </p:sp>
      <p:sp>
        <p:nvSpPr>
          <p:cNvPr id="15" name="TextBox 14">
            <a:extLst>
              <a:ext uri="{FF2B5EF4-FFF2-40B4-BE49-F238E27FC236}">
                <a16:creationId xmlns:a16="http://schemas.microsoft.com/office/drawing/2014/main" id="{814D82E7-B8B0-4303-B228-5084BB2B813D}"/>
              </a:ext>
            </a:extLst>
          </p:cNvPr>
          <p:cNvSpPr txBox="1"/>
          <p:nvPr/>
        </p:nvSpPr>
        <p:spPr>
          <a:xfrm>
            <a:off x="6934181" y="4826518"/>
            <a:ext cx="1637180" cy="1661993"/>
          </a:xfrm>
          <a:prstGeom prst="ellipse">
            <a:avLst/>
          </a:prstGeom>
          <a:solidFill>
            <a:srgbClr val="FF0000"/>
          </a:solidFill>
        </p:spPr>
        <p:txBody>
          <a:bodyPr vert="horz" lIns="0" tIns="0" rIns="0" bIns="0" rtlCol="0" anchor="ctr">
            <a:normAutofit/>
          </a:bodyPr>
          <a:lstStyle/>
          <a:p>
            <a:pPr algn="ctr">
              <a:lnSpc>
                <a:spcPct val="90000"/>
              </a:lnSpc>
              <a:spcBef>
                <a:spcPts val="300"/>
              </a:spcBef>
              <a:spcAft>
                <a:spcPts val="300"/>
              </a:spcAft>
            </a:pPr>
            <a:r>
              <a:rPr lang="tr-TR" sz="2000" b="1" dirty="0" err="1">
                <a:solidFill>
                  <a:schemeClr val="bg1"/>
                </a:solidFill>
              </a:rPr>
              <a:t>Comment</a:t>
            </a:r>
            <a:endParaRPr lang="tr-TR" sz="2000" b="1" dirty="0">
              <a:solidFill>
                <a:schemeClr val="bg1"/>
              </a:solidFill>
            </a:endParaRPr>
          </a:p>
        </p:txBody>
      </p:sp>
      <p:sp>
        <p:nvSpPr>
          <p:cNvPr id="17" name="TextBox 16">
            <a:extLst>
              <a:ext uri="{FF2B5EF4-FFF2-40B4-BE49-F238E27FC236}">
                <a16:creationId xmlns:a16="http://schemas.microsoft.com/office/drawing/2014/main" id="{0D5D592A-1A98-422C-BB13-F045C8CA767A}"/>
              </a:ext>
            </a:extLst>
          </p:cNvPr>
          <p:cNvSpPr txBox="1"/>
          <p:nvPr/>
        </p:nvSpPr>
        <p:spPr>
          <a:xfrm>
            <a:off x="9292340" y="4782160"/>
            <a:ext cx="1637180" cy="1661993"/>
          </a:xfrm>
          <a:prstGeom prst="ellipse">
            <a:avLst/>
          </a:prstGeom>
          <a:solidFill>
            <a:srgbClr val="FF0000"/>
          </a:solidFill>
        </p:spPr>
        <p:txBody>
          <a:bodyPr vert="horz" lIns="0" tIns="0" rIns="0" bIns="0" rtlCol="0" anchor="ctr">
            <a:normAutofit/>
          </a:bodyPr>
          <a:lstStyle/>
          <a:p>
            <a:pPr algn="ctr">
              <a:lnSpc>
                <a:spcPct val="90000"/>
              </a:lnSpc>
              <a:spcBef>
                <a:spcPts val="300"/>
              </a:spcBef>
              <a:spcAft>
                <a:spcPts val="300"/>
              </a:spcAft>
            </a:pPr>
            <a:r>
              <a:rPr lang="tr-TR" b="1" dirty="0" err="1">
                <a:solidFill>
                  <a:schemeClr val="bg1"/>
                </a:solidFill>
              </a:rPr>
              <a:t>Category</a:t>
            </a:r>
            <a:endParaRPr lang="tr-TR" b="1" dirty="0">
              <a:solidFill>
                <a:schemeClr val="bg1"/>
              </a:solidFill>
            </a:endParaRPr>
          </a:p>
        </p:txBody>
      </p:sp>
      <p:sp>
        <p:nvSpPr>
          <p:cNvPr id="23" name="TextBox 22">
            <a:extLst>
              <a:ext uri="{FF2B5EF4-FFF2-40B4-BE49-F238E27FC236}">
                <a16:creationId xmlns:a16="http://schemas.microsoft.com/office/drawing/2014/main" id="{39DED010-B141-4EBF-8CCE-5590026B93BD}"/>
              </a:ext>
            </a:extLst>
          </p:cNvPr>
          <p:cNvSpPr txBox="1"/>
          <p:nvPr/>
        </p:nvSpPr>
        <p:spPr>
          <a:xfrm>
            <a:off x="6666767" y="3439067"/>
            <a:ext cx="4277662" cy="590931"/>
          </a:xfrm>
          <a:prstGeom prst="rect">
            <a:avLst/>
          </a:prstGeom>
          <a:noFill/>
        </p:spPr>
        <p:txBody>
          <a:bodyPr wrap="square">
            <a:spAutoFit/>
          </a:bodyPr>
          <a:lstStyle/>
          <a:p>
            <a:pPr algn="ctr">
              <a:lnSpc>
                <a:spcPct val="90000"/>
              </a:lnSpc>
              <a:spcBef>
                <a:spcPts val="300"/>
              </a:spcBef>
              <a:spcAft>
                <a:spcPts val="300"/>
              </a:spcAft>
            </a:pPr>
            <a:r>
              <a:rPr lang="tr-TR" sz="3600" b="1" dirty="0" err="1">
                <a:solidFill>
                  <a:schemeClr val="bg1"/>
                </a:solidFill>
              </a:rPr>
              <a:t>Entities</a:t>
            </a:r>
            <a:endParaRPr lang="tr-TR" sz="3600" b="1" kern="1200" dirty="0">
              <a:solidFill>
                <a:schemeClr val="bg1"/>
              </a:solidFill>
              <a:latin typeface="+mn-lt"/>
              <a:ea typeface="+mn-ea"/>
              <a:cs typeface="+mn-cs"/>
            </a:endParaRPr>
          </a:p>
        </p:txBody>
      </p:sp>
    </p:spTree>
    <p:extLst>
      <p:ext uri="{BB962C8B-B14F-4D97-AF65-F5344CB8AC3E}">
        <p14:creationId xmlns:p14="http://schemas.microsoft.com/office/powerpoint/2010/main" val="284185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49FD2E-EB3B-4D89-AE87-6DF4C001AA51}"/>
              </a:ext>
            </a:extLst>
          </p:cNvPr>
          <p:cNvPicPr>
            <a:picLocks noChangeAspect="1"/>
          </p:cNvPicPr>
          <p:nvPr/>
        </p:nvPicPr>
        <p:blipFill>
          <a:blip r:embed="rId2"/>
          <a:stretch>
            <a:fillRect/>
          </a:stretch>
        </p:blipFill>
        <p:spPr>
          <a:xfrm>
            <a:off x="856906" y="2176474"/>
            <a:ext cx="4553585" cy="2105319"/>
          </a:xfrm>
          <a:prstGeom prst="rect">
            <a:avLst/>
          </a:prstGeom>
        </p:spPr>
      </p:pic>
      <p:pic>
        <p:nvPicPr>
          <p:cNvPr id="6" name="Picture 5">
            <a:extLst>
              <a:ext uri="{FF2B5EF4-FFF2-40B4-BE49-F238E27FC236}">
                <a16:creationId xmlns:a16="http://schemas.microsoft.com/office/drawing/2014/main" id="{2EA0145C-9EDD-4742-B26A-CA3756F7F4BC}"/>
              </a:ext>
            </a:extLst>
          </p:cNvPr>
          <p:cNvPicPr>
            <a:picLocks noChangeAspect="1"/>
          </p:cNvPicPr>
          <p:nvPr/>
        </p:nvPicPr>
        <p:blipFill>
          <a:blip r:embed="rId3"/>
          <a:stretch>
            <a:fillRect/>
          </a:stretch>
        </p:blipFill>
        <p:spPr>
          <a:xfrm>
            <a:off x="6247508" y="2176474"/>
            <a:ext cx="4981891" cy="2105319"/>
          </a:xfrm>
          <a:prstGeom prst="rect">
            <a:avLst/>
          </a:prstGeom>
        </p:spPr>
      </p:pic>
      <p:sp>
        <p:nvSpPr>
          <p:cNvPr id="12" name="TextBox 11">
            <a:extLst>
              <a:ext uri="{FF2B5EF4-FFF2-40B4-BE49-F238E27FC236}">
                <a16:creationId xmlns:a16="http://schemas.microsoft.com/office/drawing/2014/main" id="{C55418C1-DD84-4F99-ADDF-27D541CBAEE4}"/>
              </a:ext>
            </a:extLst>
          </p:cNvPr>
          <p:cNvSpPr txBox="1"/>
          <p:nvPr/>
        </p:nvSpPr>
        <p:spPr>
          <a:xfrm>
            <a:off x="2716907" y="1517999"/>
            <a:ext cx="833581" cy="369332"/>
          </a:xfrm>
          <a:prstGeom prst="rect">
            <a:avLst/>
          </a:prstGeom>
          <a:noFill/>
        </p:spPr>
        <p:txBody>
          <a:bodyPr wrap="square">
            <a:spAutoFit/>
          </a:bodyPr>
          <a:lstStyle/>
          <a:p>
            <a:r>
              <a:rPr lang="tr-TR" b="1" dirty="0"/>
              <a:t>Post</a:t>
            </a:r>
            <a:endParaRPr lang="tr-TR" dirty="0"/>
          </a:p>
        </p:txBody>
      </p:sp>
      <p:sp>
        <p:nvSpPr>
          <p:cNvPr id="14" name="TextBox 13">
            <a:extLst>
              <a:ext uri="{FF2B5EF4-FFF2-40B4-BE49-F238E27FC236}">
                <a16:creationId xmlns:a16="http://schemas.microsoft.com/office/drawing/2014/main" id="{A2319800-39A8-481D-B6E8-C5D9AA2A0D0C}"/>
              </a:ext>
            </a:extLst>
          </p:cNvPr>
          <p:cNvSpPr txBox="1"/>
          <p:nvPr/>
        </p:nvSpPr>
        <p:spPr>
          <a:xfrm>
            <a:off x="8392652" y="1517999"/>
            <a:ext cx="1119909" cy="369332"/>
          </a:xfrm>
          <a:prstGeom prst="rect">
            <a:avLst/>
          </a:prstGeom>
          <a:noFill/>
        </p:spPr>
        <p:txBody>
          <a:bodyPr wrap="square">
            <a:spAutoFit/>
          </a:bodyPr>
          <a:lstStyle/>
          <a:p>
            <a:r>
              <a:rPr lang="tr-TR" b="1" dirty="0" err="1"/>
              <a:t>Category</a:t>
            </a:r>
            <a:endParaRPr lang="tr-TR" dirty="0"/>
          </a:p>
        </p:txBody>
      </p:sp>
      <p:sp>
        <p:nvSpPr>
          <p:cNvPr id="16" name="TextBox 15">
            <a:extLst>
              <a:ext uri="{FF2B5EF4-FFF2-40B4-BE49-F238E27FC236}">
                <a16:creationId xmlns:a16="http://schemas.microsoft.com/office/drawing/2014/main" id="{9CD19E55-B5D4-4C5C-99DA-AC8D6055BB5F}"/>
              </a:ext>
            </a:extLst>
          </p:cNvPr>
          <p:cNvSpPr txBox="1"/>
          <p:nvPr/>
        </p:nvSpPr>
        <p:spPr>
          <a:xfrm>
            <a:off x="4327236" y="4771964"/>
            <a:ext cx="3537527" cy="581891"/>
          </a:xfrm>
          <a:prstGeom prst="rect">
            <a:avLst/>
          </a:prstGeom>
          <a:noFill/>
        </p:spPr>
        <p:txBody>
          <a:bodyPr wrap="square" lIns="0" tIns="0" rIns="0" bIns="0" rtlCol="0">
            <a:noAutofit/>
          </a:bodyPr>
          <a:lstStyle/>
          <a:p>
            <a:pPr algn="ctr">
              <a:lnSpc>
                <a:spcPct val="90000"/>
              </a:lnSpc>
              <a:spcBef>
                <a:spcPts val="300"/>
              </a:spcBef>
              <a:spcAft>
                <a:spcPts val="300"/>
              </a:spcAft>
            </a:pPr>
            <a:r>
              <a:rPr lang="tr-TR" dirty="0" err="1">
                <a:solidFill>
                  <a:schemeClr val="tx2"/>
                </a:solidFill>
              </a:rPr>
              <a:t>What</a:t>
            </a:r>
            <a:r>
              <a:rPr lang="tr-TR" dirty="0">
                <a:solidFill>
                  <a:schemeClr val="tx2"/>
                </a:solidFill>
              </a:rPr>
              <a:t> is </a:t>
            </a:r>
            <a:r>
              <a:rPr lang="tr-TR" dirty="0" err="1">
                <a:solidFill>
                  <a:schemeClr val="tx2"/>
                </a:solidFill>
              </a:rPr>
              <a:t>the</a:t>
            </a:r>
            <a:r>
              <a:rPr lang="tr-TR" dirty="0">
                <a:solidFill>
                  <a:schemeClr val="tx2"/>
                </a:solidFill>
              </a:rPr>
              <a:t> </a:t>
            </a:r>
            <a:r>
              <a:rPr lang="tr-TR" dirty="0" err="1">
                <a:solidFill>
                  <a:schemeClr val="tx2"/>
                </a:solidFill>
              </a:rPr>
              <a:t>next</a:t>
            </a:r>
            <a:r>
              <a:rPr lang="tr-TR" dirty="0">
                <a:solidFill>
                  <a:schemeClr val="tx2"/>
                </a:solidFill>
              </a:rPr>
              <a:t> step?</a:t>
            </a:r>
          </a:p>
        </p:txBody>
      </p:sp>
    </p:spTree>
    <p:extLst>
      <p:ext uri="{BB962C8B-B14F-4D97-AF65-F5344CB8AC3E}">
        <p14:creationId xmlns:p14="http://schemas.microsoft.com/office/powerpoint/2010/main" val="412981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9996D0-02B0-453A-9C9C-4099A815ED58}"/>
              </a:ext>
            </a:extLst>
          </p:cNvPr>
          <p:cNvSpPr txBox="1"/>
          <p:nvPr/>
        </p:nvSpPr>
        <p:spPr>
          <a:xfrm>
            <a:off x="697346" y="983887"/>
            <a:ext cx="6192982" cy="581891"/>
          </a:xfrm>
          <a:prstGeom prst="rect">
            <a:avLst/>
          </a:prstGeom>
          <a:noFill/>
        </p:spPr>
        <p:txBody>
          <a:bodyPr wrap="square" lIns="0" tIns="0" rIns="0" bIns="0" rtlCol="0">
            <a:noAutofit/>
          </a:bodyPr>
          <a:lstStyle/>
          <a:p>
            <a:r>
              <a:rPr lang="tr-TR" sz="2400" dirty="0" err="1">
                <a:latin typeface="+mj-lt"/>
              </a:rPr>
              <a:t>What</a:t>
            </a:r>
            <a:r>
              <a:rPr lang="tr-TR" sz="2400" dirty="0">
                <a:latin typeface="+mj-lt"/>
              </a:rPr>
              <a:t> do </a:t>
            </a:r>
            <a:r>
              <a:rPr lang="tr-TR" sz="2400" dirty="0" err="1">
                <a:latin typeface="+mj-lt"/>
              </a:rPr>
              <a:t>we</a:t>
            </a:r>
            <a:r>
              <a:rPr lang="tr-TR" sz="2400" dirty="0">
                <a:latin typeface="+mj-lt"/>
              </a:rPr>
              <a:t> </a:t>
            </a:r>
            <a:r>
              <a:rPr lang="tr-TR" sz="2400" dirty="0" err="1">
                <a:latin typeface="+mj-lt"/>
              </a:rPr>
              <a:t>need</a:t>
            </a:r>
            <a:r>
              <a:rPr lang="tr-TR" sz="2400" dirty="0">
                <a:latin typeface="+mj-lt"/>
              </a:rPr>
              <a:t> </a:t>
            </a:r>
            <a:r>
              <a:rPr lang="tr-TR" sz="2400" dirty="0" err="1">
                <a:latin typeface="+mj-lt"/>
              </a:rPr>
              <a:t>to</a:t>
            </a:r>
            <a:r>
              <a:rPr lang="tr-TR" sz="2400" dirty="0">
                <a:latin typeface="+mj-lt"/>
              </a:rPr>
              <a:t> do in a </a:t>
            </a:r>
            <a:r>
              <a:rPr lang="tr-TR" sz="2400" dirty="0" err="1">
                <a:latin typeface="+mj-lt"/>
              </a:rPr>
              <a:t>blog</a:t>
            </a:r>
            <a:r>
              <a:rPr lang="tr-TR" sz="2400" dirty="0">
                <a:latin typeface="+mj-lt"/>
              </a:rPr>
              <a:t> Project? </a:t>
            </a:r>
            <a:endParaRPr lang="en-GB" sz="2400" dirty="0">
              <a:latin typeface="+mj-lt"/>
            </a:endParaRPr>
          </a:p>
        </p:txBody>
      </p:sp>
    </p:spTree>
    <p:extLst>
      <p:ext uri="{BB962C8B-B14F-4D97-AF65-F5344CB8AC3E}">
        <p14:creationId xmlns:p14="http://schemas.microsoft.com/office/powerpoint/2010/main" val="251232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9996D0-02B0-453A-9C9C-4099A815ED58}"/>
              </a:ext>
            </a:extLst>
          </p:cNvPr>
          <p:cNvSpPr txBox="1"/>
          <p:nvPr/>
        </p:nvSpPr>
        <p:spPr>
          <a:xfrm>
            <a:off x="697346" y="983887"/>
            <a:ext cx="6192982" cy="581891"/>
          </a:xfrm>
          <a:prstGeom prst="rect">
            <a:avLst/>
          </a:prstGeom>
          <a:noFill/>
        </p:spPr>
        <p:txBody>
          <a:bodyPr wrap="square" lIns="0" tIns="0" rIns="0" bIns="0" rtlCol="0">
            <a:noAutofit/>
          </a:bodyPr>
          <a:lstStyle/>
          <a:p>
            <a:r>
              <a:rPr lang="tr-TR" sz="2400" dirty="0" err="1">
                <a:latin typeface="+mj-lt"/>
              </a:rPr>
              <a:t>What</a:t>
            </a:r>
            <a:r>
              <a:rPr lang="tr-TR" sz="2400" dirty="0">
                <a:latin typeface="+mj-lt"/>
              </a:rPr>
              <a:t> do </a:t>
            </a:r>
            <a:r>
              <a:rPr lang="tr-TR" sz="2400" dirty="0" err="1">
                <a:latin typeface="+mj-lt"/>
              </a:rPr>
              <a:t>we</a:t>
            </a:r>
            <a:r>
              <a:rPr lang="tr-TR" sz="2400" dirty="0">
                <a:latin typeface="+mj-lt"/>
              </a:rPr>
              <a:t> </a:t>
            </a:r>
            <a:r>
              <a:rPr lang="tr-TR" sz="2400" dirty="0" err="1">
                <a:latin typeface="+mj-lt"/>
              </a:rPr>
              <a:t>need</a:t>
            </a:r>
            <a:r>
              <a:rPr lang="tr-TR" sz="2400" dirty="0">
                <a:latin typeface="+mj-lt"/>
              </a:rPr>
              <a:t> </a:t>
            </a:r>
            <a:r>
              <a:rPr lang="tr-TR" sz="2400" dirty="0" err="1">
                <a:latin typeface="+mj-lt"/>
              </a:rPr>
              <a:t>to</a:t>
            </a:r>
            <a:r>
              <a:rPr lang="tr-TR" sz="2400" dirty="0">
                <a:latin typeface="+mj-lt"/>
              </a:rPr>
              <a:t> do in a </a:t>
            </a:r>
            <a:r>
              <a:rPr lang="tr-TR" sz="2400" dirty="0" err="1">
                <a:latin typeface="+mj-lt"/>
              </a:rPr>
              <a:t>blog</a:t>
            </a:r>
            <a:r>
              <a:rPr lang="tr-TR" sz="2400" dirty="0">
                <a:latin typeface="+mj-lt"/>
              </a:rPr>
              <a:t> Project? </a:t>
            </a:r>
            <a:endParaRPr lang="en-GB" sz="2400" dirty="0">
              <a:latin typeface="+mj-lt"/>
            </a:endParaRPr>
          </a:p>
        </p:txBody>
      </p:sp>
      <p:sp>
        <p:nvSpPr>
          <p:cNvPr id="3" name="TextBox 2">
            <a:extLst>
              <a:ext uri="{FF2B5EF4-FFF2-40B4-BE49-F238E27FC236}">
                <a16:creationId xmlns:a16="http://schemas.microsoft.com/office/drawing/2014/main" id="{D2A0856D-69D5-4082-AAB0-E8EA66296579}"/>
              </a:ext>
            </a:extLst>
          </p:cNvPr>
          <p:cNvSpPr txBox="1"/>
          <p:nvPr/>
        </p:nvSpPr>
        <p:spPr>
          <a:xfrm>
            <a:off x="762001" y="2038234"/>
            <a:ext cx="3431308" cy="2781531"/>
          </a:xfrm>
          <a:prstGeom prst="rect">
            <a:avLst/>
          </a:prstGeom>
          <a:noFill/>
        </p:spPr>
        <p:txBody>
          <a:bodyPr wrap="square">
            <a:spAutoFit/>
          </a:bodyPr>
          <a:lstStyle/>
          <a:p>
            <a:pPr marL="342900" indent="-342900">
              <a:lnSpc>
                <a:spcPct val="200000"/>
              </a:lnSpc>
              <a:buFont typeface="+mj-lt"/>
              <a:buAutoNum type="arabicPeriod"/>
            </a:pPr>
            <a:r>
              <a:rPr lang="tr-TR" dirty="0"/>
              <a:t>G</a:t>
            </a:r>
            <a:r>
              <a:rPr lang="en-GB" dirty="0"/>
              <a:t>et a post by a specific id</a:t>
            </a:r>
            <a:endParaRPr lang="tr-TR" dirty="0"/>
          </a:p>
          <a:p>
            <a:pPr marL="342900" indent="-342900">
              <a:lnSpc>
                <a:spcPct val="200000"/>
              </a:lnSpc>
              <a:buFont typeface="+mj-lt"/>
              <a:buAutoNum type="arabicPeriod"/>
            </a:pPr>
            <a:r>
              <a:rPr lang="tr-TR" dirty="0"/>
              <a:t>G</a:t>
            </a:r>
            <a:r>
              <a:rPr lang="en-GB" dirty="0"/>
              <a:t>et all posts</a:t>
            </a:r>
            <a:endParaRPr lang="tr-TR" dirty="0"/>
          </a:p>
          <a:p>
            <a:pPr marL="342900" indent="-342900">
              <a:lnSpc>
                <a:spcPct val="200000"/>
              </a:lnSpc>
              <a:buFont typeface="+mj-lt"/>
              <a:buAutoNum type="arabicPeriod"/>
            </a:pPr>
            <a:r>
              <a:rPr lang="tr-TR" dirty="0"/>
              <a:t>A</a:t>
            </a:r>
            <a:r>
              <a:rPr lang="en-GB" dirty="0"/>
              <a:t>dd a new post</a:t>
            </a:r>
            <a:endParaRPr lang="tr-TR" dirty="0"/>
          </a:p>
          <a:p>
            <a:pPr marL="342900" indent="-342900">
              <a:lnSpc>
                <a:spcPct val="200000"/>
              </a:lnSpc>
              <a:buFont typeface="+mj-lt"/>
              <a:buAutoNum type="arabicPeriod"/>
            </a:pPr>
            <a:r>
              <a:rPr lang="tr-TR" dirty="0"/>
              <a:t>U</a:t>
            </a:r>
            <a:r>
              <a:rPr lang="en-GB" dirty="0" err="1"/>
              <a:t>pdate</a:t>
            </a:r>
            <a:r>
              <a:rPr lang="en-GB" dirty="0"/>
              <a:t> a specific post</a:t>
            </a:r>
            <a:endParaRPr lang="tr-TR" dirty="0"/>
          </a:p>
          <a:p>
            <a:pPr marL="342900" indent="-342900">
              <a:lnSpc>
                <a:spcPct val="200000"/>
              </a:lnSpc>
              <a:buFont typeface="+mj-lt"/>
              <a:buAutoNum type="arabicPeriod"/>
            </a:pPr>
            <a:r>
              <a:rPr lang="tr-TR" dirty="0"/>
              <a:t>D</a:t>
            </a:r>
            <a:r>
              <a:rPr lang="en-GB" dirty="0" err="1"/>
              <a:t>elete</a:t>
            </a:r>
            <a:r>
              <a:rPr lang="en-GB" dirty="0"/>
              <a:t> a specific post</a:t>
            </a:r>
          </a:p>
        </p:txBody>
      </p:sp>
    </p:spTree>
    <p:extLst>
      <p:ext uri="{BB962C8B-B14F-4D97-AF65-F5344CB8AC3E}">
        <p14:creationId xmlns:p14="http://schemas.microsoft.com/office/powerpoint/2010/main" val="312908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1641560-4534-4BE1-AAE4-ADBA4551BFEE}"/>
              </a:ext>
            </a:extLst>
          </p:cNvPr>
          <p:cNvPicPr>
            <a:picLocks noChangeAspect="1"/>
          </p:cNvPicPr>
          <p:nvPr/>
        </p:nvPicPr>
        <p:blipFill>
          <a:blip r:embed="rId2"/>
          <a:stretch>
            <a:fillRect/>
          </a:stretch>
        </p:blipFill>
        <p:spPr>
          <a:xfrm>
            <a:off x="4387273" y="299601"/>
            <a:ext cx="5588000" cy="6258798"/>
          </a:xfrm>
          <a:prstGeom prst="rect">
            <a:avLst/>
          </a:prstGeom>
        </p:spPr>
      </p:pic>
    </p:spTree>
    <p:extLst>
      <p:ext uri="{BB962C8B-B14F-4D97-AF65-F5344CB8AC3E}">
        <p14:creationId xmlns:p14="http://schemas.microsoft.com/office/powerpoint/2010/main" val="341451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26A47-38F8-48FC-B538-97E8D90E42AB}"/>
              </a:ext>
            </a:extLst>
          </p:cNvPr>
          <p:cNvPicPr>
            <a:picLocks noChangeAspect="1"/>
          </p:cNvPicPr>
          <p:nvPr/>
        </p:nvPicPr>
        <p:blipFill>
          <a:blip r:embed="rId2"/>
          <a:stretch>
            <a:fillRect/>
          </a:stretch>
        </p:blipFill>
        <p:spPr>
          <a:xfrm>
            <a:off x="512543" y="902278"/>
            <a:ext cx="5383608" cy="4799340"/>
          </a:xfrm>
          <a:prstGeom prst="rect">
            <a:avLst/>
          </a:prstGeom>
        </p:spPr>
      </p:pic>
      <p:pic>
        <p:nvPicPr>
          <p:cNvPr id="6" name="Picture 5">
            <a:extLst>
              <a:ext uri="{FF2B5EF4-FFF2-40B4-BE49-F238E27FC236}">
                <a16:creationId xmlns:a16="http://schemas.microsoft.com/office/drawing/2014/main" id="{E08ED003-2883-456D-ABC5-A99A2160A98A}"/>
              </a:ext>
            </a:extLst>
          </p:cNvPr>
          <p:cNvPicPr>
            <a:picLocks noChangeAspect="1"/>
          </p:cNvPicPr>
          <p:nvPr/>
        </p:nvPicPr>
        <p:blipFill>
          <a:blip r:embed="rId3"/>
          <a:stretch>
            <a:fillRect/>
          </a:stretch>
        </p:blipFill>
        <p:spPr>
          <a:xfrm>
            <a:off x="6295849" y="902277"/>
            <a:ext cx="5383608" cy="4768850"/>
          </a:xfrm>
          <a:prstGeom prst="rect">
            <a:avLst/>
          </a:prstGeom>
        </p:spPr>
      </p:pic>
      <p:sp>
        <p:nvSpPr>
          <p:cNvPr id="7" name="TextBox 6">
            <a:extLst>
              <a:ext uri="{FF2B5EF4-FFF2-40B4-BE49-F238E27FC236}">
                <a16:creationId xmlns:a16="http://schemas.microsoft.com/office/drawing/2014/main" id="{1C034D10-9553-4876-A8AC-8F22E4B41BE7}"/>
              </a:ext>
            </a:extLst>
          </p:cNvPr>
          <p:cNvSpPr txBox="1"/>
          <p:nvPr/>
        </p:nvSpPr>
        <p:spPr>
          <a:xfrm>
            <a:off x="3813810" y="396240"/>
            <a:ext cx="4564380" cy="297180"/>
          </a:xfrm>
          <a:prstGeom prst="rect">
            <a:avLst/>
          </a:prstGeom>
          <a:noFill/>
        </p:spPr>
        <p:txBody>
          <a:bodyPr wrap="square" lIns="0" tIns="0" rIns="0" bIns="0" rtlCol="0">
            <a:noAutofit/>
          </a:bodyPr>
          <a:lstStyle/>
          <a:p>
            <a:pPr algn="ctr">
              <a:lnSpc>
                <a:spcPct val="90000"/>
              </a:lnSpc>
              <a:spcBef>
                <a:spcPts val="300"/>
              </a:spcBef>
              <a:spcAft>
                <a:spcPts val="300"/>
              </a:spcAft>
            </a:pPr>
            <a:r>
              <a:rPr lang="tr-TR" dirty="0" err="1">
                <a:solidFill>
                  <a:schemeClr val="tx2"/>
                </a:solidFill>
              </a:rPr>
              <a:t>Find</a:t>
            </a:r>
            <a:r>
              <a:rPr lang="tr-TR" dirty="0">
                <a:solidFill>
                  <a:schemeClr val="tx2"/>
                </a:solidFill>
              </a:rPr>
              <a:t> </a:t>
            </a:r>
            <a:r>
              <a:rPr lang="tr-TR" dirty="0" err="1">
                <a:solidFill>
                  <a:schemeClr val="tx2"/>
                </a:solidFill>
              </a:rPr>
              <a:t>out</a:t>
            </a:r>
            <a:r>
              <a:rPr lang="tr-TR" dirty="0">
                <a:solidFill>
                  <a:schemeClr val="tx2"/>
                </a:solidFill>
              </a:rPr>
              <a:t> </a:t>
            </a:r>
            <a:r>
              <a:rPr lang="tr-TR" dirty="0" err="1">
                <a:solidFill>
                  <a:schemeClr val="tx2"/>
                </a:solidFill>
              </a:rPr>
              <a:t>the</a:t>
            </a:r>
            <a:r>
              <a:rPr lang="tr-TR" dirty="0">
                <a:solidFill>
                  <a:schemeClr val="tx2"/>
                </a:solidFill>
              </a:rPr>
              <a:t> </a:t>
            </a:r>
            <a:r>
              <a:rPr lang="tr-TR" dirty="0" err="1">
                <a:solidFill>
                  <a:schemeClr val="tx2"/>
                </a:solidFill>
              </a:rPr>
              <a:t>differences</a:t>
            </a:r>
            <a:r>
              <a:rPr lang="tr-TR" dirty="0">
                <a:solidFill>
                  <a:schemeClr val="tx2"/>
                </a:solidFill>
              </a:rPr>
              <a:t> </a:t>
            </a:r>
            <a:r>
              <a:rPr lang="tr-TR" dirty="0" err="1">
                <a:solidFill>
                  <a:schemeClr val="tx2"/>
                </a:solidFill>
              </a:rPr>
              <a:t>between</a:t>
            </a:r>
            <a:r>
              <a:rPr lang="tr-TR" dirty="0">
                <a:solidFill>
                  <a:schemeClr val="tx2"/>
                </a:solidFill>
              </a:rPr>
              <a:t> </a:t>
            </a:r>
            <a:r>
              <a:rPr lang="tr-TR" dirty="0" err="1">
                <a:solidFill>
                  <a:schemeClr val="tx2"/>
                </a:solidFill>
              </a:rPr>
              <a:t>them</a:t>
            </a:r>
            <a:endParaRPr lang="tr-TR" dirty="0">
              <a:solidFill>
                <a:schemeClr val="tx2"/>
              </a:solidFill>
            </a:endParaRPr>
          </a:p>
        </p:txBody>
      </p:sp>
    </p:spTree>
    <p:extLst>
      <p:ext uri="{BB962C8B-B14F-4D97-AF65-F5344CB8AC3E}">
        <p14:creationId xmlns:p14="http://schemas.microsoft.com/office/powerpoint/2010/main" val="60329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0736682-18CC-498E-8807-4F4DCAB74B91}"/>
              </a:ext>
            </a:extLst>
          </p:cNvPr>
          <p:cNvSpPr txBox="1"/>
          <p:nvPr/>
        </p:nvSpPr>
        <p:spPr>
          <a:xfrm>
            <a:off x="3144520" y="602763"/>
            <a:ext cx="5902960" cy="914400"/>
          </a:xfrm>
          <a:prstGeom prst="rect">
            <a:avLst/>
          </a:prstGeom>
          <a:noFill/>
        </p:spPr>
        <p:txBody>
          <a:bodyPr wrap="none" lIns="0" tIns="0" rIns="0" bIns="0" rtlCol="0">
            <a:noAutofit/>
          </a:bodyPr>
          <a:lstStyle/>
          <a:p>
            <a:pPr algn="ctr">
              <a:lnSpc>
                <a:spcPct val="90000"/>
              </a:lnSpc>
              <a:spcBef>
                <a:spcPts val="300"/>
              </a:spcBef>
              <a:spcAft>
                <a:spcPts val="300"/>
              </a:spcAft>
            </a:pPr>
            <a:r>
              <a:rPr lang="tr-TR" sz="2000" b="1" dirty="0" err="1">
                <a:solidFill>
                  <a:schemeClr val="tx2"/>
                </a:solidFill>
              </a:rPr>
              <a:t>If</a:t>
            </a:r>
            <a:r>
              <a:rPr lang="tr-TR" sz="2000" b="1" dirty="0">
                <a:solidFill>
                  <a:schemeClr val="tx2"/>
                </a:solidFill>
              </a:rPr>
              <a:t> </a:t>
            </a:r>
            <a:r>
              <a:rPr lang="tr-TR" sz="2000" b="1" dirty="0" err="1">
                <a:solidFill>
                  <a:schemeClr val="tx2"/>
                </a:solidFill>
              </a:rPr>
              <a:t>we</a:t>
            </a:r>
            <a:r>
              <a:rPr lang="tr-TR" sz="2000" b="1" dirty="0">
                <a:solidFill>
                  <a:schemeClr val="tx2"/>
                </a:solidFill>
              </a:rPr>
              <a:t> </a:t>
            </a:r>
            <a:r>
              <a:rPr lang="tr-TR" sz="2000" b="1" dirty="0" err="1">
                <a:solidFill>
                  <a:schemeClr val="tx2"/>
                </a:solidFill>
              </a:rPr>
              <a:t>make</a:t>
            </a:r>
            <a:r>
              <a:rPr lang="tr-TR" sz="2000" b="1" dirty="0">
                <a:solidFill>
                  <a:schemeClr val="tx2"/>
                </a:solidFill>
              </a:rPr>
              <a:t> </a:t>
            </a:r>
            <a:r>
              <a:rPr lang="tr-TR" sz="2000" b="1" dirty="0" err="1">
                <a:solidFill>
                  <a:schemeClr val="tx2"/>
                </a:solidFill>
              </a:rPr>
              <a:t>everything</a:t>
            </a:r>
            <a:r>
              <a:rPr lang="tr-TR" sz="2000" b="1" dirty="0">
                <a:solidFill>
                  <a:schemeClr val="tx2"/>
                </a:solidFill>
              </a:rPr>
              <a:t> </a:t>
            </a:r>
            <a:r>
              <a:rPr lang="tr-TR" sz="2000" b="1" dirty="0" err="1">
                <a:solidFill>
                  <a:schemeClr val="tx2"/>
                </a:solidFill>
              </a:rPr>
              <a:t>generic</a:t>
            </a:r>
            <a:r>
              <a:rPr lang="tr-TR" sz="2000" b="1" dirty="0">
                <a:solidFill>
                  <a:schemeClr val="tx2"/>
                </a:solidFill>
              </a:rPr>
              <a:t>, </a:t>
            </a:r>
            <a:r>
              <a:rPr lang="tr-TR" sz="2000" b="1" dirty="0" err="1">
                <a:solidFill>
                  <a:schemeClr val="tx2"/>
                </a:solidFill>
              </a:rPr>
              <a:t>what</a:t>
            </a:r>
            <a:r>
              <a:rPr lang="tr-TR" sz="2000" b="1" dirty="0">
                <a:solidFill>
                  <a:schemeClr val="tx2"/>
                </a:solidFill>
              </a:rPr>
              <a:t> </a:t>
            </a:r>
            <a:r>
              <a:rPr lang="tr-TR" sz="2000" b="1" dirty="0" err="1">
                <a:solidFill>
                  <a:schemeClr val="tx2"/>
                </a:solidFill>
              </a:rPr>
              <a:t>will</a:t>
            </a:r>
            <a:r>
              <a:rPr lang="tr-TR" sz="2000" b="1" dirty="0">
                <a:solidFill>
                  <a:schemeClr val="tx2"/>
                </a:solidFill>
              </a:rPr>
              <a:t> </a:t>
            </a:r>
            <a:r>
              <a:rPr lang="tr-TR" sz="2000" b="1" dirty="0" err="1">
                <a:solidFill>
                  <a:schemeClr val="tx2"/>
                </a:solidFill>
              </a:rPr>
              <a:t>happen</a:t>
            </a:r>
            <a:r>
              <a:rPr lang="tr-TR" sz="2000" b="1" dirty="0">
                <a:solidFill>
                  <a:schemeClr val="tx2"/>
                </a:solidFill>
              </a:rPr>
              <a:t>?</a:t>
            </a:r>
          </a:p>
        </p:txBody>
      </p:sp>
    </p:spTree>
    <p:extLst>
      <p:ext uri="{BB962C8B-B14F-4D97-AF65-F5344CB8AC3E}">
        <p14:creationId xmlns:p14="http://schemas.microsoft.com/office/powerpoint/2010/main" val="2786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FDS 16:9">
  <a:themeElements>
    <a:clrScheme name="190626_DFDS">
      <a:dk1>
        <a:srgbClr val="000000"/>
      </a:dk1>
      <a:lt1>
        <a:srgbClr val="FFFFFF"/>
      </a:lt1>
      <a:dk2>
        <a:srgbClr val="4D4E4C"/>
      </a:dk2>
      <a:lt2>
        <a:srgbClr val="EDF0F2"/>
      </a:lt2>
      <a:accent1>
        <a:srgbClr val="002B45"/>
      </a:accent1>
      <a:accent2>
        <a:srgbClr val="1B5786"/>
      </a:accent2>
      <a:accent3>
        <a:srgbClr val="68B2E3"/>
      </a:accent3>
      <a:accent4>
        <a:srgbClr val="4D4E4C"/>
      </a:accent4>
      <a:accent5>
        <a:srgbClr val="B8B8B7"/>
      </a:accent5>
      <a:accent6>
        <a:srgbClr val="ED8B00"/>
      </a:accent6>
      <a:hlink>
        <a:srgbClr val="1B5786"/>
      </a:hlink>
      <a:folHlink>
        <a:srgbClr val="00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lnSpc>
            <a:spcPct val="90000"/>
          </a:lnSpc>
          <a:spcBef>
            <a:spcPts val="300"/>
          </a:spcBef>
          <a:spcAft>
            <a:spcPts val="300"/>
          </a:spcAft>
          <a:defRPr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300"/>
          </a:spcBef>
          <a:spcAft>
            <a:spcPts val="300"/>
          </a:spcAft>
          <a:defRPr smtClean="0">
            <a:solidFill>
              <a:schemeClr val="tx2"/>
            </a:solidFill>
          </a:defRPr>
        </a:defPPr>
      </a:lstStyle>
    </a:txDef>
  </a:objectDefaults>
  <a:extraClrSchemeLst/>
  <a:custClrLst>
    <a:custClr name="Action Medium">
      <a:srgbClr val="C3E0F4"/>
    </a:custClr>
  </a:custClrLst>
  <a:extLst>
    <a:ext uri="{05A4C25C-085E-4340-85A3-A5531E510DB2}">
      <thm15:themeFamily xmlns:thm15="http://schemas.microsoft.com/office/thememl/2012/main" name="Presentation5" id="{C7832C96-2A40-41EA-BCAE-E48E2AA278AA}" vid="{5DB801C8-1E78-4DA6-879E-712BF1953D9E}"/>
    </a:ext>
  </a:extLst>
</a:theme>
</file>

<file path=ppt/theme/theme2.xml><?xml version="1.0" encoding="utf-8"?>
<a:theme xmlns:a="http://schemas.openxmlformats.org/drawingml/2006/main" name="Office Theme">
  <a:themeElements>
    <a:clrScheme name="190604_DFDS">
      <a:dk1>
        <a:sysClr val="windowText" lastClr="000000"/>
      </a:dk1>
      <a:lt1>
        <a:srgbClr val="FFFFFF"/>
      </a:lt1>
      <a:dk2>
        <a:srgbClr val="101820"/>
      </a:dk2>
      <a:lt2>
        <a:srgbClr val="EDF0F2"/>
      </a:lt2>
      <a:accent1>
        <a:srgbClr val="122B45"/>
      </a:accent1>
      <a:accent2>
        <a:srgbClr val="66B0E3"/>
      </a:accent2>
      <a:accent3>
        <a:srgbClr val="175987"/>
      </a:accent3>
      <a:accent4>
        <a:srgbClr val="B5B5B2"/>
      </a:accent4>
      <a:accent5>
        <a:srgbClr val="4D4E4C"/>
      </a:accent5>
      <a:accent6>
        <a:srgbClr val="ED8B00"/>
      </a:accent6>
      <a:hlink>
        <a:srgbClr val="175987"/>
      </a:hlink>
      <a:folHlink>
        <a:srgbClr val="12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tion Medium">
      <a:srgbClr val="C3E0F4"/>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190604_DFDS">
      <a:dk1>
        <a:sysClr val="windowText" lastClr="000000"/>
      </a:dk1>
      <a:lt1>
        <a:srgbClr val="FFFFFF"/>
      </a:lt1>
      <a:dk2>
        <a:srgbClr val="101820"/>
      </a:dk2>
      <a:lt2>
        <a:srgbClr val="EDF0F2"/>
      </a:lt2>
      <a:accent1>
        <a:srgbClr val="122B45"/>
      </a:accent1>
      <a:accent2>
        <a:srgbClr val="66B0E3"/>
      </a:accent2>
      <a:accent3>
        <a:srgbClr val="175987"/>
      </a:accent3>
      <a:accent4>
        <a:srgbClr val="B5B5B2"/>
      </a:accent4>
      <a:accent5>
        <a:srgbClr val="4D4E4C"/>
      </a:accent5>
      <a:accent6>
        <a:srgbClr val="ED8B00"/>
      </a:accent6>
      <a:hlink>
        <a:srgbClr val="175987"/>
      </a:hlink>
      <a:folHlink>
        <a:srgbClr val="122B45"/>
      </a:folHlink>
    </a:clrScheme>
    <a:fontScheme name="190520_DFDS regular">
      <a:majorFont>
        <a:latin typeface="DFDS"/>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tion Medium">
      <a:srgbClr val="C3E0F4"/>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13C669E-9DF5-49D1-A736-E7DA407A7899}">
  <we:reference id="wa104381063" version="1.0.0.1" store="en-US" storeType="OMEX"/>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CEB316AEE0894EB7C54BCAA64BEE8F" ma:contentTypeVersion="11" ma:contentTypeDescription="Create a new document." ma:contentTypeScope="" ma:versionID="1b62bc67529b3b5ca68703f87037db5c">
  <xsd:schema xmlns:xsd="http://www.w3.org/2001/XMLSchema" xmlns:xs="http://www.w3.org/2001/XMLSchema" xmlns:p="http://schemas.microsoft.com/office/2006/metadata/properties" xmlns:ns3="d4e1f13b-b4f3-41e7-b71c-f0155946ca2f" xmlns:ns4="8a81c837-a1b9-4923-bbb6-6297faa5b2c9" targetNamespace="http://schemas.microsoft.com/office/2006/metadata/properties" ma:root="true" ma:fieldsID="8aa9c34c1bd4d2c0a9a941d3cba8848a" ns3:_="" ns4:_="">
    <xsd:import namespace="d4e1f13b-b4f3-41e7-b71c-f0155946ca2f"/>
    <xsd:import namespace="8a81c837-a1b9-4923-bbb6-6297faa5b2c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e1f13b-b4f3-41e7-b71c-f0155946c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81c837-a1b9-4923-bbb6-6297faa5b2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2D8D80-3DFC-421B-8A95-5ACABBB28911}">
  <ds:schemaRefs>
    <ds:schemaRef ds:uri="http://schemas.microsoft.com/sharepoint/v3/contenttype/forms"/>
  </ds:schemaRefs>
</ds:datastoreItem>
</file>

<file path=customXml/itemProps2.xml><?xml version="1.0" encoding="utf-8"?>
<ds:datastoreItem xmlns:ds="http://schemas.openxmlformats.org/officeDocument/2006/customXml" ds:itemID="{E8C48DFE-999E-4D71-85AE-6CA3A6F06C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e1f13b-b4f3-41e7-b71c-f0155946ca2f"/>
    <ds:schemaRef ds:uri="8a81c837-a1b9-4923-bbb6-6297faa5b2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A90BCF-D732-4438-84E8-919F5F6E579E}">
  <ds:schemaRefs>
    <ds:schemaRef ds:uri="http://schemas.microsoft.com/office/2006/documentManagement/types"/>
    <ds:schemaRef ds:uri="8a81c837-a1b9-4923-bbb6-6297faa5b2c9"/>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 ds:uri="http://purl.org/dc/terms/"/>
    <ds:schemaRef ds:uri="http://schemas.microsoft.com/office/infopath/2007/PartnerControls"/>
    <ds:schemaRef ds:uri="d4e1f13b-b4f3-41e7-b71c-f0155946ca2f"/>
  </ds:schemaRefs>
</ds:datastoreItem>
</file>

<file path=docProps/app.xml><?xml version="1.0" encoding="utf-8"?>
<Properties xmlns="http://schemas.openxmlformats.org/officeDocument/2006/extended-properties" xmlns:vt="http://schemas.openxmlformats.org/officeDocument/2006/docPropsVTypes">
  <Template>blank</Template>
  <TotalTime>112</TotalTime>
  <Words>330</Words>
  <Application>Microsoft Office PowerPoint</Application>
  <PresentationFormat>Widescreen</PresentationFormat>
  <Paragraphs>38</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DFDS</vt:lpstr>
      <vt:lpstr>DFDS 16:9</vt:lpstr>
      <vt:lpstr>Repository, Generic Repository, Unif Of Work, Façade</vt:lpstr>
      <vt:lpstr>Repository Pattern</vt:lpstr>
      <vt:lpstr>Code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Imlpementation of generic repository Pattern</vt:lpstr>
      <vt:lpstr>PowerPoint Presentation</vt:lpstr>
      <vt:lpstr>PowerPoint Presentation</vt:lpstr>
      <vt:lpstr>İnjection of DbContext Into Controller</vt:lpstr>
      <vt:lpstr>PowerPoint Presentation</vt:lpstr>
      <vt:lpstr>İnjection of Post Repository Into Controller</vt:lpstr>
      <vt:lpstr>PowerPoint Presentation</vt:lpstr>
      <vt:lpstr>What will happen if you inject more than one  repository Into Controller?</vt:lpstr>
      <vt:lpstr>What will happen if you inject more than one  repository into post controller?</vt:lpstr>
      <vt:lpstr>İnjection of Unit Of Work Into PostController</vt:lpstr>
      <vt:lpstr>PowerPoint Presentation</vt:lpstr>
      <vt:lpstr>Thanks</vt:lpstr>
    </vt:vector>
  </TitlesOfParts>
  <Manager>luise@pptmatters.com</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Repository, Generic Repository, Unif Of Work, Façade</dc:title>
  <dc:creator>Barış Tutaklı</dc:creator>
  <cp:lastModifiedBy>Barış Tutaklı</cp:lastModifiedBy>
  <cp:revision>1</cp:revision>
  <dcterms:created xsi:type="dcterms:W3CDTF">2022-06-27T09:51:51Z</dcterms:created>
  <dcterms:modified xsi:type="dcterms:W3CDTF">2022-07-02T04:39:43Z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15362633</vt:lpwstr>
  </property>
  <property fmtid="{D5CDD505-2E9C-101B-9397-08002B2CF9AE}" pid="3" name="NXPowerLiteSettings">
    <vt:lpwstr>874006B004C800</vt:lpwstr>
  </property>
  <property fmtid="{D5CDD505-2E9C-101B-9397-08002B2CF9AE}" pid="4" name="NXPowerLiteVersion">
    <vt:lpwstr>D7.1.14</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alled@DFDS.COM</vt:lpwstr>
  </property>
  <property fmtid="{D5CDD505-2E9C-101B-9397-08002B2CF9AE}" pid="8" name="MSIP_Label_c2458218-87f2-45e0-bab0-e659c30d0ebd_SetDate">
    <vt:lpwstr>2019-11-19T14:47:13.3176263Z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038e66df-803d-45ae-b1dc-74621aea7115</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y fmtid="{D5CDD505-2E9C-101B-9397-08002B2CF9AE}" pid="14" name="ContentTypeId">
    <vt:lpwstr>0x01010058CEB316AEE0894EB7C54BCAA64BEE8F</vt:lpwstr>
  </property>
</Properties>
</file>