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Introduce the PTD Generator: converts protocol and eCRF inputs into a consolidated Excel workbook.</a:t>
            </a:r>
          </a:p>
          <a:p>
            <a:r>
              <a:t>Stack: Flask API, minimal frontend, modular pipeline.</a:t>
            </a:r>
          </a:p>
          <a:p>
            <a:r>
              <a:t>Deck summarizes architecture, APIs, setup, demo and next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Use a local virtual environment.</a:t>
            </a:r>
          </a:p>
          <a:p>
            <a:r>
              <a:t>Run the Flask app; defaults to port 5000 with CORS.</a:t>
            </a:r>
          </a:p>
          <a:p>
            <a:r>
              <a:t>Either use the HTML UI or curl.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Ensure working directory includes app and modules on sys.path.</a:t>
            </a:r>
          </a:p>
          <a:p>
            <a:r>
              <a:t>Change app.run port or free :5000.</a:t>
            </a:r>
          </a:p>
          <a:p>
            <a:r>
              <a:t>Install Full_pipeline and PTD_Gen requirements.</a:t>
            </a:r>
          </a:p>
          <a:p>
            <a:r>
              <a:t>Check subprocess output if generation fails.</a:t>
            </a:r>
          </a:p>
          <a:p>
            <a:r>
              <a:t>During dev use JSON inputs instead of PDFs.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Confirm server health, then submit JSON to test structuring.</a:t>
            </a:r>
          </a:p>
          <a:p>
            <a:r>
              <a:t>Generate the PTD and download the Excel.</a:t>
            </a:r>
          </a:p>
          <a:p>
            <a:r>
              <a:t>Check headers, grouping and mapping in the workbook.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Tests prevent regressions and document behavior.</a:t>
            </a:r>
          </a:p>
          <a:p>
            <a:r>
              <a:t>Packaging and pinning improves reproducibility.</a:t>
            </a:r>
          </a:p>
          <a:p>
            <a:r>
              <a:t>Containerization standardizes environments for demos and dev.</a:t>
            </a:r>
          </a:p>
          <a:p>
            <a:r>
              <a:t>Docs hosting eases onboarding and sharing.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Old working app for endpoint semantics.</a:t>
            </a:r>
          </a:p>
          <a:p>
            <a:r>
              <a:t>Use updated modules and configs for future work.</a:t>
            </a:r>
          </a:p>
          <a:p>
            <a:r>
              <a:t>Rebuilt app mirrors legacy routes; adds stream generation.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Standardize how protocol and eCRF content becomes an actionable PTD.</a:t>
            </a:r>
          </a:p>
          <a:p>
            <a:r>
              <a:t>Automation reduces manual errors in SoA and forms matrices.</a:t>
            </a:r>
          </a:p>
          <a:p>
            <a:r>
              <a:t>JSON inputs build an Excel workbook combining schedule and study‑specific forms.</a:t>
            </a:r>
          </a:p>
          <a:p>
            <a:r>
              <a:t>Endpoints preserved; pipeline reorganized under PTD_Gen for maintainability.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UI uploads files or posts JSON to routes also usable by scripts.</a:t>
            </a:r>
          </a:p>
          <a:p>
            <a:r>
              <a:t>Structuring normalizes protocol and eCRF JSON into a consistent hierarchy.</a:t>
            </a:r>
          </a:p>
          <a:p>
            <a:r>
              <a:t>Single CLI orchestrates extraction, parsing, merging, grouping, and layout via stream mode.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Updated repo mirrors older structure with modules consolidated.</a:t>
            </a:r>
          </a:p>
          <a:p>
            <a:r>
              <a:t>Each stage exposes clear inputs/outputs to simplify testing.</a:t>
            </a:r>
          </a:p>
          <a:p>
            <a:r>
              <a:t>Behavior is tunable per study via JSON configs.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Form extraction detects labels, triggers, and required flags with rules/patterns.</a:t>
            </a:r>
          </a:p>
          <a:p>
            <a:r>
              <a:t>SoA parsing locates visit headers and maps procedures via configurable markers.</a:t>
            </a:r>
          </a:p>
          <a:p>
            <a:r>
              <a:t>Common matrix builds per‑visit ordering with fuzzy matching.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Event grouping classifies visits and computes timing windows.</a:t>
            </a:r>
          </a:p>
          <a:p>
            <a:r>
              <a:t>Schedule layout composes headers, group merges, and forms rows; streaming keeps memory low.</a:t>
            </a:r>
          </a:p>
          <a:p>
            <a:r>
              <a:t>Study‑specific forms derive types and constraints, producing a grouped 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Simple file‑first flow; JSON submission via API also supported.</a:t>
            </a:r>
          </a:p>
          <a:p>
            <a:r>
              <a:t>Posts FormData to /run_pipeline; backend tolerates legacy double‑slash path.</a:t>
            </a:r>
          </a:p>
          <a:p>
            <a:r>
              <a:t>Progress/notifications aid longer 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Health/status for probes and local checks.</a:t>
            </a:r>
          </a:p>
          <a:p>
            <a:r>
              <a:t>run_pipeline accepts uploads or JSON; JSON returns structured results.</a:t>
            </a:r>
          </a:p>
          <a:p>
            <a:r>
              <a:t>run_ptd_generation creates Excel and returns a download URL.</a:t>
            </a:r>
          </a:p>
          <a:p>
            <a:r>
              <a:t>Download serves artifacts from output/.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  <a:p>
            <a:r>
              <a:t>Use curl to submit minimal JSON with empty elements arrays for smoke tests.</a:t>
            </a:r>
          </a:p>
          <a:p>
            <a:r>
              <a:t>Then trigger generation and download the spreadsheet.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PTD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Protocol &amp; eCRF to PTD Excel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Create venv, install requirements</a:t>
            </a:r>
          </a:p>
          <a:p>
            <a:pPr>
              <a:defRPr sz="1600"/>
            </a:pPr>
            <a:r>
              <a:t>python Full_pipeline/app.py</a:t>
            </a:r>
          </a:p>
          <a:p>
            <a:pPr>
              <a:defRPr sz="1600"/>
            </a:pPr>
            <a:r>
              <a:t>Open frontend or call API</a:t>
            </a:r>
          </a:p>
        </p:txBody>
      </p:sp>
      <p:pic>
        <p:nvPicPr>
          <p:cNvPr id="4" name="Picture 3" descr="sample_ru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7772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ModuleNotFoundError: run from repo root</a:t>
            </a:r>
          </a:p>
          <a:p>
            <a:pPr>
              <a:defRPr sz="1600"/>
            </a:pPr>
            <a:r>
              <a:t>Ports in use: change port/stop process</a:t>
            </a:r>
          </a:p>
          <a:p>
            <a:pPr>
              <a:defRPr sz="1600"/>
            </a:pPr>
            <a:r>
              <a:t>Missing deps: install both requirements files</a:t>
            </a:r>
          </a:p>
          <a:p>
            <a:pPr>
              <a:defRPr sz="1600"/>
            </a:pPr>
            <a:r>
              <a:t>No PTD file: inspect CLI stderr</a:t>
            </a:r>
          </a:p>
          <a:p>
            <a:pPr>
              <a:defRPr sz="1600"/>
            </a:pPr>
            <a:r>
              <a:t>PDF→JSON not implemented: use JSON path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/ Run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Health → JSON structuring</a:t>
            </a:r>
          </a:p>
          <a:p>
            <a:pPr>
              <a:defRPr sz="1600"/>
            </a:pPr>
            <a:r>
              <a:t>PTD generation → download</a:t>
            </a:r>
          </a:p>
          <a:p>
            <a:pPr>
              <a:defRPr sz="1600"/>
            </a:pPr>
            <a:r>
              <a:t>Review Schedule &amp; Forms sheets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Add CI and tests</a:t>
            </a:r>
          </a:p>
          <a:p>
            <a:pPr>
              <a:defRPr sz="1600"/>
            </a:pPr>
            <a:r>
              <a:t>Package PTD_Gen, pin versions</a:t>
            </a:r>
          </a:p>
          <a:p>
            <a:pPr>
              <a:defRPr sz="1600"/>
            </a:pPr>
            <a:r>
              <a:t>Add Dockerfile and compose</a:t>
            </a:r>
          </a:p>
          <a:p>
            <a:pPr>
              <a:defRPr sz="1600"/>
            </a:pPr>
            <a:r>
              <a:t>Publish docs (MkDocs/GitHub Pages)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Legacy: Full_pipeline (Copy)/</a:t>
            </a:r>
          </a:p>
          <a:p>
            <a:pPr>
              <a:defRPr sz="1600"/>
            </a:pPr>
            <a:r>
              <a:t>Updated: Full_pipeline/PTD_Gen/</a:t>
            </a:r>
          </a:p>
          <a:p>
            <a:pPr>
              <a:defRPr sz="1600"/>
            </a:pPr>
            <a:r>
              <a:t>API: Full_pipeline/app.py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Purpose: transform protocol/eCRF into a PTD workbook</a:t>
            </a:r>
          </a:p>
          <a:p>
            <a:pPr>
              <a:defRPr sz="1600"/>
            </a:pPr>
            <a:r>
              <a:t>Value: consistent handoff, faster study setup</a:t>
            </a:r>
          </a:p>
          <a:p>
            <a:pPr>
              <a:defRPr sz="1600"/>
            </a:pPr>
            <a:r>
              <a:t>Scope: JSON structuring + PTD generation</a:t>
            </a:r>
          </a:p>
          <a:p>
            <a:pPr>
              <a:defRPr sz="1600"/>
            </a:pPr>
            <a:r>
              <a:t>Status: old repo is reference; updated modules in PTD_Gen/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High‑level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Frontend posts to Flask API endpoints</a:t>
            </a:r>
          </a:p>
          <a:p>
            <a:pPr>
              <a:defRPr sz="1600"/>
            </a:pPr>
            <a:r>
              <a:t>Structuring: json_struct_protocol/json_struct_ecrf</a:t>
            </a:r>
          </a:p>
          <a:p>
            <a:pPr>
              <a:defRPr sz="1600"/>
            </a:pPr>
            <a:r>
              <a:t>Generation: PTD_Gen/generate_ptd.py --stream</a:t>
            </a:r>
          </a:p>
        </p:txBody>
      </p:sp>
      <p:pic>
        <p:nvPicPr>
          <p:cNvPr id="4" name="Picture 3" descr="architectur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7772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Repository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Full_pipeline/: API, frontend, PTD_Gen/</a:t>
            </a:r>
          </a:p>
          <a:p>
            <a:pPr>
              <a:defRPr sz="1600"/>
            </a:pPr>
            <a:r>
              <a:t>PTD_Gen/modules: form_extractor, soa_parser, …</a:t>
            </a:r>
          </a:p>
          <a:p>
            <a:pPr>
              <a:defRPr sz="1600"/>
            </a:pPr>
            <a:r>
              <a:t>Configs under PTD_Gen/config</a:t>
            </a:r>
          </a:p>
        </p:txBody>
      </p:sp>
      <p:pic>
        <p:nvPicPr>
          <p:cNvPr id="4" name="Picture 3" descr="repo_tre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200400"/>
            <a:ext cx="7772400" cy="5181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Modules — Extraction &amp; Parsing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form_extractor: forms metadata from eCRF</a:t>
            </a:r>
          </a:p>
          <a:p>
            <a:pPr>
              <a:defRPr sz="1600"/>
            </a:pPr>
            <a:r>
              <a:t>soa_parser: visits/procedures from protocol</a:t>
            </a:r>
          </a:p>
          <a:p>
            <a:pPr>
              <a:defRPr sz="1600"/>
            </a:pPr>
            <a:r>
              <a:t>common_matrix: merge forms + schedule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Modules — Grouping &amp;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event_grouping: visit groups, windows, offsets</a:t>
            </a:r>
          </a:p>
          <a:p>
            <a:pPr>
              <a:defRPr sz="1600"/>
            </a:pPr>
            <a:r>
              <a:t>schedule_layout: final grid (+stream writer)</a:t>
            </a:r>
          </a:p>
          <a:p>
            <a:pPr>
              <a:defRPr sz="1600"/>
            </a:pPr>
            <a:r>
              <a:t>Final_study_specific_form: CTDM‑style sheet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index.html: layout and sections</a:t>
            </a:r>
          </a:p>
          <a:p>
            <a:pPr>
              <a:defRPr sz="1600"/>
            </a:pPr>
            <a:r>
              <a:t>script.js: drag/drop + fetch to /run_pipeline</a:t>
            </a:r>
          </a:p>
          <a:p>
            <a:pPr>
              <a:defRPr sz="1600"/>
            </a:pPr>
            <a:r>
              <a:t>styles.css: modern, responsive UI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GET /health, /status</a:t>
            </a:r>
          </a:p>
          <a:p>
            <a:pPr>
              <a:defRPr sz="1600"/>
            </a:pPr>
            <a:r>
              <a:t>POST /run_pipeline (files or JSON)</a:t>
            </a:r>
          </a:p>
          <a:p>
            <a:pPr>
              <a:defRPr sz="1600"/>
            </a:pPr>
            <a:r>
              <a:t>POST /run_ptd_generation</a:t>
            </a:r>
          </a:p>
          <a:p>
            <a:pPr>
              <a:defRPr sz="1600"/>
            </a:pPr>
            <a:r>
              <a:t>GET /download/&lt;file&gt;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600"/>
            </a:pPr>
            <a:r>
              <a:t>POST /run_pipeline with JSON</a:t>
            </a:r>
          </a:p>
          <a:p>
            <a:pPr>
              <a:defRPr sz="1600"/>
            </a:pPr>
            <a:r>
              <a:t>POST /run_ptd_generation and download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