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numCol="1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numCol="1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numCol="1"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numCol="1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numCol="1"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numCol="1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numCol="1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60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numCol="1"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numCol="1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numCol="1"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numCol="1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numCol="1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23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numCol="1"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numCol="1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numCol="1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5C6B4A9-1611-4792-9094-5F34BCA07E0B}" type="datetimeFigureOut">
              <a:rPr lang="en-US" smtClean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numCol="1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numCol="1"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numCol="1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B712588-04B1-427B-82EE-E8DB90309F08}" type="datetimeFigureOut">
              <a:rPr lang="en-US" smtClean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3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numCol="1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numCol="1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numCol="1"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numCol="1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2A54C80-263E-416B-A8E0-580EDEADCBDC}" type="datetimeFigureOut">
              <a:rPr lang="en-US" smtClean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numCol="1"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numCol="1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numCol="1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AD74-613A-B94E-A98E-FD0BB0FC1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CN" altLang="en-CN" dirty="0"/>
              <a:t>Fishing Simulator VR</a:t>
            </a:r>
          </a:p>
          <a:p>
            <a:r>
              <a:t>User Story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5A89B-DA0E-DE4F-B4BF-5E6789AAC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CN" altLang="en-CN" dirty="0"/>
              <a:t>Yuxiao Zou</a:t>
            </a:r>
          </a:p>
        </p:txBody>
      </p:sp>
    </p:spTree>
    <p:extLst>
      <p:ext uri="{BB962C8B-B14F-4D97-AF65-F5344CB8AC3E}">
        <p14:creationId xmlns:p14="http://schemas.microsoft.com/office/powerpoint/2010/main" val="27930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964">
              <a:srgbClr val="E6F4C6"/>
            </a:gs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CN" altLang="en-CN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A18F-47AA-A248-BDD1-8F782713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9765" cy="3880773"/>
          </a:xfrm>
        </p:spPr>
        <p:txBody>
          <a:bodyPr numCol="1">
            <a:normAutofit lnSpcReduction="10000"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Jack now can walk around in the game and see the surroundings. And he also could see his left controller as a fishing rod. After walking several steps, he's now at a lake. He wants to see the fish in the lake and use the rod to catch the fish. </a:t>
            </a:r>
            <a:endParaRPr lang="en-CN" altLang="en-CN" sz="2400" dirty="0"/>
          </a:p>
        </p:txBody>
      </p:sp>
      <p:pic>
        <p:nvPicPr>
          <p:cNvPr id="5" name="Picture 1" descr="page1image12434256">
            <a:extLst>
              <a:ext uri="{FF2B5EF4-FFF2-40B4-BE49-F238E27FC236}">
                <a16:creationId xmlns:a16="http://schemas.microsoft.com/office/drawing/2014/main" id="{77FC3DCC-1ACC-9141-9281-3872AD9C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CN" altLang="en-CN" dirty="0">
                <a:solidFill>
                  <a:schemeClr val="accent3">
                    <a:lumMod val="75000"/>
                  </a:schemeClr>
                </a:solidFill>
              </a:rPr>
              <a:t>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A18F-47AA-A248-BDD1-8F782713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9149"/>
            <a:ext cx="7349066" cy="3880773"/>
          </a:xfrm>
        </p:spPr>
        <p:txBody>
          <a:bodyPr numCol="1">
            <a:normAutofit/>
          </a:bodyPr>
          <a:lstStyle/>
          <a:p>
            <a:r>
              <a:rPr lang="en-CN" altLang="en-CN" dirty="0"/>
              <a:t>Fish: Players </a:t>
            </a:r>
            <a:r>
              <a:rPr lang="en-CN" altLang="en-CN" dirty="0">
                <a:solidFill>
                  <a:srgbClr val="FF0000"/>
                </a:solidFill>
              </a:rPr>
              <a:t>need</a:t>
            </a:r>
            <a:r>
              <a:rPr lang="en-CN" altLang="en-CN" dirty="0"/>
              <a:t> </a:t>
            </a:r>
            <a:r>
              <a:rPr lang="en-US" dirty="0"/>
              <a:t>fish in the lake </a:t>
            </a:r>
            <a:r>
              <a:rPr lang="en-CN" altLang="en-CN" dirty="0">
                <a:solidFill>
                  <a:srgbClr val="FF0000"/>
                </a:solidFill>
              </a:rPr>
              <a:t>because</a:t>
            </a:r>
            <a:r>
              <a:rPr lang="en-CN" altLang="en-CN" dirty="0"/>
              <a:t> it is required if they want to fish.</a:t>
            </a:r>
          </a:p>
          <a:p>
            <a:r>
              <a:rPr lang="en-CN" altLang="en-CN" dirty="0"/>
              <a:t>Fishing Hook: Players </a:t>
            </a:r>
            <a:r>
              <a:rPr lang="en-CN" altLang="en-CN" dirty="0">
                <a:solidFill>
                  <a:srgbClr val="FF0000"/>
                </a:solidFill>
              </a:rPr>
              <a:t>need</a:t>
            </a:r>
            <a:r>
              <a:rPr lang="en-CN" altLang="en-CN" dirty="0"/>
              <a:t> fishing hook bind to the fishing rod </a:t>
            </a:r>
            <a:r>
              <a:rPr lang="en-CN" altLang="en-CN" dirty="0">
                <a:solidFill>
                  <a:srgbClr val="FF0000"/>
                </a:solidFill>
              </a:rPr>
              <a:t>beca</a:t>
            </a:r>
            <a:r>
              <a:rPr lang="en-US" altLang="en-CN" dirty="0">
                <a:solidFill>
                  <a:srgbClr val="FF0000"/>
                </a:solidFill>
              </a:rPr>
              <a:t>us</a:t>
            </a:r>
            <a:r>
              <a:rPr lang="en-CN" altLang="en-CN" dirty="0">
                <a:solidFill>
                  <a:srgbClr val="FF0000"/>
                </a:solidFill>
              </a:rPr>
              <a:t>e</a:t>
            </a:r>
            <a:r>
              <a:rPr lang="en-CN" altLang="en-CN" dirty="0"/>
              <a:t> hook is the equipment to catch the fish.</a:t>
            </a:r>
          </a:p>
          <a:p>
            <a:r>
              <a:rPr lang="en-CN" altLang="en-CN" dirty="0"/>
              <a:t>Rod Handle: Players </a:t>
            </a:r>
            <a:r>
              <a:rPr lang="en-CN" altLang="en-CN" dirty="0">
                <a:solidFill>
                  <a:srgbClr val="FF0000"/>
                </a:solidFill>
              </a:rPr>
              <a:t>need</a:t>
            </a:r>
            <a:r>
              <a:rPr lang="en-CN" altLang="en-CN" dirty="0"/>
              <a:t> a handle on the rod </a:t>
            </a:r>
            <a:r>
              <a:rPr lang="en-CN" altLang="en-CN" dirty="0">
                <a:solidFill>
                  <a:srgbClr val="FF0000"/>
                </a:solidFill>
              </a:rPr>
              <a:t>because</a:t>
            </a:r>
            <a:r>
              <a:rPr lang="en-CN" altLang="en-CN" dirty="0"/>
              <a:t> they could wind up the string when the fish get hooked.</a:t>
            </a:r>
          </a:p>
        </p:txBody>
      </p:sp>
      <p:pic>
        <p:nvPicPr>
          <p:cNvPr id="1025" name="Picture 1" descr="page1image12434256">
            <a:extLst>
              <a:ext uri="{FF2B5EF4-FFF2-40B4-BE49-F238E27FC236}">
                <a16:creationId xmlns:a16="http://schemas.microsoft.com/office/drawing/2014/main" id="{685D9CBA-8B25-4A4C-B98A-59DEED0E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0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CN" altLang="en-CN" dirty="0">
                <a:solidFill>
                  <a:schemeClr val="accent5">
                    <a:lumMod val="75000"/>
                  </a:schemeClr>
                </a:solidFill>
              </a:rPr>
              <a:t>User Journey</a:t>
            </a:r>
          </a:p>
        </p:txBody>
      </p:sp>
      <p:pic>
        <p:nvPicPr>
          <p:cNvPr id="1025" name="Picture 1" descr="page1image12434256">
            <a:extLst>
              <a:ext uri="{FF2B5EF4-FFF2-40B4-BE49-F238E27FC236}">
                <a16:creationId xmlns:a16="http://schemas.microsoft.com/office/drawing/2014/main" id="{685D9CBA-8B25-4A4C-B98A-59DEED0E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7DABE6-3AE7-044E-A542-83402C8CD1EC}"/>
              </a:ext>
            </a:extLst>
          </p:cNvPr>
          <p:cNvSpPr/>
          <p:nvPr/>
        </p:nvSpPr>
        <p:spPr>
          <a:xfrm>
            <a:off x="1275508" y="1797558"/>
            <a:ext cx="960698" cy="8011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CN" altLang="en-CN" dirty="0"/>
              <a:t>Stand near water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8DB87-42A8-5C4D-B831-C9100790A0C1}"/>
              </a:ext>
            </a:extLst>
          </p:cNvPr>
          <p:cNvSpPr/>
          <p:nvPr/>
        </p:nvSpPr>
        <p:spPr>
          <a:xfrm>
            <a:off x="4016569" y="1786555"/>
            <a:ext cx="960698" cy="8231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CN" altLang="en-CN" dirty="0"/>
              <a:t>Cast fishing hook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F1326-28D2-D74A-9C77-A4926732922C}"/>
              </a:ext>
            </a:extLst>
          </p:cNvPr>
          <p:cNvSpPr/>
          <p:nvPr/>
        </p:nvSpPr>
        <p:spPr>
          <a:xfrm>
            <a:off x="1164817" y="3194082"/>
            <a:ext cx="1356392" cy="130965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CN" altLang="en-CN" dirty="0"/>
              <a:t>Wind up the string to catch the fish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1751E87-DCBB-B94C-A825-D9BD8C4B363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236206" y="2198153"/>
            <a:ext cx="1780363" cy="1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1522C-0540-5643-97CE-4E7769EB0FDC}"/>
              </a:ext>
            </a:extLst>
          </p:cNvPr>
          <p:cNvSpPr/>
          <p:nvPr/>
        </p:nvSpPr>
        <p:spPr>
          <a:xfrm>
            <a:off x="4016569" y="3553755"/>
            <a:ext cx="1140973" cy="590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CN" altLang="en-CN" dirty="0"/>
              <a:t>Fish get hooked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3BAE788-9F1E-1041-882E-8953FACD5013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>
            <a:off x="4977267" y="2198153"/>
            <a:ext cx="180275" cy="1650757"/>
          </a:xfrm>
          <a:prstGeom prst="bentConnector3">
            <a:avLst>
              <a:gd name="adj1" fmla="val 226806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E229F9D-35B1-5640-98A8-B6BAD0469134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rot="10800000" flipV="1">
            <a:off x="2521209" y="3848909"/>
            <a:ext cx="1495360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B771-1ADA-7A44-87BE-B40EA1C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CN" altLang="en-CN" dirty="0">
                <a:solidFill>
                  <a:schemeClr val="accent6">
                    <a:lumMod val="75000"/>
                  </a:schemeClr>
                </a:solidFill>
              </a:rPr>
              <a:t>The Experience</a:t>
            </a:r>
          </a:p>
        </p:txBody>
      </p:sp>
      <p:pic>
        <p:nvPicPr>
          <p:cNvPr id="1025" name="Picture 1" descr="page1image12434256">
            <a:extLst>
              <a:ext uri="{FF2B5EF4-FFF2-40B4-BE49-F238E27FC236}">
                <a16:creationId xmlns:a16="http://schemas.microsoft.com/office/drawing/2014/main" id="{685D9CBA-8B25-4A4C-B98A-59DEED0E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8640" y="1670113"/>
            <a:ext cx="3888740" cy="21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F6DEED-D729-E34B-81C5-FA83F355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9149"/>
            <a:ext cx="7349066" cy="388077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en-CN" dirty="0"/>
              <a:t>Players will remember the experience of fishing because it’s realistic. They will also enjoy the game since it’s easier to catch the fish compared to fishing in real world.</a:t>
            </a:r>
          </a:p>
        </p:txBody>
      </p:sp>
    </p:spTree>
    <p:extLst>
      <p:ext uri="{BB962C8B-B14F-4D97-AF65-F5344CB8AC3E}">
        <p14:creationId xmlns:p14="http://schemas.microsoft.com/office/powerpoint/2010/main" val="2022930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{B29CFC20-6783-D144-9391-BA33E37F7AD3}tf10001060</Template>
  <TotalTime>340</TotalTime>
  <Words>184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Fishing Simulator VR User Story 2</vt:lpstr>
      <vt:lpstr>User Story</vt:lpstr>
      <vt:lpstr>User Needs</vt:lpstr>
      <vt:lpstr>User Journey</vt:lpstr>
      <vt:lpstr>The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Simulator VR</dc:title>
  <dc:creator>Yuxiao Zou</dc:creator>
  <cp:lastModifiedBy>Yuxiao Zou</cp:lastModifiedBy>
  <cp:revision>73</cp:revision>
  <dcterms:created xsi:type="dcterms:W3CDTF">2023-03-02T05:04:18Z</dcterms:created>
  <dcterms:modified xsi:type="dcterms:W3CDTF">2023-03-23T07:54:45Z</dcterms:modified>
</cp:coreProperties>
</file>