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8042D6-1BE2-47FD-A29B-23B5DAB0290D}" v="2" dt="2023-03-16T23:03:43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xiao Zou" userId="S::zou.yux@northeastern.edu::7fdae63f-3954-438d-9a31-c629352eca89" providerId="AD" clId="Web-{F48042D6-1BE2-47FD-A29B-23B5DAB0290D}"/>
    <pc:docChg chg="modSld">
      <pc:chgData name="Yuxiao Zou" userId="S::zou.yux@northeastern.edu::7fdae63f-3954-438d-9a31-c629352eca89" providerId="AD" clId="Web-{F48042D6-1BE2-47FD-A29B-23B5DAB0290D}" dt="2023-03-16T23:03:43.420" v="1" actId="1076"/>
      <pc:docMkLst>
        <pc:docMk/>
      </pc:docMkLst>
      <pc:sldChg chg="modSp">
        <pc:chgData name="Yuxiao Zou" userId="S::zou.yux@northeastern.edu::7fdae63f-3954-438d-9a31-c629352eca89" providerId="AD" clId="Web-{F48042D6-1BE2-47FD-A29B-23B5DAB0290D}" dt="2023-03-16T23:03:43.420" v="1" actId="1076"/>
        <pc:sldMkLst>
          <pc:docMk/>
          <pc:sldMk cId="1489662835" sldId="257"/>
        </pc:sldMkLst>
        <pc:picChg chg="mod">
          <ac:chgData name="Yuxiao Zou" userId="S::zou.yux@northeastern.edu::7fdae63f-3954-438d-9a31-c629352eca89" providerId="AD" clId="Web-{F48042D6-1BE2-47FD-A29B-23B5DAB0290D}" dt="2023-03-16T23:03:43.420" v="1" actId="1076"/>
          <ac:picMkLst>
            <pc:docMk/>
            <pc:sldMk cId="1489662835" sldId="257"/>
            <ac:picMk id="5" creationId="{77FC3DCC-1ACC-9141-9281-3872AD9CB0F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4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1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6605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634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1236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6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51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6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3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6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3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2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31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53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3AD74-613A-B94E-A98E-FD0BB0FC1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Fishing Simulator VR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5A89B-DA0E-DE4F-B4BF-5E6789AAC8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Yuxiao Zou</a:t>
            </a:r>
          </a:p>
        </p:txBody>
      </p:sp>
    </p:spTree>
    <p:extLst>
      <p:ext uri="{BB962C8B-B14F-4D97-AF65-F5344CB8AC3E}">
        <p14:creationId xmlns:p14="http://schemas.microsoft.com/office/powerpoint/2010/main" val="279309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964">
              <a:srgbClr val="E6F4C6"/>
            </a:gs>
            <a:gs pos="0">
              <a:schemeClr val="accent1">
                <a:lumMod val="5000"/>
                <a:lumOff val="95000"/>
              </a:schemeClr>
            </a:gs>
            <a:gs pos="85000">
              <a:schemeClr val="accent1">
                <a:lumMod val="45000"/>
                <a:lumOff val="55000"/>
              </a:schemeClr>
            </a:gs>
            <a:gs pos="9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8B771-1ADA-7A44-87BE-B40EA1CC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AA18F-47AA-A248-BDD1-8F7827131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769765" cy="3880773"/>
          </a:xfrm>
        </p:spPr>
        <p:txBody>
          <a:bodyPr>
            <a:normAutofit lnSpcReduction="10000"/>
          </a:bodyPr>
          <a:lstStyle/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Jack wants to go fishing but it’s raining very heavily outside. And last time he went fishing, he didn’t get any fish because he’s just a beginner. This morning, he found a VR game called fishing simulator. He could now fish with a VR headset </a:t>
            </a:r>
            <a:r>
              <a:rPr lang="en-US" sz="2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controllers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cast virtual fishing rod, reel in fish, and explore different fishing locations, all while feeling like actually on a fishing trip. </a:t>
            </a:r>
            <a:endParaRPr lang="en-CN" sz="2400" dirty="0"/>
          </a:p>
        </p:txBody>
      </p:sp>
      <p:pic>
        <p:nvPicPr>
          <p:cNvPr id="5" name="Picture 1" descr="page1image12434256">
            <a:extLst>
              <a:ext uri="{FF2B5EF4-FFF2-40B4-BE49-F238E27FC236}">
                <a16:creationId xmlns:a16="http://schemas.microsoft.com/office/drawing/2014/main" id="{77FC3DCC-1ACC-9141-9281-3872AD9CB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640" y="1670113"/>
            <a:ext cx="3888740" cy="217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66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8B771-1ADA-7A44-87BE-B40EA1CC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solidFill>
                  <a:schemeClr val="accent3">
                    <a:lumMod val="75000"/>
                  </a:schemeClr>
                </a:solidFill>
              </a:rPr>
              <a:t>User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AA18F-47AA-A248-BDD1-8F7827131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69149"/>
            <a:ext cx="7349066" cy="3880773"/>
          </a:xfrm>
        </p:spPr>
        <p:txBody>
          <a:bodyPr>
            <a:normAutofit fontScale="92500" lnSpcReduction="20000"/>
          </a:bodyPr>
          <a:lstStyle/>
          <a:p>
            <a:r>
              <a:rPr lang="en-CN" dirty="0"/>
              <a:t>Player Control: Player </a:t>
            </a:r>
            <a:r>
              <a:rPr lang="en-CN" dirty="0">
                <a:solidFill>
                  <a:srgbClr val="FF0000"/>
                </a:solidFill>
              </a:rPr>
              <a:t>needs</a:t>
            </a:r>
            <a:r>
              <a:rPr lang="en-CN" dirty="0"/>
              <a:t> </a:t>
            </a:r>
            <a:r>
              <a:rPr lang="en-US" dirty="0"/>
              <a:t>motion controller compatibility </a:t>
            </a:r>
            <a:r>
              <a:rPr lang="en-CN" dirty="0">
                <a:solidFill>
                  <a:srgbClr val="FF0000"/>
                </a:solidFill>
              </a:rPr>
              <a:t>because</a:t>
            </a:r>
            <a:r>
              <a:rPr lang="en-CN" dirty="0"/>
              <a:t> they want to move and see the surroundings. </a:t>
            </a:r>
          </a:p>
          <a:p>
            <a:r>
              <a:rPr lang="en-CN" dirty="0"/>
              <a:t>Fishing: Player </a:t>
            </a:r>
            <a:r>
              <a:rPr lang="en-CN" dirty="0">
                <a:solidFill>
                  <a:srgbClr val="FF0000"/>
                </a:solidFill>
              </a:rPr>
              <a:t>needs</a:t>
            </a:r>
            <a:r>
              <a:rPr lang="en-CN" dirty="0"/>
              <a:t> </a:t>
            </a:r>
            <a:r>
              <a:rPr lang="en-US" dirty="0"/>
              <a:t>virtual fishing rod and reel mechanics </a:t>
            </a:r>
            <a:r>
              <a:rPr lang="en-US" dirty="0">
                <a:solidFill>
                  <a:srgbClr val="FF0000"/>
                </a:solidFill>
              </a:rPr>
              <a:t>because</a:t>
            </a:r>
            <a:r>
              <a:rPr lang="en-US" dirty="0"/>
              <a:t> they want to simulate real fishing techniques and feel like they're actually casting and reeling in a fish.</a:t>
            </a:r>
          </a:p>
          <a:p>
            <a:r>
              <a:rPr lang="en-US" dirty="0"/>
              <a:t>Flexible Fishing Locations: Player </a:t>
            </a:r>
            <a:r>
              <a:rPr lang="en-US" dirty="0">
                <a:solidFill>
                  <a:srgbClr val="FF0000"/>
                </a:solidFill>
              </a:rPr>
              <a:t>needs</a:t>
            </a:r>
            <a:r>
              <a:rPr lang="en-US" dirty="0"/>
              <a:t> multiple fishing locations </a:t>
            </a:r>
            <a:r>
              <a:rPr lang="en-US" dirty="0">
                <a:solidFill>
                  <a:srgbClr val="FF0000"/>
                </a:solidFill>
              </a:rPr>
              <a:t>because</a:t>
            </a:r>
            <a:r>
              <a:rPr lang="en-US" dirty="0"/>
              <a:t> they want to explore different environments and have a variety of fishing experiences.</a:t>
            </a:r>
          </a:p>
          <a:p>
            <a:r>
              <a:rPr lang="en-US" dirty="0"/>
              <a:t>Variety of Fish Species: Player </a:t>
            </a:r>
            <a:r>
              <a:rPr lang="en-US" dirty="0">
                <a:solidFill>
                  <a:srgbClr val="FF0000"/>
                </a:solidFill>
              </a:rPr>
              <a:t>needs</a:t>
            </a:r>
            <a:r>
              <a:rPr lang="en-US" dirty="0"/>
              <a:t> a variety of fish species </a:t>
            </a:r>
            <a:r>
              <a:rPr lang="en-US" dirty="0">
                <a:solidFill>
                  <a:srgbClr val="FF0000"/>
                </a:solidFill>
              </a:rPr>
              <a:t>because</a:t>
            </a:r>
            <a:r>
              <a:rPr lang="en-US" dirty="0"/>
              <a:t> they want to catch different types of fish with unique characteristics, behaviors, and difficulty levels.</a:t>
            </a:r>
          </a:p>
          <a:p>
            <a:r>
              <a:rPr lang="en-US" dirty="0"/>
              <a:t>Fishing Equipment Upgrades: Player </a:t>
            </a:r>
            <a:r>
              <a:rPr lang="en-US" dirty="0">
                <a:solidFill>
                  <a:srgbClr val="FF0000"/>
                </a:solidFill>
              </a:rPr>
              <a:t>needs</a:t>
            </a:r>
            <a:r>
              <a:rPr lang="en-US" dirty="0"/>
              <a:t> fishing equipment upgrades </a:t>
            </a:r>
            <a:r>
              <a:rPr lang="en-US" dirty="0">
                <a:solidFill>
                  <a:srgbClr val="FF0000"/>
                </a:solidFill>
              </a:rPr>
              <a:t>because</a:t>
            </a:r>
            <a:r>
              <a:rPr lang="en-US" dirty="0"/>
              <a:t> they want to improve their chances of catching bigger or rarer fish, and feel a sense of progression and accomplishment.</a:t>
            </a:r>
            <a:endParaRPr lang="en-CN" dirty="0"/>
          </a:p>
        </p:txBody>
      </p:sp>
      <p:pic>
        <p:nvPicPr>
          <p:cNvPr id="1025" name="Picture 1" descr="page1image12434256">
            <a:extLst>
              <a:ext uri="{FF2B5EF4-FFF2-40B4-BE49-F238E27FC236}">
                <a16:creationId xmlns:a16="http://schemas.microsoft.com/office/drawing/2014/main" id="{685D9CBA-8B25-4A4C-B98A-59DEED0E8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640" y="1670113"/>
            <a:ext cx="3888740" cy="217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00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8B771-1ADA-7A44-87BE-B40EA1CC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solidFill>
                  <a:schemeClr val="accent5">
                    <a:lumMod val="75000"/>
                  </a:schemeClr>
                </a:solidFill>
              </a:rPr>
              <a:t>User Journey</a:t>
            </a:r>
          </a:p>
        </p:txBody>
      </p:sp>
      <p:pic>
        <p:nvPicPr>
          <p:cNvPr id="1025" name="Picture 1" descr="page1image12434256">
            <a:extLst>
              <a:ext uri="{FF2B5EF4-FFF2-40B4-BE49-F238E27FC236}">
                <a16:creationId xmlns:a16="http://schemas.microsoft.com/office/drawing/2014/main" id="{685D9CBA-8B25-4A4C-B98A-59DEED0E8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640" y="1670113"/>
            <a:ext cx="3888740" cy="217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7DABE6-3AE7-044E-A542-83402C8CD1EC}"/>
              </a:ext>
            </a:extLst>
          </p:cNvPr>
          <p:cNvSpPr/>
          <p:nvPr/>
        </p:nvSpPr>
        <p:spPr>
          <a:xfrm>
            <a:off x="1551008" y="3148635"/>
            <a:ext cx="960698" cy="59030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42B9E0-0FEF-5C4B-A64C-B1339DA486B9}"/>
              </a:ext>
            </a:extLst>
          </p:cNvPr>
          <p:cNvSpPr/>
          <p:nvPr/>
        </p:nvSpPr>
        <p:spPr>
          <a:xfrm>
            <a:off x="3323864" y="1945191"/>
            <a:ext cx="960698" cy="59030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Walk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8DB87-42A8-5C4D-B831-C9100790A0C1}"/>
              </a:ext>
            </a:extLst>
          </p:cNvPr>
          <p:cNvSpPr/>
          <p:nvPr/>
        </p:nvSpPr>
        <p:spPr>
          <a:xfrm>
            <a:off x="3323864" y="3148636"/>
            <a:ext cx="960698" cy="59030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Fish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FF1326-28D2-D74A-9C77-A4926732922C}"/>
              </a:ext>
            </a:extLst>
          </p:cNvPr>
          <p:cNvSpPr/>
          <p:nvPr/>
        </p:nvSpPr>
        <p:spPr>
          <a:xfrm>
            <a:off x="3128059" y="4381019"/>
            <a:ext cx="1352308" cy="59030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Upgrade equipment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8D6CF090-E2F4-F742-A24F-4FA41FD1F72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511706" y="2240346"/>
            <a:ext cx="812158" cy="1203444"/>
          </a:xfrm>
          <a:prstGeom prst="bentConnector3">
            <a:avLst>
              <a:gd name="adj1" fmla="val 38599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41751E87-DCBB-B94C-A825-D9BD8C4B363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511706" y="3443790"/>
            <a:ext cx="812158" cy="1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E6CC758-6EE4-E040-9D6A-42CCB96E942C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511706" y="3443790"/>
            <a:ext cx="616353" cy="1232384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1B1522C-0540-5643-97CE-4E7769EB0FDC}"/>
              </a:ext>
            </a:extLst>
          </p:cNvPr>
          <p:cNvSpPr/>
          <p:nvPr/>
        </p:nvSpPr>
        <p:spPr>
          <a:xfrm>
            <a:off x="5254811" y="3148634"/>
            <a:ext cx="960698" cy="59030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Sell fish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83BAE788-9F1E-1041-882E-8953FACD5013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 flipV="1">
            <a:off x="4284562" y="3443789"/>
            <a:ext cx="970249" cy="2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58CFAF3B-2A28-1E45-8DE3-91AF4BDA1445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4284562" y="2240345"/>
            <a:ext cx="656346" cy="1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8F9CB4E-E647-AF41-B450-107BC4EF05C6}"/>
              </a:ext>
            </a:extLst>
          </p:cNvPr>
          <p:cNvSpPr/>
          <p:nvPr/>
        </p:nvSpPr>
        <p:spPr>
          <a:xfrm>
            <a:off x="4940908" y="1791906"/>
            <a:ext cx="1784307" cy="89687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Change location and fish </a:t>
            </a:r>
            <a:r>
              <a:rPr lang="en-US" dirty="0"/>
              <a:t>species</a:t>
            </a:r>
            <a:endParaRPr lang="en-CN" dirty="0"/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DE229F9D-35B1-5640-98A8-B6BAD0469134}"/>
              </a:ext>
            </a:extLst>
          </p:cNvPr>
          <p:cNvCxnSpPr>
            <a:cxnSpLocks/>
            <a:stCxn id="24" idx="2"/>
            <a:endCxn id="8" idx="3"/>
          </p:cNvCxnSpPr>
          <p:nvPr/>
        </p:nvCxnSpPr>
        <p:spPr>
          <a:xfrm rot="5400000">
            <a:off x="4639149" y="3580162"/>
            <a:ext cx="937231" cy="1254793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1354A41E-E02B-F94E-A572-F7C44B070C73}"/>
              </a:ext>
            </a:extLst>
          </p:cNvPr>
          <p:cNvCxnSpPr>
            <a:cxnSpLocks/>
            <a:stCxn id="31" idx="2"/>
            <a:endCxn id="7" idx="0"/>
          </p:cNvCxnSpPr>
          <p:nvPr/>
        </p:nvCxnSpPr>
        <p:spPr>
          <a:xfrm rot="5400000">
            <a:off x="4588712" y="1904286"/>
            <a:ext cx="459852" cy="2028849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819E190C-1CAB-C649-B642-4808DD6F1B32}"/>
              </a:ext>
            </a:extLst>
          </p:cNvPr>
          <p:cNvCxnSpPr>
            <a:cxnSpLocks/>
            <a:stCxn id="8" idx="2"/>
            <a:endCxn id="4" idx="2"/>
          </p:cNvCxnSpPr>
          <p:nvPr/>
        </p:nvCxnSpPr>
        <p:spPr>
          <a:xfrm rot="5400000" flipH="1">
            <a:off x="2301593" y="3468708"/>
            <a:ext cx="1232384" cy="1772856"/>
          </a:xfrm>
          <a:prstGeom prst="bentConnector3">
            <a:avLst>
              <a:gd name="adj1" fmla="val -18549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50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100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8B771-1ADA-7A44-87BE-B40EA1CC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solidFill>
                  <a:schemeClr val="accent6">
                    <a:lumMod val="75000"/>
                  </a:schemeClr>
                </a:solidFill>
              </a:rPr>
              <a:t>The Experience</a:t>
            </a:r>
          </a:p>
        </p:txBody>
      </p:sp>
      <p:pic>
        <p:nvPicPr>
          <p:cNvPr id="1025" name="Picture 1" descr="page1image12434256">
            <a:extLst>
              <a:ext uri="{FF2B5EF4-FFF2-40B4-BE49-F238E27FC236}">
                <a16:creationId xmlns:a16="http://schemas.microsoft.com/office/drawing/2014/main" id="{685D9CBA-8B25-4A4C-B98A-59DEED0E8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640" y="1670113"/>
            <a:ext cx="3888740" cy="217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FF6DEED-D729-E34B-81C5-FA83F3559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69149"/>
            <a:ext cx="7349066" cy="3880773"/>
          </a:xfrm>
        </p:spPr>
        <p:txBody>
          <a:bodyPr>
            <a:normAutofit/>
          </a:bodyPr>
          <a:lstStyle/>
          <a:p>
            <a:r>
              <a:rPr lang="en-US" dirty="0"/>
              <a:t>The game offers a realistic and immersive fishing experience, simulating real fishing techniques.</a:t>
            </a:r>
          </a:p>
          <a:p>
            <a:r>
              <a:rPr lang="en-US" dirty="0"/>
              <a:t>The upgrading system will motivate players to keep playing and improving their skills.</a:t>
            </a:r>
          </a:p>
          <a:p>
            <a:r>
              <a:rPr lang="en-CN" dirty="0"/>
              <a:t>Different locations will let players keep exploring the world and finding different fish species.</a:t>
            </a:r>
          </a:p>
          <a:p>
            <a:endParaRPr lang="en-CN" dirty="0"/>
          </a:p>
          <a:p>
            <a:pPr marL="0" indent="0">
              <a:buNone/>
            </a:pPr>
            <a:r>
              <a:rPr lang="en-US" dirty="0"/>
              <a:t>The one thing that players will remember when they leave is the sense of accomplishment and satisfaction that comes from catching fish, the beautiful environment and relaxing atmosphere.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0229308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{B29CFC20-6783-D144-9391-BA33E37F7AD3}tf10001060</Template>
  <TotalTime>332</TotalTime>
  <Words>312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Facet</vt:lpstr>
      <vt:lpstr>Fishing Simulator VR</vt:lpstr>
      <vt:lpstr>User Story</vt:lpstr>
      <vt:lpstr>User Needs</vt:lpstr>
      <vt:lpstr>User Journey</vt:lpstr>
      <vt:lpstr>The Experience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Fishing Simulator VR</dc:title>
  <dc:creator>Yuxiao Zou</dc:creator>
  <cp:lastModifiedBy>Yuxiao Zou</cp:lastModifiedBy>
  <cp:revision>67</cp:revision>
  <dcterms:created xsi:type="dcterms:W3CDTF">2023-03-02T05:04:18Z</dcterms:created>
  <dcterms:modified xsi:type="dcterms:W3CDTF">2023-03-16T23:03:51Z</dcterms:modified>
</cp:coreProperties>
</file>