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62CC47-E22A-40B2-BD6D-C23CF24A9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9CF55E-94D2-4148-ABB3-434527B02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65097-3A68-4125-A067-8D145528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EE5-C06D-408F-9457-DEC7DCCD0E3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17AF8-84A0-4CD6-9D3A-9BB5D7EE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E48166-8643-4CB4-AA21-64B925CE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5EF4-3381-4E05-BE7B-E1CB4DA6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84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D0F15-21BE-43A8-850B-74C9BFD2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4C1C4A-A036-4495-A68D-1E38472CB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A77F29-00CC-4400-AACF-087FD6DA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EE5-C06D-408F-9457-DEC7DCCD0E3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173FD9-C3E8-4314-B1E8-BCA0DDA1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573EDD-85D0-4F7E-91F0-38E1B61C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5EF4-3381-4E05-BE7B-E1CB4DA6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8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E41E8-8239-4594-A2B1-4BF3C4E90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D25A12-1748-4DDE-88BF-26B7F524D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6EDB57-3FBD-45DE-AEF7-787B9712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EE5-C06D-408F-9457-DEC7DCCD0E3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16523D-00D9-41A8-9E6C-0229D23C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2E23-862E-4623-A1CC-9109F3F6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5EF4-3381-4E05-BE7B-E1CB4DA6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17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20E88-0DBF-4E2A-BAD1-22F31193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CA49E6-E32D-4836-9B4B-A835224D1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785937-B337-453D-8DE9-43527190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EE5-C06D-408F-9457-DEC7DCCD0E3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941569-F382-40CC-B8D1-A1144432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DBE34-4492-420A-8A64-FA350D2F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5EF4-3381-4E05-BE7B-E1CB4DA6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23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E0438-B956-46E3-AD0F-00F6D844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D6D51C-B448-449B-8076-2B95645C8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1526C-53C1-43A5-BCF2-14E9F703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EE5-C06D-408F-9457-DEC7DCCD0E3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90B67F-236D-4ABE-AD4B-4DA12AA9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99AE8-93F8-4D65-8F4D-5E82009F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5EF4-3381-4E05-BE7B-E1CB4DA6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7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8E436-658C-4C9F-AAEB-2C30AEEB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81AADA-576F-44A1-8F36-93AF15FFF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BCAA1A-60FE-4D4D-B99F-EEE14198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7D0907-D3CD-41B3-AD94-E02F0047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EE5-C06D-408F-9457-DEC7DCCD0E3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7D33C7-A909-498B-9E8F-95FB972C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3F35AF-64F9-4BBA-92C3-B4D051B0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5EF4-3381-4E05-BE7B-E1CB4DA6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11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BA9BA-A983-489B-8E1A-91CC197F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51EAF9-8DD4-433B-B376-6EAEF5D3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162910-CF46-4E2B-B593-9AE165AB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AB42EF-92A1-4C33-9022-A60E129A9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752DDF-B558-4BC0-A1B6-AD0912869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44345AD-9BED-42B2-AD06-29E66F18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EE5-C06D-408F-9457-DEC7DCCD0E3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DF2936-FFE4-4FF7-B227-14EA0295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195E02-E1FE-473F-A9CA-2D5AC837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5EF4-3381-4E05-BE7B-E1CB4DA6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38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A2A59-0083-4A95-858E-2E14F2FE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212757-3A56-450A-99BA-4C18EFDD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EE5-C06D-408F-9457-DEC7DCCD0E3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A953E4-C9A6-4B34-AE6F-70BD44CF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244CB5-42A1-4CBA-A659-3B78B4E56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5EF4-3381-4E05-BE7B-E1CB4DA6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85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7792F-501A-4A8C-9662-AD2F91AE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EE5-C06D-408F-9457-DEC7DCCD0E3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66E686-8CBE-4A2D-A9B8-F560290D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250077-1152-4B6E-99D8-EB4D1ED3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5EF4-3381-4E05-BE7B-E1CB4DA6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19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F5E20-C288-4AC8-A086-7449AF3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8580B-A06E-4572-9ADA-F6AA160B9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68D5AF-34EE-4D87-BD5E-D74DB7945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E6D51B-0674-436E-BE40-0526FC81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EE5-C06D-408F-9457-DEC7DCCD0E3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28FF5C-F49E-4F10-A4E5-73D1C206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BD696B-FBAF-4262-BE9F-1724DAE8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5EF4-3381-4E05-BE7B-E1CB4DA6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8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3D51A-774D-43AF-8C9A-67B13D7F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3FCD54-9269-4023-8305-653A9AA11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9A4B35-7916-4CC7-9583-11EBDD153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08E60E-95EB-44F1-8CD3-F4641989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12EE5-C06D-408F-9457-DEC7DCCD0E3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5F329F-6115-473A-9BD7-192FDC7A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AEAAC9-A66F-4700-873B-9750C1F4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F5EF4-3381-4E05-BE7B-E1CB4DA6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53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71EA1-BF43-4454-B9BA-C2E712F8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22CF9B-3AE3-4802-BE76-7620722B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D29A0B-3B8A-4082-8192-73F306DE3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12EE5-C06D-408F-9457-DEC7DCCD0E3A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C2DD8-237C-4BCD-815B-44416DB95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840DF4-F7D2-48F6-91AF-9DE7FBEAE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F5EF4-3381-4E05-BE7B-E1CB4DA6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45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3F148A-01A8-47DE-9C59-605E50829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2" y="716280"/>
            <a:ext cx="11664275" cy="542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6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B971E8-7DA2-4D48-A5C8-0E10DFEEC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35" y="421640"/>
            <a:ext cx="11258529" cy="60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7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CA633B5-FA00-4EDB-82C2-23C278F1A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3" y="294640"/>
            <a:ext cx="11290013" cy="62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4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25F316-C863-4CAB-A427-B2AAB36E0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67" y="238760"/>
            <a:ext cx="11236065" cy="638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5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F191B8-B4DE-488C-96B6-4308B338C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84" y="197008"/>
            <a:ext cx="11143432" cy="64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6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EEB1DF-A88E-48C1-AF1E-BEC475F23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327453"/>
            <a:ext cx="10627360" cy="620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461DF6-AE9D-44DE-8865-DD26D3F18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268714"/>
            <a:ext cx="11186160" cy="63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4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6D6DDB-D471-4FAF-BDE0-01C3F556F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84" y="314989"/>
            <a:ext cx="11538231" cy="622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6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A104A3-FA01-408B-85D1-39F07ABCE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14" y="528320"/>
            <a:ext cx="11431372" cy="58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5747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Кремер Игорь</dc:creator>
  <cp:lastModifiedBy>Кремер Игорь</cp:lastModifiedBy>
  <cp:revision>1</cp:revision>
  <dcterms:created xsi:type="dcterms:W3CDTF">2020-11-18T21:15:23Z</dcterms:created>
  <dcterms:modified xsi:type="dcterms:W3CDTF">2020-11-18T21:19:32Z</dcterms:modified>
</cp:coreProperties>
</file>