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13693-1DE8-4501-BAF0-AD4443B392AC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3797-FEDD-4CF5-AAA7-EF0B47EA44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72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3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Superpozice: základním principem kvantové mechaniky, podle kterého lze každé dva kvantové stavy kombinovat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34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superpozice totiž dokáží najednou provádět danou operaci se všemi vstupy z určité rozsáhlé množiny najednou.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8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34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36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62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8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30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95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7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80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19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3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76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8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9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0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8176-E9B8-4DEB-AC2D-C4C2155934CA}" type="datetimeFigureOut">
              <a:rPr lang="cs-CZ" smtClean="0"/>
              <a:t>06.01.2023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23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.cz/casopis-chip/earchiv/rubriky/technika/qubity-nevypocitatelna-logika-paralelnich-vypoctu/" TargetMode="External"/><Relationship Id="rId2" Type="http://schemas.openxmlformats.org/officeDocument/2006/relationships/hyperlink" Target="https://qubits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C55DE-20CB-90FA-0636-48852923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Kvantové počítače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13216C-73C0-BE2D-7183-CC431F39B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Novotný</a:t>
            </a:r>
          </a:p>
        </p:txBody>
      </p:sp>
    </p:spTree>
    <p:extLst>
      <p:ext uri="{BB962C8B-B14F-4D97-AF65-F5344CB8AC3E}">
        <p14:creationId xmlns:p14="http://schemas.microsoft.com/office/powerpoint/2010/main" val="33886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3F0A8-0272-C0D9-58AD-F32A97CF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Co jsou to kvantový počítače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883D3-37FC-2B80-5B9B-47711EB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Používá kvantovou mechaniku (superpozice)</a:t>
            </a:r>
          </a:p>
          <a:p>
            <a:r>
              <a:rPr lang="cs-CZ" sz="3200" dirty="0"/>
              <a:t>Místo klasických bitů používá tzv. </a:t>
            </a:r>
            <a:r>
              <a:rPr lang="cs-CZ" sz="3200" dirty="0" err="1"/>
              <a:t>Qubit</a:t>
            </a:r>
            <a:endParaRPr lang="cs-CZ" sz="3200" dirty="0"/>
          </a:p>
          <a:p>
            <a:r>
              <a:rPr lang="cs-CZ" sz="3200" dirty="0"/>
              <a:t>Počítají složité úlohy exponenciálně rychleji</a:t>
            </a:r>
          </a:p>
        </p:txBody>
      </p:sp>
    </p:spTree>
    <p:extLst>
      <p:ext uri="{BB962C8B-B14F-4D97-AF65-F5344CB8AC3E}">
        <p14:creationId xmlns:p14="http://schemas.microsoft.com/office/powerpoint/2010/main" val="250795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DFD1F-ADBF-E971-3BE3-86E9C85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</a:t>
            </a:r>
            <a:r>
              <a:rPr lang="cs-CZ" dirty="0" err="1"/>
              <a:t>Qubit</a:t>
            </a:r>
            <a:r>
              <a:rPr lang="cs-CZ" dirty="0"/>
              <a:t>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69BEA-4EB7-FA4C-F076-829BF8B2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Nahrazuje bity v kvantových PC</a:t>
            </a:r>
          </a:p>
          <a:p>
            <a:r>
              <a:rPr lang="cs-CZ" sz="3200" dirty="0"/>
              <a:t>Může nabývat dvou hodnot najednou</a:t>
            </a:r>
          </a:p>
          <a:p>
            <a:r>
              <a:rPr lang="cs-CZ" sz="3200" dirty="0"/>
              <a:t>Používá se tzv. superpozice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78881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C5AEE-EA4C-63E8-D100-316DE809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využívat kvantové PC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52E915-A583-7118-707F-0F2EF0AB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Výpočty složitých úloh </a:t>
            </a:r>
          </a:p>
          <a:p>
            <a:r>
              <a:rPr lang="cs-CZ" sz="3200" dirty="0"/>
              <a:t>Prohledávání databází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0425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4669A3-4A94-4A5A-56CD-F6B8AA91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FE6249-2132-266D-1996-56498DD5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https://qubits.cz/</a:t>
            </a:r>
            <a:endParaRPr lang="cs-CZ" dirty="0"/>
          </a:p>
          <a:p>
            <a:r>
              <a:rPr lang="cs-CZ" dirty="0">
                <a:hlinkClick r:id="rId3"/>
              </a:rPr>
              <a:t>https://www.chip.cz/casopis-chip/earchiv/rubriky/technika/qubity-nevypocitatelna-logika-paralelnich-vypoctu/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363691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118</Words>
  <Application>Microsoft Office PowerPoint</Application>
  <PresentationFormat>Širokoúhlá obrazovka</PresentationFormat>
  <Paragraphs>21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Trebuchet MS</vt:lpstr>
      <vt:lpstr>Wingdings 3</vt:lpstr>
      <vt:lpstr>Fazeta</vt:lpstr>
      <vt:lpstr>Kvantové počítače</vt:lpstr>
      <vt:lpstr>Co jsou to kvantový počítače ?</vt:lpstr>
      <vt:lpstr>Co je to Qubit ?</vt:lpstr>
      <vt:lpstr>Na co využívat kvantové PC 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Kvantové počítače</dc:title>
  <dc:creator>Novotný Lukáš</dc:creator>
  <cp:lastModifiedBy>Novotný Lukáš</cp:lastModifiedBy>
  <cp:revision>2</cp:revision>
  <dcterms:created xsi:type="dcterms:W3CDTF">2023-01-02T14:14:40Z</dcterms:created>
  <dcterms:modified xsi:type="dcterms:W3CDTF">2023-01-06T14:12:27Z</dcterms:modified>
</cp:coreProperties>
</file>